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2"/>
  </p:sldMasterIdLst>
  <p:sldIdLst>
    <p:sldId id="36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440" r:id="rId88"/>
    <p:sldId id="441" r:id="rId89"/>
    <p:sldId id="443" r:id="rId90"/>
    <p:sldId id="442" r:id="rId91"/>
  </p:sldIdLst>
  <p:sldSz cx="7556500" cy="5321300"/>
  <p:notesSz cx="7556500" cy="5321300"/>
  <p:embeddedFontLst>
    <p:embeddedFont>
      <p:font typeface="ACFJGH+Wingdings-Regular" panose="020B0604020202020204" charset="2"/>
      <p:regular r:id="rId92"/>
    </p:embeddedFont>
    <p:embeddedFont>
      <p:font typeface="Aptos Narrow" panose="020B0004020202020204" pitchFamily="34" charset="0"/>
      <p:regular r:id="rId93"/>
      <p:bold r:id="rId94"/>
      <p:italic r:id="rId95"/>
      <p:boldItalic r:id="rId96"/>
    </p:embeddedFont>
    <p:embeddedFont>
      <p:font typeface="GRIWGM+Arial-BoldMT" panose="020B0604020202020204" charset="0"/>
      <p:regular r:id="rId97"/>
    </p:embeddedFont>
    <p:embeddedFont>
      <p:font typeface="HFJONE+CourierNewPSMT" panose="020B0604020202020204" charset="0"/>
      <p:regular r:id="rId98"/>
    </p:embeddedFont>
    <p:embeddedFont>
      <p:font typeface="KHWEOU+ArialMT" panose="020B0604020202020204" charset="0"/>
      <p:regular r:id="rId99"/>
    </p:embeddedFont>
    <p:embeddedFont>
      <p:font typeface="Microsoft YaHei" panose="020B0503020204020204" pitchFamily="34" charset="-122"/>
      <p:regular r:id="rId100"/>
      <p:bold r:id="rId101"/>
    </p:embeddedFont>
    <p:embeddedFont>
      <p:font typeface="Microsoft YaHei UI" panose="020B0503020204020204" pitchFamily="34" charset="-122"/>
      <p:regular r:id="rId102"/>
      <p:bold r:id="rId103"/>
    </p:embeddedFont>
    <p:embeddedFont>
      <p:font typeface="PBSUWU+Arial" panose="020B0604020202020204" charset="0"/>
      <p:regular r:id="rId104"/>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3622FB-757E-4186-B649-AC546C6A5CDF}" v="24" dt="2026-06-26T22:32:46.3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15" autoAdjust="0"/>
    <p:restoredTop sz="94660"/>
  </p:normalViewPr>
  <p:slideViewPr>
    <p:cSldViewPr>
      <p:cViewPr varScale="1">
        <p:scale>
          <a:sx n="100" d="100"/>
          <a:sy n="100" d="100"/>
        </p:scale>
        <p:origin x="1517" y="67"/>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theme" Target="theme/theme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11.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font" Target="fonts/font4.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12.fntdata"/><Relationship Id="rId108"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3.fntdata"/><Relationship Id="rId99" Type="http://schemas.openxmlformats.org/officeDocument/2006/relationships/font" Target="fonts/font8.fntdata"/><Relationship Id="rId10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microsoft.com/office/2016/11/relationships/changesInfo" Target="changesInfos/changesInfo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6.fntdata"/><Relationship Id="rId104" Type="http://schemas.openxmlformats.org/officeDocument/2006/relationships/font" Target="fonts/font13.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9.fntdata"/><Relationship Id="rId105"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ippe Amaral" userId="53bd37551f12ff51" providerId="LiveId" clId="{F562A4F2-6F1C-4F4A-8493-D618D1B0A662}"/>
    <pc:docChg chg="undo custSel addSld modSld">
      <pc:chgData name="Philippe Amaral" userId="53bd37551f12ff51" providerId="LiveId" clId="{F562A4F2-6F1C-4F4A-8493-D618D1B0A662}" dt="2026-06-26T22:34:02.651" v="1438" actId="20577"/>
      <pc:docMkLst>
        <pc:docMk/>
      </pc:docMkLst>
      <pc:sldChg chg="modSp mod">
        <pc:chgData name="Philippe Amaral" userId="53bd37551f12ff51" providerId="LiveId" clId="{F562A4F2-6F1C-4F4A-8493-D618D1B0A662}" dt="2026-06-19T15:04:14.869" v="508" actId="6549"/>
        <pc:sldMkLst>
          <pc:docMk/>
          <pc:sldMk cId="0" sldId="258"/>
        </pc:sldMkLst>
        <pc:spChg chg="mod">
          <ac:chgData name="Philippe Amaral" userId="53bd37551f12ff51" providerId="LiveId" clId="{F562A4F2-6F1C-4F4A-8493-D618D1B0A662}" dt="2026-06-19T15:04:14.869" v="508" actId="6549"/>
          <ac:spMkLst>
            <pc:docMk/>
            <pc:sldMk cId="0" sldId="258"/>
            <ac:spMk id="24" creationId="{00000000-0000-0000-0000-000000000000}"/>
          </ac:spMkLst>
        </pc:spChg>
      </pc:sldChg>
      <pc:sldChg chg="modSp mod">
        <pc:chgData name="Philippe Amaral" userId="53bd37551f12ff51" providerId="LiveId" clId="{F562A4F2-6F1C-4F4A-8493-D618D1B0A662}" dt="2026-06-19T15:05:30.003" v="536" actId="1035"/>
        <pc:sldMkLst>
          <pc:docMk/>
          <pc:sldMk cId="0" sldId="259"/>
        </pc:sldMkLst>
        <pc:spChg chg="mod">
          <ac:chgData name="Philippe Amaral" userId="53bd37551f12ff51" providerId="LiveId" clId="{F562A4F2-6F1C-4F4A-8493-D618D1B0A662}" dt="2026-06-19T15:04:41.468" v="515" actId="20577"/>
          <ac:spMkLst>
            <pc:docMk/>
            <pc:sldMk cId="0" sldId="259"/>
            <ac:spMk id="7" creationId="{00000000-0000-0000-0000-000000000000}"/>
          </ac:spMkLst>
        </pc:spChg>
        <pc:spChg chg="mod">
          <ac:chgData name="Philippe Amaral" userId="53bd37551f12ff51" providerId="LiveId" clId="{F562A4F2-6F1C-4F4A-8493-D618D1B0A662}" dt="2026-06-19T15:05:18.361" v="531" actId="1076"/>
          <ac:spMkLst>
            <pc:docMk/>
            <pc:sldMk cId="0" sldId="259"/>
            <ac:spMk id="9" creationId="{00000000-0000-0000-0000-000000000000}"/>
          </ac:spMkLst>
        </pc:spChg>
        <pc:spChg chg="mod">
          <ac:chgData name="Philippe Amaral" userId="53bd37551f12ff51" providerId="LiveId" clId="{F562A4F2-6F1C-4F4A-8493-D618D1B0A662}" dt="2026-06-19T15:05:04.804" v="530" actId="6549"/>
          <ac:spMkLst>
            <pc:docMk/>
            <pc:sldMk cId="0" sldId="259"/>
            <ac:spMk id="10" creationId="{00000000-0000-0000-0000-000000000000}"/>
          </ac:spMkLst>
        </pc:spChg>
        <pc:spChg chg="mod">
          <ac:chgData name="Philippe Amaral" userId="53bd37551f12ff51" providerId="LiveId" clId="{F562A4F2-6F1C-4F4A-8493-D618D1B0A662}" dt="2026-06-19T15:05:30.003" v="536" actId="1035"/>
          <ac:spMkLst>
            <pc:docMk/>
            <pc:sldMk cId="0" sldId="259"/>
            <ac:spMk id="11" creationId="{00000000-0000-0000-0000-000000000000}"/>
          </ac:spMkLst>
        </pc:spChg>
        <pc:spChg chg="mod">
          <ac:chgData name="Philippe Amaral" userId="53bd37551f12ff51" providerId="LiveId" clId="{F562A4F2-6F1C-4F4A-8493-D618D1B0A662}" dt="2026-06-19T15:05:30.003" v="536" actId="1035"/>
          <ac:spMkLst>
            <pc:docMk/>
            <pc:sldMk cId="0" sldId="259"/>
            <ac:spMk id="12" creationId="{00000000-0000-0000-0000-000000000000}"/>
          </ac:spMkLst>
        </pc:spChg>
        <pc:spChg chg="mod">
          <ac:chgData name="Philippe Amaral" userId="53bd37551f12ff51" providerId="LiveId" clId="{F562A4F2-6F1C-4F4A-8493-D618D1B0A662}" dt="2026-06-19T15:05:30.003" v="536" actId="1035"/>
          <ac:spMkLst>
            <pc:docMk/>
            <pc:sldMk cId="0" sldId="259"/>
            <ac:spMk id="13" creationId="{00000000-0000-0000-0000-000000000000}"/>
          </ac:spMkLst>
        </pc:spChg>
        <pc:spChg chg="mod">
          <ac:chgData name="Philippe Amaral" userId="53bd37551f12ff51" providerId="LiveId" clId="{F562A4F2-6F1C-4F4A-8493-D618D1B0A662}" dt="2026-06-19T15:05:30.003" v="536" actId="1035"/>
          <ac:spMkLst>
            <pc:docMk/>
            <pc:sldMk cId="0" sldId="259"/>
            <ac:spMk id="14" creationId="{00000000-0000-0000-0000-000000000000}"/>
          </ac:spMkLst>
        </pc:spChg>
        <pc:spChg chg="mod">
          <ac:chgData name="Philippe Amaral" userId="53bd37551f12ff51" providerId="LiveId" clId="{F562A4F2-6F1C-4F4A-8493-D618D1B0A662}" dt="2026-06-19T15:05:30.003" v="536" actId="1035"/>
          <ac:spMkLst>
            <pc:docMk/>
            <pc:sldMk cId="0" sldId="259"/>
            <ac:spMk id="16" creationId="{00000000-0000-0000-0000-000000000000}"/>
          </ac:spMkLst>
        </pc:spChg>
        <pc:spChg chg="mod">
          <ac:chgData name="Philippe Amaral" userId="53bd37551f12ff51" providerId="LiveId" clId="{F562A4F2-6F1C-4F4A-8493-D618D1B0A662}" dt="2026-06-19T15:05:30.003" v="536" actId="1035"/>
          <ac:spMkLst>
            <pc:docMk/>
            <pc:sldMk cId="0" sldId="259"/>
            <ac:spMk id="18" creationId="{00000000-0000-0000-0000-000000000000}"/>
          </ac:spMkLst>
        </pc:spChg>
        <pc:spChg chg="mod">
          <ac:chgData name="Philippe Amaral" userId="53bd37551f12ff51" providerId="LiveId" clId="{F562A4F2-6F1C-4F4A-8493-D618D1B0A662}" dt="2026-06-19T15:05:30.003" v="536" actId="1035"/>
          <ac:spMkLst>
            <pc:docMk/>
            <pc:sldMk cId="0" sldId="259"/>
            <ac:spMk id="19" creationId="{00000000-0000-0000-0000-000000000000}"/>
          </ac:spMkLst>
        </pc:spChg>
      </pc:sldChg>
      <pc:sldChg chg="modSp mod">
        <pc:chgData name="Philippe Amaral" userId="53bd37551f12ff51" providerId="LiveId" clId="{F562A4F2-6F1C-4F4A-8493-D618D1B0A662}" dt="2026-06-06T17:08:07.790" v="454" actId="20577"/>
        <pc:sldMkLst>
          <pc:docMk/>
          <pc:sldMk cId="0" sldId="260"/>
        </pc:sldMkLst>
        <pc:spChg chg="mod">
          <ac:chgData name="Philippe Amaral" userId="53bd37551f12ff51" providerId="LiveId" clId="{F562A4F2-6F1C-4F4A-8493-D618D1B0A662}" dt="2026-06-06T17:08:07.790" v="454" actId="20577"/>
          <ac:spMkLst>
            <pc:docMk/>
            <pc:sldMk cId="0" sldId="260"/>
            <ac:spMk id="9" creationId="{00000000-0000-0000-0000-000000000000}"/>
          </ac:spMkLst>
        </pc:spChg>
      </pc:sldChg>
      <pc:sldChg chg="addSp delSp modSp mod">
        <pc:chgData name="Philippe Amaral" userId="53bd37551f12ff51" providerId="LiveId" clId="{F562A4F2-6F1C-4F4A-8493-D618D1B0A662}" dt="2026-06-05T21:06:53.032" v="55" actId="478"/>
        <pc:sldMkLst>
          <pc:docMk/>
          <pc:sldMk cId="0" sldId="262"/>
        </pc:sldMkLst>
      </pc:sldChg>
      <pc:sldChg chg="modSp">
        <pc:chgData name="Philippe Amaral" userId="53bd37551f12ff51" providerId="LiveId" clId="{F562A4F2-6F1C-4F4A-8493-D618D1B0A662}" dt="2026-06-05T21:07:30.659" v="56"/>
        <pc:sldMkLst>
          <pc:docMk/>
          <pc:sldMk cId="0" sldId="273"/>
        </pc:sldMkLst>
        <pc:spChg chg="mod">
          <ac:chgData name="Philippe Amaral" userId="53bd37551f12ff51" providerId="LiveId" clId="{F562A4F2-6F1C-4F4A-8493-D618D1B0A662}" dt="2026-06-05T21:07:30.659" v="56"/>
          <ac:spMkLst>
            <pc:docMk/>
            <pc:sldMk cId="0" sldId="273"/>
            <ac:spMk id="3" creationId="{00000000-0000-0000-0000-000000000000}"/>
          </ac:spMkLst>
        </pc:spChg>
      </pc:sldChg>
      <pc:sldChg chg="addSp delSp modSp mod">
        <pc:chgData name="Philippe Amaral" userId="53bd37551f12ff51" providerId="LiveId" clId="{F562A4F2-6F1C-4F4A-8493-D618D1B0A662}" dt="2026-06-21T19:45:58.123" v="614" actId="1076"/>
        <pc:sldMkLst>
          <pc:docMk/>
          <pc:sldMk cId="0" sldId="281"/>
        </pc:sldMkLst>
        <pc:spChg chg="mod">
          <ac:chgData name="Philippe Amaral" userId="53bd37551f12ff51" providerId="LiveId" clId="{F562A4F2-6F1C-4F4A-8493-D618D1B0A662}" dt="2026-06-19T15:07:08.961" v="555" actId="20577"/>
          <ac:spMkLst>
            <pc:docMk/>
            <pc:sldMk cId="0" sldId="281"/>
            <ac:spMk id="15" creationId="{00000000-0000-0000-0000-000000000000}"/>
          </ac:spMkLst>
        </pc:spChg>
        <pc:spChg chg="mod">
          <ac:chgData name="Philippe Amaral" userId="53bd37551f12ff51" providerId="LiveId" clId="{F562A4F2-6F1C-4F4A-8493-D618D1B0A662}" dt="2026-06-19T15:07:28.727" v="576" actId="20577"/>
          <ac:spMkLst>
            <pc:docMk/>
            <pc:sldMk cId="0" sldId="281"/>
            <ac:spMk id="17" creationId="{00000000-0000-0000-0000-000000000000}"/>
          </ac:spMkLst>
        </pc:spChg>
        <pc:picChg chg="add mod modCrop">
          <ac:chgData name="Philippe Amaral" userId="53bd37551f12ff51" providerId="LiveId" clId="{F562A4F2-6F1C-4F4A-8493-D618D1B0A662}" dt="2026-06-21T19:45:58.123" v="614" actId="1076"/>
          <ac:picMkLst>
            <pc:docMk/>
            <pc:sldMk cId="0" sldId="281"/>
            <ac:picMk id="22" creationId="{E5C95B62-379E-1F56-6E56-6FB9B6A6B6AE}"/>
          </ac:picMkLst>
        </pc:picChg>
      </pc:sldChg>
      <pc:sldChg chg="addSp delSp modSp mod">
        <pc:chgData name="Philippe Amaral" userId="53bd37551f12ff51" providerId="LiveId" clId="{F562A4F2-6F1C-4F4A-8493-D618D1B0A662}" dt="2026-06-21T19:58:51.299" v="634" actId="478"/>
        <pc:sldMkLst>
          <pc:docMk/>
          <pc:sldMk cId="0" sldId="282"/>
        </pc:sldMkLst>
        <pc:picChg chg="add mod">
          <ac:chgData name="Philippe Amaral" userId="53bd37551f12ff51" providerId="LiveId" clId="{F562A4F2-6F1C-4F4A-8493-D618D1B0A662}" dt="2026-06-21T19:57:26.367" v="626" actId="1076"/>
          <ac:picMkLst>
            <pc:docMk/>
            <pc:sldMk cId="0" sldId="282"/>
            <ac:picMk id="14" creationId="{177AB848-1EA1-D295-E6EC-2C396DE2A598}"/>
          </ac:picMkLst>
        </pc:picChg>
        <pc:picChg chg="add mod">
          <ac:chgData name="Philippe Amaral" userId="53bd37551f12ff51" providerId="LiveId" clId="{F562A4F2-6F1C-4F4A-8493-D618D1B0A662}" dt="2026-06-21T19:57:51.379" v="629" actId="1076"/>
          <ac:picMkLst>
            <pc:docMk/>
            <pc:sldMk cId="0" sldId="282"/>
            <ac:picMk id="15" creationId="{FF8D09F5-10CC-6AB4-8E29-1AD80AC30D06}"/>
          </ac:picMkLst>
        </pc:picChg>
        <pc:picChg chg="add mod">
          <ac:chgData name="Philippe Amaral" userId="53bd37551f12ff51" providerId="LiveId" clId="{F562A4F2-6F1C-4F4A-8493-D618D1B0A662}" dt="2026-06-21T19:58:44.112" v="633" actId="14100"/>
          <ac:picMkLst>
            <pc:docMk/>
            <pc:sldMk cId="0" sldId="282"/>
            <ac:picMk id="17" creationId="{CDC384AE-6FAE-537D-F790-44330DCC6D1B}"/>
          </ac:picMkLst>
        </pc:picChg>
      </pc:sldChg>
      <pc:sldChg chg="addSp delSp modSp mod">
        <pc:chgData name="Philippe Amaral" userId="53bd37551f12ff51" providerId="LiveId" clId="{F562A4F2-6F1C-4F4A-8493-D618D1B0A662}" dt="2026-06-21T20:02:33.186" v="664" actId="20577"/>
        <pc:sldMkLst>
          <pc:docMk/>
          <pc:sldMk cId="0" sldId="283"/>
        </pc:sldMkLst>
        <pc:spChg chg="mod">
          <ac:chgData name="Philippe Amaral" userId="53bd37551f12ff51" providerId="LiveId" clId="{F562A4F2-6F1C-4F4A-8493-D618D1B0A662}" dt="2026-06-21T20:01:27.020" v="645" actId="20577"/>
          <ac:spMkLst>
            <pc:docMk/>
            <pc:sldMk cId="0" sldId="283"/>
            <ac:spMk id="7" creationId="{00000000-0000-0000-0000-000000000000}"/>
          </ac:spMkLst>
        </pc:spChg>
        <pc:spChg chg="mod">
          <ac:chgData name="Philippe Amaral" userId="53bd37551f12ff51" providerId="LiveId" clId="{F562A4F2-6F1C-4F4A-8493-D618D1B0A662}" dt="2026-06-21T20:02:33.186" v="664" actId="20577"/>
          <ac:spMkLst>
            <pc:docMk/>
            <pc:sldMk cId="0" sldId="283"/>
            <ac:spMk id="9" creationId="{00000000-0000-0000-0000-000000000000}"/>
          </ac:spMkLst>
        </pc:spChg>
        <pc:picChg chg="add mod">
          <ac:chgData name="Philippe Amaral" userId="53bd37551f12ff51" providerId="LiveId" clId="{F562A4F2-6F1C-4F4A-8493-D618D1B0A662}" dt="2026-06-21T20:00:18.230" v="638" actId="14100"/>
          <ac:picMkLst>
            <pc:docMk/>
            <pc:sldMk cId="0" sldId="283"/>
            <ac:picMk id="12" creationId="{96369796-ED7D-60E6-CACC-063228BA4DE8}"/>
          </ac:picMkLst>
        </pc:picChg>
        <pc:picChg chg="add mod">
          <ac:chgData name="Philippe Amaral" userId="53bd37551f12ff51" providerId="LiveId" clId="{F562A4F2-6F1C-4F4A-8493-D618D1B0A662}" dt="2026-06-21T20:01:19.274" v="644" actId="14100"/>
          <ac:picMkLst>
            <pc:docMk/>
            <pc:sldMk cId="0" sldId="283"/>
            <ac:picMk id="14" creationId="{5993E967-22E3-E8DD-53D0-E0D6C2621B2A}"/>
          </ac:picMkLst>
        </pc:picChg>
      </pc:sldChg>
      <pc:sldChg chg="addSp delSp modSp mod">
        <pc:chgData name="Philippe Amaral" userId="53bd37551f12ff51" providerId="LiveId" clId="{F562A4F2-6F1C-4F4A-8493-D618D1B0A662}" dt="2026-06-21T20:04:39.280" v="675"/>
        <pc:sldMkLst>
          <pc:docMk/>
          <pc:sldMk cId="0" sldId="284"/>
        </pc:sldMkLst>
        <pc:spChg chg="mod">
          <ac:chgData name="Philippe Amaral" userId="53bd37551f12ff51" providerId="LiveId" clId="{F562A4F2-6F1C-4F4A-8493-D618D1B0A662}" dt="2026-06-19T17:37:50.276" v="588" actId="14100"/>
          <ac:spMkLst>
            <pc:docMk/>
            <pc:sldMk cId="0" sldId="284"/>
            <ac:spMk id="6" creationId="{00000000-0000-0000-0000-000000000000}"/>
          </ac:spMkLst>
        </pc:spChg>
        <pc:spChg chg="mod">
          <ac:chgData name="Philippe Amaral" userId="53bd37551f12ff51" providerId="LiveId" clId="{F562A4F2-6F1C-4F4A-8493-D618D1B0A662}" dt="2026-06-06T16:54:07.810" v="134" actId="20577"/>
          <ac:spMkLst>
            <pc:docMk/>
            <pc:sldMk cId="0" sldId="284"/>
            <ac:spMk id="7" creationId="{00000000-0000-0000-0000-000000000000}"/>
          </ac:spMkLst>
        </pc:spChg>
        <pc:spChg chg="mod">
          <ac:chgData name="Philippe Amaral" userId="53bd37551f12ff51" providerId="LiveId" clId="{F562A4F2-6F1C-4F4A-8493-D618D1B0A662}" dt="2026-06-21T20:04:39.280" v="675"/>
          <ac:spMkLst>
            <pc:docMk/>
            <pc:sldMk cId="0" sldId="284"/>
            <ac:spMk id="9" creationId="{00000000-0000-0000-0000-000000000000}"/>
          </ac:spMkLst>
        </pc:spChg>
        <pc:picChg chg="add mod">
          <ac:chgData name="Philippe Amaral" userId="53bd37551f12ff51" providerId="LiveId" clId="{F562A4F2-6F1C-4F4A-8493-D618D1B0A662}" dt="2026-06-21T20:03:33.843" v="668" actId="14100"/>
          <ac:picMkLst>
            <pc:docMk/>
            <pc:sldMk cId="0" sldId="284"/>
            <ac:picMk id="12" creationId="{6A621F8E-6B00-2F37-842E-D2500A412D18}"/>
          </ac:picMkLst>
        </pc:picChg>
        <pc:picChg chg="add mod">
          <ac:chgData name="Philippe Amaral" userId="53bd37551f12ff51" providerId="LiveId" clId="{F562A4F2-6F1C-4F4A-8493-D618D1B0A662}" dt="2026-06-21T20:04:06.902" v="673" actId="1076"/>
          <ac:picMkLst>
            <pc:docMk/>
            <pc:sldMk cId="0" sldId="284"/>
            <ac:picMk id="14" creationId="{296C7919-916F-7448-9404-368BD8125B46}"/>
          </ac:picMkLst>
        </pc:picChg>
      </pc:sldChg>
      <pc:sldChg chg="addSp delSp modSp mod">
        <pc:chgData name="Philippe Amaral" userId="53bd37551f12ff51" providerId="LiveId" clId="{F562A4F2-6F1C-4F4A-8493-D618D1B0A662}" dt="2026-06-21T20:08:32.233" v="719" actId="14100"/>
        <pc:sldMkLst>
          <pc:docMk/>
          <pc:sldMk cId="0" sldId="285"/>
        </pc:sldMkLst>
        <pc:spChg chg="add mod">
          <ac:chgData name="Philippe Amaral" userId="53bd37551f12ff51" providerId="LiveId" clId="{F562A4F2-6F1C-4F4A-8493-D618D1B0A662}" dt="2026-06-21T20:08:23.159" v="718" actId="14100"/>
          <ac:spMkLst>
            <pc:docMk/>
            <pc:sldMk cId="0" sldId="285"/>
            <ac:spMk id="11" creationId="{BDE0BCC1-4C9A-5FE9-590E-CF8B94BC8554}"/>
          </ac:spMkLst>
        </pc:spChg>
        <pc:spChg chg="add mod">
          <ac:chgData name="Philippe Amaral" userId="53bd37551f12ff51" providerId="LiveId" clId="{F562A4F2-6F1C-4F4A-8493-D618D1B0A662}" dt="2026-06-21T20:08:32.233" v="719" actId="14100"/>
          <ac:spMkLst>
            <pc:docMk/>
            <pc:sldMk cId="0" sldId="285"/>
            <ac:spMk id="13" creationId="{23D01B30-B13F-FFA5-4A31-F5E412CFCDB0}"/>
          </ac:spMkLst>
        </pc:spChg>
        <pc:spChg chg="add mod">
          <ac:chgData name="Philippe Amaral" userId="53bd37551f12ff51" providerId="LiveId" clId="{F562A4F2-6F1C-4F4A-8493-D618D1B0A662}" dt="2026-06-21T20:08:07.075" v="717" actId="1076"/>
          <ac:spMkLst>
            <pc:docMk/>
            <pc:sldMk cId="0" sldId="285"/>
            <ac:spMk id="14" creationId="{D9DE49D9-0F18-BAFD-F824-A064E6EA4A6B}"/>
          </ac:spMkLst>
        </pc:spChg>
        <pc:picChg chg="add mod">
          <ac:chgData name="Philippe Amaral" userId="53bd37551f12ff51" providerId="LiveId" clId="{F562A4F2-6F1C-4F4A-8493-D618D1B0A662}" dt="2026-06-21T20:05:53.300" v="679" actId="14100"/>
          <ac:picMkLst>
            <pc:docMk/>
            <pc:sldMk cId="0" sldId="285"/>
            <ac:picMk id="10" creationId="{0BD67D09-542A-EB56-F667-441B2D56171B}"/>
          </ac:picMkLst>
        </pc:picChg>
        <pc:picChg chg="add mod">
          <ac:chgData name="Philippe Amaral" userId="53bd37551f12ff51" providerId="LiveId" clId="{F562A4F2-6F1C-4F4A-8493-D618D1B0A662}" dt="2026-06-21T20:07:46.484" v="712" actId="571"/>
          <ac:picMkLst>
            <pc:docMk/>
            <pc:sldMk cId="0" sldId="285"/>
            <ac:picMk id="12" creationId="{F7299E41-46E3-EBFA-6B1C-194C73C57A24}"/>
          </ac:picMkLst>
        </pc:picChg>
      </pc:sldChg>
      <pc:sldChg chg="addSp delSp modSp mod">
        <pc:chgData name="Philippe Amaral" userId="53bd37551f12ff51" providerId="LiveId" clId="{F562A4F2-6F1C-4F4A-8493-D618D1B0A662}" dt="2026-06-21T20:09:19.698" v="725" actId="478"/>
        <pc:sldMkLst>
          <pc:docMk/>
          <pc:sldMk cId="0" sldId="286"/>
        </pc:sldMkLst>
        <pc:picChg chg="add mod">
          <ac:chgData name="Philippe Amaral" userId="53bd37551f12ff51" providerId="LiveId" clId="{F562A4F2-6F1C-4F4A-8493-D618D1B0A662}" dt="2026-06-21T20:09:16.775" v="724" actId="14100"/>
          <ac:picMkLst>
            <pc:docMk/>
            <pc:sldMk cId="0" sldId="286"/>
            <ac:picMk id="7" creationId="{3319721A-1AA0-6E87-7B25-312A33D92D70}"/>
          </ac:picMkLst>
        </pc:picChg>
      </pc:sldChg>
      <pc:sldChg chg="addSp delSp modSp mod">
        <pc:chgData name="Philippe Amaral" userId="53bd37551f12ff51" providerId="LiveId" clId="{F562A4F2-6F1C-4F4A-8493-D618D1B0A662}" dt="2026-06-21T20:17:20.219" v="811" actId="1076"/>
        <pc:sldMkLst>
          <pc:docMk/>
          <pc:sldMk cId="0" sldId="287"/>
        </pc:sldMkLst>
        <pc:spChg chg="mod">
          <ac:chgData name="Philippe Amaral" userId="53bd37551f12ff51" providerId="LiveId" clId="{F562A4F2-6F1C-4F4A-8493-D618D1B0A662}" dt="2026-06-21T20:10:31.835" v="743" actId="20577"/>
          <ac:spMkLst>
            <pc:docMk/>
            <pc:sldMk cId="0" sldId="287"/>
            <ac:spMk id="8" creationId="{00000000-0000-0000-0000-000000000000}"/>
          </ac:spMkLst>
        </pc:spChg>
        <pc:spChg chg="mod">
          <ac:chgData name="Philippe Amaral" userId="53bd37551f12ff51" providerId="LiveId" clId="{F562A4F2-6F1C-4F4A-8493-D618D1B0A662}" dt="2026-06-21T20:17:08.162" v="810" actId="20577"/>
          <ac:spMkLst>
            <pc:docMk/>
            <pc:sldMk cId="0" sldId="287"/>
            <ac:spMk id="10" creationId="{00000000-0000-0000-0000-000000000000}"/>
          </ac:spMkLst>
        </pc:spChg>
        <pc:picChg chg="add mod">
          <ac:chgData name="Philippe Amaral" userId="53bd37551f12ff51" providerId="LiveId" clId="{F562A4F2-6F1C-4F4A-8493-D618D1B0A662}" dt="2026-06-21T20:10:02.190" v="729" actId="14100"/>
          <ac:picMkLst>
            <pc:docMk/>
            <pc:sldMk cId="0" sldId="287"/>
            <ac:picMk id="13" creationId="{F4D5A443-36C5-A12C-E5DF-83DACCADD32A}"/>
          </ac:picMkLst>
        </pc:picChg>
        <pc:picChg chg="add mod">
          <ac:chgData name="Philippe Amaral" userId="53bd37551f12ff51" providerId="LiveId" clId="{F562A4F2-6F1C-4F4A-8493-D618D1B0A662}" dt="2026-06-21T20:15:47.749" v="764" actId="1076"/>
          <ac:picMkLst>
            <pc:docMk/>
            <pc:sldMk cId="0" sldId="287"/>
            <ac:picMk id="15" creationId="{170C9652-6DE6-83C6-BFCD-AD4671A3F0A9}"/>
          </ac:picMkLst>
        </pc:picChg>
        <pc:picChg chg="add mod">
          <ac:chgData name="Philippe Amaral" userId="53bd37551f12ff51" providerId="LiveId" clId="{F562A4F2-6F1C-4F4A-8493-D618D1B0A662}" dt="2026-06-21T20:17:20.219" v="811" actId="1076"/>
          <ac:picMkLst>
            <pc:docMk/>
            <pc:sldMk cId="0" sldId="287"/>
            <ac:picMk id="17" creationId="{A8174AE9-6070-314D-A6ED-39E6970A18E5}"/>
          </ac:picMkLst>
        </pc:picChg>
      </pc:sldChg>
      <pc:sldChg chg="addSp delSp modSp mod">
        <pc:chgData name="Philippe Amaral" userId="53bd37551f12ff51" providerId="LiveId" clId="{F562A4F2-6F1C-4F4A-8493-D618D1B0A662}" dt="2026-06-21T20:23:47.508" v="1095" actId="14100"/>
        <pc:sldMkLst>
          <pc:docMk/>
          <pc:sldMk cId="0" sldId="288"/>
        </pc:sldMkLst>
        <pc:spChg chg="mod">
          <ac:chgData name="Philippe Amaral" userId="53bd37551f12ff51" providerId="LiveId" clId="{F562A4F2-6F1C-4F4A-8493-D618D1B0A662}" dt="2026-06-21T20:19:56.736" v="839" actId="20577"/>
          <ac:spMkLst>
            <pc:docMk/>
            <pc:sldMk cId="0" sldId="288"/>
            <ac:spMk id="7" creationId="{00000000-0000-0000-0000-000000000000}"/>
          </ac:spMkLst>
        </pc:spChg>
        <pc:spChg chg="mod">
          <ac:chgData name="Philippe Amaral" userId="53bd37551f12ff51" providerId="LiveId" clId="{F562A4F2-6F1C-4F4A-8493-D618D1B0A662}" dt="2026-06-21T20:23:22.157" v="1093" actId="20577"/>
          <ac:spMkLst>
            <pc:docMk/>
            <pc:sldMk cId="0" sldId="288"/>
            <ac:spMk id="9" creationId="{00000000-0000-0000-0000-000000000000}"/>
          </ac:spMkLst>
        </pc:spChg>
        <pc:picChg chg="add mod">
          <ac:chgData name="Philippe Amaral" userId="53bd37551f12ff51" providerId="LiveId" clId="{F562A4F2-6F1C-4F4A-8493-D618D1B0A662}" dt="2026-06-21T20:18:23.810" v="815" actId="14100"/>
          <ac:picMkLst>
            <pc:docMk/>
            <pc:sldMk cId="0" sldId="288"/>
            <ac:picMk id="18" creationId="{9D3C54D7-2438-64F7-018F-44E3848D2100}"/>
          </ac:picMkLst>
        </pc:picChg>
        <pc:picChg chg="add mod">
          <ac:chgData name="Philippe Amaral" userId="53bd37551f12ff51" providerId="LiveId" clId="{F562A4F2-6F1C-4F4A-8493-D618D1B0A662}" dt="2026-06-21T20:23:47.508" v="1095" actId="14100"/>
          <ac:picMkLst>
            <pc:docMk/>
            <pc:sldMk cId="0" sldId="288"/>
            <ac:picMk id="20" creationId="{38F8E176-66B3-7390-E1E6-FD045005C72E}"/>
          </ac:picMkLst>
        </pc:picChg>
      </pc:sldChg>
      <pc:sldChg chg="addSp delSp modSp mod">
        <pc:chgData name="Philippe Amaral" userId="53bd37551f12ff51" providerId="LiveId" clId="{F562A4F2-6F1C-4F4A-8493-D618D1B0A662}" dt="2026-06-21T20:24:36.198" v="1099" actId="478"/>
        <pc:sldMkLst>
          <pc:docMk/>
          <pc:sldMk cId="0" sldId="289"/>
        </pc:sldMkLst>
        <pc:spChg chg="mod">
          <ac:chgData name="Philippe Amaral" userId="53bd37551f12ff51" providerId="LiveId" clId="{F562A4F2-6F1C-4F4A-8493-D618D1B0A662}" dt="2026-06-19T17:39:49.305" v="604" actId="20577"/>
          <ac:spMkLst>
            <pc:docMk/>
            <pc:sldMk cId="0" sldId="289"/>
            <ac:spMk id="6" creationId="{00000000-0000-0000-0000-000000000000}"/>
          </ac:spMkLst>
        </pc:spChg>
        <pc:picChg chg="add mod">
          <ac:chgData name="Philippe Amaral" userId="53bd37551f12ff51" providerId="LiveId" clId="{F562A4F2-6F1C-4F4A-8493-D618D1B0A662}" dt="2026-06-21T20:24:32.438" v="1098" actId="1076"/>
          <ac:picMkLst>
            <pc:docMk/>
            <pc:sldMk cId="0" sldId="289"/>
            <ac:picMk id="9" creationId="{950A4BCD-CA27-A47F-E021-1121F8D0C5BA}"/>
          </ac:picMkLst>
        </pc:picChg>
      </pc:sldChg>
      <pc:sldChg chg="modSp mod">
        <pc:chgData name="Philippe Amaral" userId="53bd37551f12ff51" providerId="LiveId" clId="{F562A4F2-6F1C-4F4A-8493-D618D1B0A662}" dt="2026-06-21T20:26:23.275" v="1117" actId="20577"/>
        <pc:sldMkLst>
          <pc:docMk/>
          <pc:sldMk cId="0" sldId="290"/>
        </pc:sldMkLst>
        <pc:spChg chg="mod">
          <ac:chgData name="Philippe Amaral" userId="53bd37551f12ff51" providerId="LiveId" clId="{F562A4F2-6F1C-4F4A-8493-D618D1B0A662}" dt="2026-06-21T20:26:23.275" v="1117" actId="20577"/>
          <ac:spMkLst>
            <pc:docMk/>
            <pc:sldMk cId="0" sldId="290"/>
            <ac:spMk id="13" creationId="{00000000-0000-0000-0000-000000000000}"/>
          </ac:spMkLst>
        </pc:spChg>
      </pc:sldChg>
      <pc:sldChg chg="addSp delSp modSp mod">
        <pc:chgData name="Philippe Amaral" userId="53bd37551f12ff51" providerId="LiveId" clId="{F562A4F2-6F1C-4F4A-8493-D618D1B0A662}" dt="2026-06-06T17:06:02.116" v="427" actId="478"/>
        <pc:sldMkLst>
          <pc:docMk/>
          <pc:sldMk cId="0" sldId="291"/>
        </pc:sldMkLst>
        <pc:spChg chg="mod">
          <ac:chgData name="Philippe Amaral" userId="53bd37551f12ff51" providerId="LiveId" clId="{F562A4F2-6F1C-4F4A-8493-D618D1B0A662}" dt="2026-06-06T17:05:54.591" v="426" actId="6549"/>
          <ac:spMkLst>
            <pc:docMk/>
            <pc:sldMk cId="0" sldId="291"/>
            <ac:spMk id="6" creationId="{00000000-0000-0000-0000-000000000000}"/>
          </ac:spMkLst>
        </pc:spChg>
        <pc:spChg chg="mod">
          <ac:chgData name="Philippe Amaral" userId="53bd37551f12ff51" providerId="LiveId" clId="{F562A4F2-6F1C-4F4A-8493-D618D1B0A662}" dt="2026-06-06T17:04:24.845" v="393" actId="5793"/>
          <ac:spMkLst>
            <pc:docMk/>
            <pc:sldMk cId="0" sldId="291"/>
            <ac:spMk id="7" creationId="{00000000-0000-0000-0000-000000000000}"/>
          </ac:spMkLst>
        </pc:spChg>
        <pc:spChg chg="add mod">
          <ac:chgData name="Philippe Amaral" userId="53bd37551f12ff51" providerId="LiveId" clId="{F562A4F2-6F1C-4F4A-8493-D618D1B0A662}" dt="2026-06-06T17:04:37.041" v="395" actId="20577"/>
          <ac:spMkLst>
            <pc:docMk/>
            <pc:sldMk cId="0" sldId="291"/>
            <ac:spMk id="12" creationId="{686C7677-85A3-9952-9BB3-EDB5C55C0960}"/>
          </ac:spMkLst>
        </pc:spChg>
        <pc:spChg chg="add mod">
          <ac:chgData name="Philippe Amaral" userId="53bd37551f12ff51" providerId="LiveId" clId="{F562A4F2-6F1C-4F4A-8493-D618D1B0A662}" dt="2026-06-06T17:04:45.937" v="401" actId="20577"/>
          <ac:spMkLst>
            <pc:docMk/>
            <pc:sldMk cId="0" sldId="291"/>
            <ac:spMk id="13" creationId="{2EEDDBD0-A887-2EEE-B520-4BAF80EEECF4}"/>
          </ac:spMkLst>
        </pc:spChg>
        <pc:spChg chg="add mod">
          <ac:chgData name="Philippe Amaral" userId="53bd37551f12ff51" providerId="LiveId" clId="{F562A4F2-6F1C-4F4A-8493-D618D1B0A662}" dt="2026-06-06T17:04:42.458" v="399" actId="20577"/>
          <ac:spMkLst>
            <pc:docMk/>
            <pc:sldMk cId="0" sldId="291"/>
            <ac:spMk id="14" creationId="{BD1A1696-0BFA-AEB3-0BA3-4E5FC581064C}"/>
          </ac:spMkLst>
        </pc:spChg>
        <pc:spChg chg="add mod">
          <ac:chgData name="Philippe Amaral" userId="53bd37551f12ff51" providerId="LiveId" clId="{F562A4F2-6F1C-4F4A-8493-D618D1B0A662}" dt="2026-06-06T17:04:48.961" v="403" actId="20577"/>
          <ac:spMkLst>
            <pc:docMk/>
            <pc:sldMk cId="0" sldId="291"/>
            <ac:spMk id="15" creationId="{5BA14799-B8DE-ECA2-6CF1-B22C4EEB512C}"/>
          </ac:spMkLst>
        </pc:spChg>
        <pc:spChg chg="add mod">
          <ac:chgData name="Philippe Amaral" userId="53bd37551f12ff51" providerId="LiveId" clId="{F562A4F2-6F1C-4F4A-8493-D618D1B0A662}" dt="2026-06-06T17:04:39.578" v="397" actId="20577"/>
          <ac:spMkLst>
            <pc:docMk/>
            <pc:sldMk cId="0" sldId="291"/>
            <ac:spMk id="16" creationId="{4D8C6F62-F6AA-193A-1495-80EBE1C18D2E}"/>
          </ac:spMkLst>
        </pc:spChg>
        <pc:picChg chg="add mod">
          <ac:chgData name="Philippe Amaral" userId="53bd37551f12ff51" providerId="LiveId" clId="{F562A4F2-6F1C-4F4A-8493-D618D1B0A662}" dt="2026-06-06T16:56:20.298" v="143" actId="1076"/>
          <ac:picMkLst>
            <pc:docMk/>
            <pc:sldMk cId="0" sldId="291"/>
            <ac:picMk id="10" creationId="{A68FBF59-D7B3-8E21-EBF3-9672CC6F40A2}"/>
          </ac:picMkLst>
        </pc:picChg>
        <pc:cxnChg chg="add mod">
          <ac:chgData name="Philippe Amaral" userId="53bd37551f12ff51" providerId="LiveId" clId="{F562A4F2-6F1C-4F4A-8493-D618D1B0A662}" dt="2026-06-06T17:02:14.230" v="357" actId="1076"/>
          <ac:cxnSpMkLst>
            <pc:docMk/>
            <pc:sldMk cId="0" sldId="291"/>
            <ac:cxnSpMk id="18" creationId="{23156D97-4526-3B22-9B65-AAB5EA66AA5E}"/>
          </ac:cxnSpMkLst>
        </pc:cxnChg>
        <pc:cxnChg chg="add mod">
          <ac:chgData name="Philippe Amaral" userId="53bd37551f12ff51" providerId="LiveId" clId="{F562A4F2-6F1C-4F4A-8493-D618D1B0A662}" dt="2026-06-06T17:05:21.664" v="404" actId="14100"/>
          <ac:cxnSpMkLst>
            <pc:docMk/>
            <pc:sldMk cId="0" sldId="291"/>
            <ac:cxnSpMk id="19" creationId="{29093601-112C-FF23-AEC7-5FEAC06BBE39}"/>
          </ac:cxnSpMkLst>
        </pc:cxnChg>
        <pc:cxnChg chg="add mod">
          <ac:chgData name="Philippe Amaral" userId="53bd37551f12ff51" providerId="LiveId" clId="{F562A4F2-6F1C-4F4A-8493-D618D1B0A662}" dt="2026-06-06T17:02:00.513" v="355" actId="14100"/>
          <ac:cxnSpMkLst>
            <pc:docMk/>
            <pc:sldMk cId="0" sldId="291"/>
            <ac:cxnSpMk id="20" creationId="{0733C072-669B-CFF0-D472-B0AAA0C89005}"/>
          </ac:cxnSpMkLst>
        </pc:cxnChg>
        <pc:cxnChg chg="add mod">
          <ac:chgData name="Philippe Amaral" userId="53bd37551f12ff51" providerId="LiveId" clId="{F562A4F2-6F1C-4F4A-8493-D618D1B0A662}" dt="2026-06-06T17:02:05.358" v="356" actId="14100"/>
          <ac:cxnSpMkLst>
            <pc:docMk/>
            <pc:sldMk cId="0" sldId="291"/>
            <ac:cxnSpMk id="21" creationId="{1DD23100-5BE6-F4D0-747A-9AF20A1806B6}"/>
          </ac:cxnSpMkLst>
        </pc:cxnChg>
        <pc:cxnChg chg="add mod">
          <ac:chgData name="Philippe Amaral" userId="53bd37551f12ff51" providerId="LiveId" clId="{F562A4F2-6F1C-4F4A-8493-D618D1B0A662}" dt="2026-06-06T17:01:53.787" v="353" actId="14100"/>
          <ac:cxnSpMkLst>
            <pc:docMk/>
            <pc:sldMk cId="0" sldId="291"/>
            <ac:cxnSpMk id="22" creationId="{365D79A9-C53D-9941-7802-E64A166303F7}"/>
          </ac:cxnSpMkLst>
        </pc:cxnChg>
      </pc:sldChg>
      <pc:sldChg chg="modSp mod">
        <pc:chgData name="Philippe Amaral" userId="53bd37551f12ff51" providerId="LiveId" clId="{F562A4F2-6F1C-4F4A-8493-D618D1B0A662}" dt="2026-06-21T20:29:57.490" v="1207" actId="20577"/>
        <pc:sldMkLst>
          <pc:docMk/>
          <pc:sldMk cId="0" sldId="293"/>
        </pc:sldMkLst>
        <pc:spChg chg="mod">
          <ac:chgData name="Philippe Amaral" userId="53bd37551f12ff51" providerId="LiveId" clId="{F562A4F2-6F1C-4F4A-8493-D618D1B0A662}" dt="2026-06-21T20:28:01.224" v="1121" actId="20577"/>
          <ac:spMkLst>
            <pc:docMk/>
            <pc:sldMk cId="0" sldId="293"/>
            <ac:spMk id="8" creationId="{00000000-0000-0000-0000-000000000000}"/>
          </ac:spMkLst>
        </pc:spChg>
        <pc:spChg chg="mod">
          <ac:chgData name="Philippe Amaral" userId="53bd37551f12ff51" providerId="LiveId" clId="{F562A4F2-6F1C-4F4A-8493-D618D1B0A662}" dt="2026-06-21T20:29:57.490" v="1207" actId="20577"/>
          <ac:spMkLst>
            <pc:docMk/>
            <pc:sldMk cId="0" sldId="293"/>
            <ac:spMk id="10" creationId="{00000000-0000-0000-0000-000000000000}"/>
          </ac:spMkLst>
        </pc:spChg>
      </pc:sldChg>
      <pc:sldChg chg="modSp mod">
        <pc:chgData name="Philippe Amaral" userId="53bd37551f12ff51" providerId="LiveId" clId="{F562A4F2-6F1C-4F4A-8493-D618D1B0A662}" dt="2026-06-21T20:32:16.989" v="1228" actId="14100"/>
        <pc:sldMkLst>
          <pc:docMk/>
          <pc:sldMk cId="0" sldId="294"/>
        </pc:sldMkLst>
        <pc:spChg chg="mod">
          <ac:chgData name="Philippe Amaral" userId="53bd37551f12ff51" providerId="LiveId" clId="{F562A4F2-6F1C-4F4A-8493-D618D1B0A662}" dt="2026-06-21T20:32:16.989" v="1228" actId="14100"/>
          <ac:spMkLst>
            <pc:docMk/>
            <pc:sldMk cId="0" sldId="294"/>
            <ac:spMk id="16" creationId="{00000000-0000-0000-0000-000000000000}"/>
          </ac:spMkLst>
        </pc:spChg>
        <pc:spChg chg="mod">
          <ac:chgData name="Philippe Amaral" userId="53bd37551f12ff51" providerId="LiveId" clId="{F562A4F2-6F1C-4F4A-8493-D618D1B0A662}" dt="2026-06-05T21:13:48.295" v="77" actId="20577"/>
          <ac:spMkLst>
            <pc:docMk/>
            <pc:sldMk cId="0" sldId="294"/>
            <ac:spMk id="17" creationId="{00000000-0000-0000-0000-000000000000}"/>
          </ac:spMkLst>
        </pc:spChg>
      </pc:sldChg>
      <pc:sldChg chg="modSp mod">
        <pc:chgData name="Philippe Amaral" userId="53bd37551f12ff51" providerId="LiveId" clId="{F562A4F2-6F1C-4F4A-8493-D618D1B0A662}" dt="2026-06-21T20:35:33.601" v="1233" actId="20577"/>
        <pc:sldMkLst>
          <pc:docMk/>
          <pc:sldMk cId="0" sldId="297"/>
        </pc:sldMkLst>
        <pc:spChg chg="mod">
          <ac:chgData name="Philippe Amaral" userId="53bd37551f12ff51" providerId="LiveId" clId="{F562A4F2-6F1C-4F4A-8493-D618D1B0A662}" dt="2026-06-21T20:35:33.601" v="1233" actId="20577"/>
          <ac:spMkLst>
            <pc:docMk/>
            <pc:sldMk cId="0" sldId="297"/>
            <ac:spMk id="7" creationId="{00000000-0000-0000-0000-000000000000}"/>
          </ac:spMkLst>
        </pc:spChg>
        <pc:spChg chg="mod">
          <ac:chgData name="Philippe Amaral" userId="53bd37551f12ff51" providerId="LiveId" clId="{F562A4F2-6F1C-4F4A-8493-D618D1B0A662}" dt="2026-06-05T21:17:12.205" v="85" actId="20577"/>
          <ac:spMkLst>
            <pc:docMk/>
            <pc:sldMk cId="0" sldId="297"/>
            <ac:spMk id="9" creationId="{00000000-0000-0000-0000-000000000000}"/>
          </ac:spMkLst>
        </pc:spChg>
      </pc:sldChg>
      <pc:sldChg chg="addSp modSp mod">
        <pc:chgData name="Philippe Amaral" userId="53bd37551f12ff51" providerId="LiveId" clId="{F562A4F2-6F1C-4F4A-8493-D618D1B0A662}" dt="2026-06-21T20:38:43.664" v="1427" actId="1076"/>
        <pc:sldMkLst>
          <pc:docMk/>
          <pc:sldMk cId="0" sldId="298"/>
        </pc:sldMkLst>
        <pc:spChg chg="mod">
          <ac:chgData name="Philippe Amaral" userId="53bd37551f12ff51" providerId="LiveId" clId="{F562A4F2-6F1C-4F4A-8493-D618D1B0A662}" dt="2026-06-21T20:36:44.108" v="1236" actId="164"/>
          <ac:spMkLst>
            <pc:docMk/>
            <pc:sldMk cId="0" sldId="298"/>
            <ac:spMk id="2" creationId="{00000000-0000-0000-0000-000000000000}"/>
          </ac:spMkLst>
        </pc:spChg>
        <pc:spChg chg="mod">
          <ac:chgData name="Philippe Amaral" userId="53bd37551f12ff51" providerId="LiveId" clId="{F562A4F2-6F1C-4F4A-8493-D618D1B0A662}" dt="2026-06-21T20:38:23.331" v="1426" actId="20577"/>
          <ac:spMkLst>
            <pc:docMk/>
            <pc:sldMk cId="0" sldId="298"/>
            <ac:spMk id="8" creationId="{00000000-0000-0000-0000-000000000000}"/>
          </ac:spMkLst>
        </pc:spChg>
        <pc:spChg chg="mod">
          <ac:chgData name="Philippe Amaral" userId="53bd37551f12ff51" providerId="LiveId" clId="{F562A4F2-6F1C-4F4A-8493-D618D1B0A662}" dt="2026-06-21T20:36:44.108" v="1236" actId="164"/>
          <ac:spMkLst>
            <pc:docMk/>
            <pc:sldMk cId="0" sldId="298"/>
            <ac:spMk id="9" creationId="{00000000-0000-0000-0000-000000000000}"/>
          </ac:spMkLst>
        </pc:spChg>
        <pc:spChg chg="mod">
          <ac:chgData name="Philippe Amaral" userId="53bd37551f12ff51" providerId="LiveId" clId="{F562A4F2-6F1C-4F4A-8493-D618D1B0A662}" dt="2026-06-21T20:36:44.108" v="1236" actId="164"/>
          <ac:spMkLst>
            <pc:docMk/>
            <pc:sldMk cId="0" sldId="298"/>
            <ac:spMk id="10" creationId="{00000000-0000-0000-0000-000000000000}"/>
          </ac:spMkLst>
        </pc:spChg>
        <pc:spChg chg="mod">
          <ac:chgData name="Philippe Amaral" userId="53bd37551f12ff51" providerId="LiveId" clId="{F562A4F2-6F1C-4F4A-8493-D618D1B0A662}" dt="2026-06-21T20:36:44.108" v="1236" actId="164"/>
          <ac:spMkLst>
            <pc:docMk/>
            <pc:sldMk cId="0" sldId="298"/>
            <ac:spMk id="11" creationId="{00000000-0000-0000-0000-000000000000}"/>
          </ac:spMkLst>
        </pc:spChg>
        <pc:grpChg chg="add mod">
          <ac:chgData name="Philippe Amaral" userId="53bd37551f12ff51" providerId="LiveId" clId="{F562A4F2-6F1C-4F4A-8493-D618D1B0A662}" dt="2026-06-21T20:38:43.664" v="1427" actId="1076"/>
          <ac:grpSpMkLst>
            <pc:docMk/>
            <pc:sldMk cId="0" sldId="298"/>
            <ac:grpSpMk id="14" creationId="{42F159BD-8C0C-491D-A77A-A8BBB0F0345A}"/>
          </ac:grpSpMkLst>
        </pc:grpChg>
      </pc:sldChg>
      <pc:sldChg chg="modSp mod">
        <pc:chgData name="Philippe Amaral" userId="53bd37551f12ff51" providerId="LiveId" clId="{F562A4F2-6F1C-4F4A-8493-D618D1B0A662}" dt="2026-06-21T20:41:52.795" v="1429" actId="6549"/>
        <pc:sldMkLst>
          <pc:docMk/>
          <pc:sldMk cId="0" sldId="302"/>
        </pc:sldMkLst>
        <pc:spChg chg="mod">
          <ac:chgData name="Philippe Amaral" userId="53bd37551f12ff51" providerId="LiveId" clId="{F562A4F2-6F1C-4F4A-8493-D618D1B0A662}" dt="2026-06-21T20:41:52.795" v="1429" actId="6549"/>
          <ac:spMkLst>
            <pc:docMk/>
            <pc:sldMk cId="0" sldId="302"/>
            <ac:spMk id="14" creationId="{00000000-0000-0000-0000-000000000000}"/>
          </ac:spMkLst>
        </pc:spChg>
      </pc:sldChg>
      <pc:sldChg chg="modSp mod">
        <pc:chgData name="Philippe Amaral" userId="53bd37551f12ff51" providerId="LiveId" clId="{F562A4F2-6F1C-4F4A-8493-D618D1B0A662}" dt="2026-06-06T17:07:09.808" v="434" actId="20577"/>
        <pc:sldMkLst>
          <pc:docMk/>
          <pc:sldMk cId="0" sldId="306"/>
        </pc:sldMkLst>
        <pc:spChg chg="mod">
          <ac:chgData name="Philippe Amaral" userId="53bd37551f12ff51" providerId="LiveId" clId="{F562A4F2-6F1C-4F4A-8493-D618D1B0A662}" dt="2026-06-06T17:07:09.808" v="434" actId="20577"/>
          <ac:spMkLst>
            <pc:docMk/>
            <pc:sldMk cId="0" sldId="306"/>
            <ac:spMk id="8" creationId="{00000000-0000-0000-0000-000000000000}"/>
          </ac:spMkLst>
        </pc:spChg>
      </pc:sldChg>
      <pc:sldChg chg="modSp">
        <pc:chgData name="Philippe Amaral" userId="53bd37551f12ff51" providerId="LiveId" clId="{F562A4F2-6F1C-4F4A-8493-D618D1B0A662}" dt="2026-06-05T21:19:46.530" v="86"/>
        <pc:sldMkLst>
          <pc:docMk/>
          <pc:sldMk cId="0" sldId="318"/>
        </pc:sldMkLst>
        <pc:spChg chg="mod">
          <ac:chgData name="Philippe Amaral" userId="53bd37551f12ff51" providerId="LiveId" clId="{F562A4F2-6F1C-4F4A-8493-D618D1B0A662}" dt="2026-06-05T21:19:46.530" v="86"/>
          <ac:spMkLst>
            <pc:docMk/>
            <pc:sldMk cId="0" sldId="318"/>
            <ac:spMk id="2" creationId="{00000000-0000-0000-0000-000000000000}"/>
          </ac:spMkLst>
        </pc:spChg>
      </pc:sldChg>
      <pc:sldChg chg="modSp mod">
        <pc:chgData name="Philippe Amaral" userId="53bd37551f12ff51" providerId="LiveId" clId="{F562A4F2-6F1C-4F4A-8493-D618D1B0A662}" dt="2026-06-05T21:21:07.394" v="103" actId="20577"/>
        <pc:sldMkLst>
          <pc:docMk/>
          <pc:sldMk cId="0" sldId="319"/>
        </pc:sldMkLst>
        <pc:spChg chg="mod">
          <ac:chgData name="Philippe Amaral" userId="53bd37551f12ff51" providerId="LiveId" clId="{F562A4F2-6F1C-4F4A-8493-D618D1B0A662}" dt="2026-06-05T21:21:07.394" v="103" actId="20577"/>
          <ac:spMkLst>
            <pc:docMk/>
            <pc:sldMk cId="0" sldId="319"/>
            <ac:spMk id="9" creationId="{00000000-0000-0000-0000-000000000000}"/>
          </ac:spMkLst>
        </pc:spChg>
      </pc:sldChg>
      <pc:sldChg chg="modSp mod">
        <pc:chgData name="Philippe Amaral" userId="53bd37551f12ff51" providerId="LiveId" clId="{F562A4F2-6F1C-4F4A-8493-D618D1B0A662}" dt="2026-06-05T21:22:12.914" v="113" actId="13926"/>
        <pc:sldMkLst>
          <pc:docMk/>
          <pc:sldMk cId="0" sldId="323"/>
        </pc:sldMkLst>
        <pc:spChg chg="mod">
          <ac:chgData name="Philippe Amaral" userId="53bd37551f12ff51" providerId="LiveId" clId="{F562A4F2-6F1C-4F4A-8493-D618D1B0A662}" dt="2026-06-05T21:22:12.914" v="113" actId="13926"/>
          <ac:spMkLst>
            <pc:docMk/>
            <pc:sldMk cId="0" sldId="323"/>
            <ac:spMk id="11" creationId="{00000000-0000-0000-0000-000000000000}"/>
          </ac:spMkLst>
        </pc:spChg>
      </pc:sldChg>
      <pc:sldChg chg="modSp mod">
        <pc:chgData name="Philippe Amaral" userId="53bd37551f12ff51" providerId="LiveId" clId="{F562A4F2-6F1C-4F4A-8493-D618D1B0A662}" dt="2026-06-05T21:23:14.669" v="131" actId="207"/>
        <pc:sldMkLst>
          <pc:docMk/>
          <pc:sldMk cId="0" sldId="330"/>
        </pc:sldMkLst>
        <pc:spChg chg="mod">
          <ac:chgData name="Philippe Amaral" userId="53bd37551f12ff51" providerId="LiveId" clId="{F562A4F2-6F1C-4F4A-8493-D618D1B0A662}" dt="2026-06-05T21:23:14.669" v="131" actId="207"/>
          <ac:spMkLst>
            <pc:docMk/>
            <pc:sldMk cId="0" sldId="330"/>
            <ac:spMk id="8" creationId="{AD97B628-7384-CD6E-D45F-E2A9A1F006CA}"/>
          </ac:spMkLst>
        </pc:spChg>
      </pc:sldChg>
      <pc:sldChg chg="modSp">
        <pc:chgData name="Philippe Amaral" userId="53bd37551f12ff51" providerId="LiveId" clId="{F562A4F2-6F1C-4F4A-8493-D618D1B0A662}" dt="2026-06-05T21:23:48.130" v="132"/>
        <pc:sldMkLst>
          <pc:docMk/>
          <pc:sldMk cId="0" sldId="340"/>
        </pc:sldMkLst>
        <pc:spChg chg="mod">
          <ac:chgData name="Philippe Amaral" userId="53bd37551f12ff51" providerId="LiveId" clId="{F562A4F2-6F1C-4F4A-8493-D618D1B0A662}" dt="2026-06-05T21:23:48.130" v="132"/>
          <ac:spMkLst>
            <pc:docMk/>
            <pc:sldMk cId="0" sldId="340"/>
            <ac:spMk id="3" creationId="{00000000-0000-0000-0000-000000000000}"/>
          </ac:spMkLst>
        </pc:spChg>
      </pc:sldChg>
      <pc:sldChg chg="modSp mod">
        <pc:chgData name="Philippe Amaral" userId="53bd37551f12ff51" providerId="LiveId" clId="{F562A4F2-6F1C-4F4A-8493-D618D1B0A662}" dt="2026-06-05T20:53:10.825" v="1" actId="20577"/>
        <pc:sldMkLst>
          <pc:docMk/>
          <pc:sldMk cId="0" sldId="360"/>
        </pc:sldMkLst>
        <pc:spChg chg="mod">
          <ac:chgData name="Philippe Amaral" userId="53bd37551f12ff51" providerId="LiveId" clId="{F562A4F2-6F1C-4F4A-8493-D618D1B0A662}" dt="2026-06-05T20:53:10.825" v="1" actId="20577"/>
          <ac:spMkLst>
            <pc:docMk/>
            <pc:sldMk cId="0" sldId="360"/>
            <ac:spMk id="6" creationId="{952DCF5D-00D8-85CB-B974-A5B8AF039E05}"/>
          </ac:spMkLst>
        </pc:spChg>
      </pc:sldChg>
      <pc:sldChg chg="modSp add mod">
        <pc:chgData name="Philippe Amaral" userId="53bd37551f12ff51" providerId="LiveId" clId="{F562A4F2-6F1C-4F4A-8493-D618D1B0A662}" dt="2026-06-26T22:34:02.651" v="1438" actId="20577"/>
        <pc:sldMkLst>
          <pc:docMk/>
          <pc:sldMk cId="766477620" sldId="443"/>
        </pc:sldMkLst>
        <pc:spChg chg="mod">
          <ac:chgData name="Philippe Amaral" userId="53bd37551f12ff51" providerId="LiveId" clId="{F562A4F2-6F1C-4F4A-8493-D618D1B0A662}" dt="2026-06-26T22:34:02.651" v="1438" actId="20577"/>
          <ac:spMkLst>
            <pc:docMk/>
            <pc:sldMk cId="766477620" sldId="443"/>
            <ac:spMk id="5" creationId="{49EF5D9C-3120-50D3-5C2F-909F08717CE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6/26/2026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6/26/2026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‹nº›</a:t>
            </a:fld>
            <a:endParaRPr lang="en-US"/>
          </a:p>
        </p:txBody>
      </p:sp>
    </p:spTree>
    <p:extLst>
      <p:ext uri="{BB962C8B-B14F-4D97-AF65-F5344CB8AC3E}">
        <p14:creationId xmlns:p14="http://schemas.microsoft.com/office/powerpoint/2010/main" val="1133824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66738" y="1290771"/>
            <a:ext cx="6423025" cy="1432700"/>
          </a:xfrm>
        </p:spPr>
        <p:txBody>
          <a:bodyPr anchor="b"/>
          <a:lstStyle>
            <a:lvl1pPr algn="ctr">
              <a:defRPr sz="4655"/>
            </a:lvl1pPr>
          </a:lstStyle>
          <a:p>
            <a:r>
              <a:rPr lang="pt-BR"/>
              <a:t>Clique para editar o título Mestre</a:t>
            </a:r>
            <a:endParaRPr lang="en-US" dirty="0"/>
          </a:p>
        </p:txBody>
      </p:sp>
      <p:sp>
        <p:nvSpPr>
          <p:cNvPr id="3" name="Subtitle 2"/>
          <p:cNvSpPr>
            <a:spLocks noGrp="1"/>
          </p:cNvSpPr>
          <p:nvPr>
            <p:ph type="subTitle" idx="1"/>
          </p:nvPr>
        </p:nvSpPr>
        <p:spPr>
          <a:xfrm>
            <a:off x="944563" y="2794915"/>
            <a:ext cx="5667375" cy="286682"/>
          </a:xfrm>
        </p:spPr>
        <p:txBody>
          <a:bodyPr/>
          <a:lstStyle>
            <a:lvl1pPr marL="0" indent="0" algn="ctr">
              <a:buNone/>
              <a:defRPr sz="1863"/>
            </a:lvl1pPr>
            <a:lvl2pPr marL="354773" indent="0" algn="ctr">
              <a:buNone/>
              <a:defRPr sz="1552"/>
            </a:lvl2pPr>
            <a:lvl3pPr marL="709545" indent="0" algn="ctr">
              <a:buNone/>
              <a:defRPr sz="1396"/>
            </a:lvl3pPr>
            <a:lvl4pPr marL="1064317" indent="0" algn="ctr">
              <a:buNone/>
              <a:defRPr sz="1242"/>
            </a:lvl4pPr>
            <a:lvl5pPr marL="1419090" indent="0" algn="ctr">
              <a:buNone/>
              <a:defRPr sz="1242"/>
            </a:lvl5pPr>
            <a:lvl6pPr marL="1773862" indent="0" algn="ctr">
              <a:buNone/>
              <a:defRPr sz="1242"/>
            </a:lvl6pPr>
            <a:lvl7pPr marL="2128635" indent="0" algn="ctr">
              <a:buNone/>
              <a:defRPr sz="1242"/>
            </a:lvl7pPr>
            <a:lvl8pPr marL="2483407" indent="0" algn="ctr">
              <a:buNone/>
              <a:defRPr sz="1242"/>
            </a:lvl8pPr>
            <a:lvl9pPr marL="2838179" indent="0" algn="ctr">
              <a:buNone/>
              <a:defRPr sz="1242"/>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377666" y="9944862"/>
            <a:ext cx="1737264" cy="276999"/>
          </a:xfrm>
        </p:spPr>
        <p:txBody>
          <a:bodyPr/>
          <a:lstStyle/>
          <a:p>
            <a:fld id="{9261E0CB-CE60-416B-B3C3-ADADBAC37960}" type="datetimeFigureOut">
              <a:rPr lang="pt-BR" smtClean="0"/>
              <a:t>26/06/2026</a:t>
            </a:fld>
            <a:endParaRPr lang="pt-BR"/>
          </a:p>
        </p:txBody>
      </p:sp>
      <p:sp>
        <p:nvSpPr>
          <p:cNvPr id="5" name="Footer Placeholder 4"/>
          <p:cNvSpPr>
            <a:spLocks noGrp="1"/>
          </p:cNvSpPr>
          <p:nvPr>
            <p:ph type="ftr" sz="quarter" idx="11"/>
          </p:nvPr>
        </p:nvSpPr>
        <p:spPr>
          <a:xfrm>
            <a:off x="2568130" y="9944862"/>
            <a:ext cx="2417063" cy="276999"/>
          </a:xfrm>
        </p:spPr>
        <p:txBody>
          <a:bodyPr/>
          <a:lstStyle/>
          <a:p>
            <a:endParaRPr lang="pt-BR"/>
          </a:p>
        </p:txBody>
      </p:sp>
      <p:sp>
        <p:nvSpPr>
          <p:cNvPr id="6" name="Slide Number Placeholder 5"/>
          <p:cNvSpPr>
            <a:spLocks noGrp="1"/>
          </p:cNvSpPr>
          <p:nvPr>
            <p:ph type="sldNum" sz="quarter" idx="12"/>
          </p:nvPr>
        </p:nvSpPr>
        <p:spPr>
          <a:xfrm>
            <a:off x="5438394" y="9944862"/>
            <a:ext cx="1737264" cy="276999"/>
          </a:xfrm>
        </p:spPr>
        <p:txBody>
          <a:bodyPr/>
          <a:lstStyle/>
          <a:p>
            <a:fld id="{E4380CF0-4606-4D94-AB19-0D18822E1509}" type="slidenum">
              <a:rPr lang="pt-BR" smtClean="0"/>
              <a:t>‹nº›</a:t>
            </a:fld>
            <a:endParaRPr lang="pt-BR"/>
          </a:p>
        </p:txBody>
      </p:sp>
    </p:spTree>
    <p:extLst>
      <p:ext uri="{BB962C8B-B14F-4D97-AF65-F5344CB8AC3E}">
        <p14:creationId xmlns:p14="http://schemas.microsoft.com/office/powerpoint/2010/main" val="216420421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6/26/2026</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6/26/2026</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‹nº›</a:t>
            </a:fld>
            <a:endParaRPr/>
          </a:p>
        </p:txBody>
      </p:sp>
    </p:spTree>
    <p:extLst>
      <p:ext uri="{BB962C8B-B14F-4D97-AF65-F5344CB8AC3E}">
        <p14:creationId xmlns:p14="http://schemas.microsoft.com/office/powerpoint/2010/main" val="563279918"/>
      </p:ext>
    </p:extLst>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26.xml"/></Relationships>
</file>

<file path=ppt/slides/_rels/slide4.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46.xml"/><Relationship Id="rId18" Type="http://schemas.openxmlformats.org/officeDocument/2006/relationships/slide" Target="slide38.xml"/><Relationship Id="rId3" Type="http://schemas.openxmlformats.org/officeDocument/2006/relationships/image" Target="../media/image3.png"/><Relationship Id="rId7" Type="http://schemas.openxmlformats.org/officeDocument/2006/relationships/slide" Target="slide44.xml"/><Relationship Id="rId12" Type="http://schemas.openxmlformats.org/officeDocument/2006/relationships/slide" Target="slide45.xml"/><Relationship Id="rId17" Type="http://schemas.openxmlformats.org/officeDocument/2006/relationships/slide" Target="slide48.xml"/><Relationship Id="rId2" Type="http://schemas.openxmlformats.org/officeDocument/2006/relationships/slide" Target="slide37.xml"/><Relationship Id="rId16" Type="http://schemas.openxmlformats.org/officeDocument/2006/relationships/slide" Target="slide36.xml"/><Relationship Id="rId1" Type="http://schemas.openxmlformats.org/officeDocument/2006/relationships/slideLayout" Target="../slideLayouts/slideLayout1.xml"/><Relationship Id="rId6" Type="http://schemas.openxmlformats.org/officeDocument/2006/relationships/slide" Target="slide43.xml"/><Relationship Id="rId11" Type="http://schemas.openxmlformats.org/officeDocument/2006/relationships/slide" Target="slide34.xml"/><Relationship Id="rId5" Type="http://schemas.openxmlformats.org/officeDocument/2006/relationships/slide" Target="slide42.xml"/><Relationship Id="rId15" Type="http://schemas.openxmlformats.org/officeDocument/2006/relationships/slide" Target="slide35.xml"/><Relationship Id="rId10" Type="http://schemas.openxmlformats.org/officeDocument/2006/relationships/slide" Target="slide32.xml"/><Relationship Id="rId19" Type="http://schemas.openxmlformats.org/officeDocument/2006/relationships/slide" Target="slide39.xml"/><Relationship Id="rId4" Type="http://schemas.openxmlformats.org/officeDocument/2006/relationships/slide" Target="slide41.xml"/><Relationship Id="rId9" Type="http://schemas.openxmlformats.org/officeDocument/2006/relationships/slide" Target="slide30.xml"/><Relationship Id="rId14" Type="http://schemas.openxmlformats.org/officeDocument/2006/relationships/slide" Target="slide47.xml"/></Relationships>
</file>

<file path=ppt/slides/_rels/slide5.xml.rels><?xml version="1.0" encoding="UTF-8" standalone="yes"?>
<Relationships xmlns="http://schemas.openxmlformats.org/package/2006/relationships"><Relationship Id="rId8" Type="http://schemas.openxmlformats.org/officeDocument/2006/relationships/slide" Target="slide60.xml"/><Relationship Id="rId13" Type="http://schemas.openxmlformats.org/officeDocument/2006/relationships/slide" Target="slide53.xml"/><Relationship Id="rId3" Type="http://schemas.openxmlformats.org/officeDocument/2006/relationships/slide" Target="slide49.xml"/><Relationship Id="rId7" Type="http://schemas.openxmlformats.org/officeDocument/2006/relationships/slide" Target="slide59.xml"/><Relationship Id="rId12" Type="http://schemas.openxmlformats.org/officeDocument/2006/relationships/slide" Target="slide52.xml"/><Relationship Id="rId17" Type="http://schemas.openxmlformats.org/officeDocument/2006/relationships/slide" Target="slide65.xml"/><Relationship Id="rId2" Type="http://schemas.openxmlformats.org/officeDocument/2006/relationships/image" Target="../media/image3.png"/><Relationship Id="rId16" Type="http://schemas.openxmlformats.org/officeDocument/2006/relationships/slide" Target="slide64.xml"/><Relationship Id="rId1" Type="http://schemas.openxmlformats.org/officeDocument/2006/relationships/slideLayout" Target="../slideLayouts/slideLayout1.xml"/><Relationship Id="rId6" Type="http://schemas.openxmlformats.org/officeDocument/2006/relationships/slide" Target="slide58.xml"/><Relationship Id="rId11" Type="http://schemas.openxmlformats.org/officeDocument/2006/relationships/slide" Target="slide51.xml"/><Relationship Id="rId5" Type="http://schemas.openxmlformats.org/officeDocument/2006/relationships/slide" Target="slide57.xml"/><Relationship Id="rId15" Type="http://schemas.openxmlformats.org/officeDocument/2006/relationships/slide" Target="slide56.xml"/><Relationship Id="rId10" Type="http://schemas.openxmlformats.org/officeDocument/2006/relationships/slide" Target="slide62.xml"/><Relationship Id="rId4" Type="http://schemas.openxmlformats.org/officeDocument/2006/relationships/slide" Target="slide50.xml"/><Relationship Id="rId9" Type="http://schemas.openxmlformats.org/officeDocument/2006/relationships/slide" Target="slide61.xml"/><Relationship Id="rId14" Type="http://schemas.openxmlformats.org/officeDocument/2006/relationships/slide" Target="slide54.xml"/></Relationships>
</file>

<file path=ppt/slides/_rels/slide6.xml.rels><?xml version="1.0" encoding="UTF-8" standalone="yes"?>
<Relationships xmlns="http://schemas.openxmlformats.org/package/2006/relationships"><Relationship Id="rId8" Type="http://schemas.openxmlformats.org/officeDocument/2006/relationships/slide" Target="slide73.xml"/><Relationship Id="rId13" Type="http://schemas.openxmlformats.org/officeDocument/2006/relationships/slide" Target="slide82.xml"/><Relationship Id="rId3" Type="http://schemas.openxmlformats.org/officeDocument/2006/relationships/slide" Target="slide66.xml"/><Relationship Id="rId7" Type="http://schemas.openxmlformats.org/officeDocument/2006/relationships/slide" Target="slide72.xml"/><Relationship Id="rId12" Type="http://schemas.openxmlformats.org/officeDocument/2006/relationships/slide" Target="slide8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 Target="slide70.xml"/><Relationship Id="rId11" Type="http://schemas.openxmlformats.org/officeDocument/2006/relationships/slide" Target="slide80.xml"/><Relationship Id="rId5" Type="http://schemas.openxmlformats.org/officeDocument/2006/relationships/slide" Target="slide69.xml"/><Relationship Id="rId15" Type="http://schemas.openxmlformats.org/officeDocument/2006/relationships/slide" Target="slide85.xml"/><Relationship Id="rId10" Type="http://schemas.openxmlformats.org/officeDocument/2006/relationships/slide" Target="slide78.xml"/><Relationship Id="rId4" Type="http://schemas.openxmlformats.org/officeDocument/2006/relationships/slide" Target="slide67.xml"/><Relationship Id="rId9" Type="http://schemas.openxmlformats.org/officeDocument/2006/relationships/slide" Target="slide76.xml"/><Relationship Id="rId14" Type="http://schemas.openxmlformats.org/officeDocument/2006/relationships/slide" Target="slide8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8.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9.png"/><Relationship Id="rId7"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2.png"/><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0.pn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8.png"/><Relationship Id="rId4" Type="http://schemas.openxmlformats.org/officeDocument/2006/relationships/image" Target="../media/image74.png"/><Relationship Id="rId9"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85.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0.png"/><Relationship Id="rId1" Type="http://schemas.openxmlformats.org/officeDocument/2006/relationships/slideLayout" Target="../slideLayouts/slideLayout1.xml"/><Relationship Id="rId4" Type="http://schemas.openxmlformats.org/officeDocument/2006/relationships/image" Target="../media/image91.png"/></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94.png"/></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99.png"/></Relationships>
</file>

<file path=ppt/slides/_rels/slide4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06.png"/><Relationship Id="rId4" Type="http://schemas.openxmlformats.org/officeDocument/2006/relationships/image" Target="../media/image105.png"/></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9.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4.png"/><Relationship Id="rId1" Type="http://schemas.openxmlformats.org/officeDocument/2006/relationships/slideLayout" Target="../slideLayouts/slideLayout1.xml"/><Relationship Id="rId4" Type="http://schemas.openxmlformats.org/officeDocument/2006/relationships/image" Target="../media/image115.png"/></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00.png"/><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2.wdp"/></Relationships>
</file>

<file path=ppt/slides/_rels/slide6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28.png"/><Relationship Id="rId4" Type="http://schemas.openxmlformats.org/officeDocument/2006/relationships/image" Target="../media/image127.png"/></Relationships>
</file>

<file path=ppt/slides/_rels/slide6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32.png"/></Relationships>
</file>

<file path=ppt/slides/_rels/slide71.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8.png"/><Relationship Id="rId2" Type="http://schemas.openxmlformats.org/officeDocument/2006/relationships/image" Target="../media/image137.png"/><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40.png"/><Relationship Id="rId4" Type="http://schemas.openxmlformats.org/officeDocument/2006/relationships/image" Target="../media/image139.png"/></Relationships>
</file>

<file path=ppt/slides/_rels/slide7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41.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42.png"/></Relationships>
</file>

<file path=ppt/slides/_rels/slide7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45.png"/></Relationships>
</file>

<file path=ppt/slides/_rels/slide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8.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2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0.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1.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hyperlink" Target="https://www.anatel.gov.br/"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54.png"/></Relationships>
</file>

<file path=ppt/slides/_rels/slide89.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6.png"/><Relationship Id="rId7" Type="http://schemas.openxmlformats.org/officeDocument/2006/relationships/image" Target="../media/image159.png"/><Relationship Id="rId2" Type="http://schemas.openxmlformats.org/officeDocument/2006/relationships/image" Target="../media/image155.png"/><Relationship Id="rId1" Type="http://schemas.openxmlformats.org/officeDocument/2006/relationships/slideLayout" Target="../slideLayouts/slideLayout3.xml"/><Relationship Id="rId6" Type="http://schemas.openxmlformats.org/officeDocument/2006/relationships/image" Target="../media/image158.png"/><Relationship Id="rId5" Type="http://schemas.microsoft.com/office/2007/relationships/hdphoto" Target="../media/hdphoto4.wdp"/><Relationship Id="rId4" Type="http://schemas.openxmlformats.org/officeDocument/2006/relationships/image" Target="../media/image157.png"/><Relationship Id="rId9" Type="http://schemas.openxmlformats.org/officeDocument/2006/relationships/image" Target="../media/image1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Agrupar 4">
            <a:extLst>
              <a:ext uri="{FF2B5EF4-FFF2-40B4-BE49-F238E27FC236}">
                <a16:creationId xmlns:a16="http://schemas.microsoft.com/office/drawing/2014/main" id="{FA369233-4E1A-4172-70E5-D5F5B9457F4F}"/>
              </a:ext>
            </a:extLst>
          </p:cNvPr>
          <p:cNvGrpSpPr/>
          <p:nvPr/>
        </p:nvGrpSpPr>
        <p:grpSpPr>
          <a:xfrm>
            <a:off x="0" y="0"/>
            <a:ext cx="7556500" cy="5321300"/>
            <a:chOff x="0" y="0"/>
            <a:chExt cx="7556500" cy="5321300"/>
          </a:xfrm>
        </p:grpSpPr>
        <p:sp>
          <p:nvSpPr>
            <p:cNvPr id="2" name="object 1"/>
            <p:cNvSpPr/>
            <p:nvPr/>
          </p:nvSpPr>
          <p:spPr>
            <a:xfrm>
              <a:off x="0" y="0"/>
              <a:ext cx="7556500" cy="5321300"/>
            </a:xfrm>
            <a:prstGeom prst="rect">
              <a:avLst/>
            </a:prstGeom>
            <a:blipFill>
              <a:blip r:embed="rId2" cstate="print"/>
              <a:stretch>
                <a:fillRect/>
              </a:stretch>
            </a:blipFill>
          </p:spPr>
          <p:txBody>
            <a:bodyPr wrap="square" lIns="0" tIns="0" rIns="0" bIns="0" rtlCol="0">
              <a:spAutoFit/>
            </a:bodyPr>
            <a:lstStyle/>
            <a:p>
              <a:endParaRPr/>
            </a:p>
          </p:txBody>
        </p:sp>
        <p:sp>
          <p:nvSpPr>
            <p:cNvPr id="3" name="CaixaDeTexto 2">
              <a:extLst>
                <a:ext uri="{FF2B5EF4-FFF2-40B4-BE49-F238E27FC236}">
                  <a16:creationId xmlns:a16="http://schemas.microsoft.com/office/drawing/2014/main" id="{2AC99C46-4884-AECF-8FFA-346A2C809548}"/>
                </a:ext>
              </a:extLst>
            </p:cNvPr>
            <p:cNvSpPr txBox="1"/>
            <p:nvPr/>
          </p:nvSpPr>
          <p:spPr>
            <a:xfrm>
              <a:off x="465882" y="1364506"/>
              <a:ext cx="1551820" cy="216024"/>
            </a:xfrm>
            <a:prstGeom prst="rect">
              <a:avLst/>
            </a:prstGeom>
            <a:solidFill>
              <a:srgbClr val="1A1A1A"/>
            </a:solidFill>
          </p:spPr>
          <p:txBody>
            <a:bodyPr wrap="square" rtlCol="0">
              <a:spAutoFit/>
            </a:bodyPr>
            <a:lstStyle/>
            <a:p>
              <a:r>
                <a:rPr lang="pt-BR" sz="800">
                  <a:solidFill>
                    <a:schemeClr val="bg1"/>
                  </a:solidFill>
                  <a:latin typeface="Microsoft YaHei" panose="020B0503020204020204" pitchFamily="34" charset="-122"/>
                  <a:ea typeface="Microsoft YaHei" panose="020B0503020204020204" pitchFamily="34" charset="-122"/>
                </a:rPr>
                <a:t>Far &amp; Beyond Quality</a:t>
              </a:r>
            </a:p>
          </p:txBody>
        </p:sp>
        <p:sp>
          <p:nvSpPr>
            <p:cNvPr id="4" name="CaixaDeTexto 3">
              <a:extLst>
                <a:ext uri="{FF2B5EF4-FFF2-40B4-BE49-F238E27FC236}">
                  <a16:creationId xmlns:a16="http://schemas.microsoft.com/office/drawing/2014/main" id="{0EDB2FA8-3228-3FD6-845B-BE676424687F}"/>
                </a:ext>
              </a:extLst>
            </p:cNvPr>
            <p:cNvSpPr txBox="1"/>
            <p:nvPr/>
          </p:nvSpPr>
          <p:spPr>
            <a:xfrm>
              <a:off x="4858370" y="2977558"/>
              <a:ext cx="2465524" cy="400110"/>
            </a:xfrm>
            <a:prstGeom prst="rect">
              <a:avLst/>
            </a:prstGeom>
            <a:solidFill>
              <a:srgbClr val="1A1A1A"/>
            </a:solidFill>
          </p:spPr>
          <p:txBody>
            <a:bodyPr wrap="square" rtlCol="0">
              <a:spAutoFit/>
            </a:bodyPr>
            <a:lstStyle/>
            <a:p>
              <a:r>
                <a:rPr lang="pt-BR" sz="2000" b="1">
                  <a:solidFill>
                    <a:schemeClr val="bg1"/>
                  </a:solidFill>
                  <a:latin typeface="Microsoft YaHei UI" panose="020B0503020204020204" pitchFamily="34" charset="-122"/>
                  <a:ea typeface="Microsoft YaHei UI" panose="020B0503020204020204" pitchFamily="34" charset="-122"/>
                </a:rPr>
                <a:t>      SR4 Max E5+</a:t>
              </a:r>
            </a:p>
          </p:txBody>
        </p:sp>
      </p:grpSp>
      <p:sp>
        <p:nvSpPr>
          <p:cNvPr id="6" name="CaixaDeTexto 5">
            <a:extLst>
              <a:ext uri="{FF2B5EF4-FFF2-40B4-BE49-F238E27FC236}">
                <a16:creationId xmlns:a16="http://schemas.microsoft.com/office/drawing/2014/main" id="{952DCF5D-00D8-85CB-B974-A5B8AF039E05}"/>
              </a:ext>
            </a:extLst>
          </p:cNvPr>
          <p:cNvSpPr txBox="1"/>
          <p:nvPr/>
        </p:nvSpPr>
        <p:spPr>
          <a:xfrm>
            <a:off x="6586562" y="4964906"/>
            <a:ext cx="1152128" cy="261610"/>
          </a:xfrm>
          <a:prstGeom prst="rect">
            <a:avLst/>
          </a:prstGeom>
          <a:noFill/>
        </p:spPr>
        <p:txBody>
          <a:bodyPr wrap="square" rtlCol="0">
            <a:spAutoFit/>
          </a:bodyPr>
          <a:lstStyle/>
          <a:p>
            <a:r>
              <a:rPr lang="pt-BR" sz="1050">
                <a:solidFill>
                  <a:schemeClr val="bg1"/>
                </a:solidFill>
              </a:rPr>
              <a:t>ED.0626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87814" y="3971685"/>
            <a:ext cx="95267" cy="8129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24688"/>
            <a:ext cx="6607810"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060569" y="284639"/>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a:t>
            </a:r>
            <a:r>
              <a:rPr sz="900" spc="11" dirty="0">
                <a:solidFill>
                  <a:srgbClr val="000000"/>
                </a:solidFill>
                <a:latin typeface="Arial"/>
                <a:cs typeface="Arial"/>
              </a:rPr>
              <a:t> </a:t>
            </a:r>
            <a:r>
              <a:rPr sz="900" dirty="0">
                <a:solidFill>
                  <a:srgbClr val="000000"/>
                </a:solidFill>
                <a:latin typeface="Arial"/>
                <a:cs typeface="Arial"/>
              </a:rPr>
              <a:t>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42416"/>
            <a:ext cx="1073629"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Introdução</a:t>
            </a:r>
          </a:p>
        </p:txBody>
      </p:sp>
      <p:sp>
        <p:nvSpPr>
          <p:cNvPr id="6" name="object 6"/>
          <p:cNvSpPr txBox="1"/>
          <p:nvPr/>
        </p:nvSpPr>
        <p:spPr>
          <a:xfrm>
            <a:off x="583328" y="2969807"/>
            <a:ext cx="2466151"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Advertências e Precauções</a:t>
            </a:r>
          </a:p>
        </p:txBody>
      </p:sp>
      <p:sp>
        <p:nvSpPr>
          <p:cNvPr id="7" name="object 7"/>
          <p:cNvSpPr txBox="1"/>
          <p:nvPr/>
        </p:nvSpPr>
        <p:spPr>
          <a:xfrm>
            <a:off x="541020" y="838105"/>
            <a:ext cx="3025527"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Muito obrigado por </a:t>
            </a:r>
            <a:r>
              <a:rPr sz="900">
                <a:solidFill>
                  <a:srgbClr val="000000"/>
                </a:solidFill>
                <a:latin typeface="Arial"/>
                <a:cs typeface="Arial"/>
              </a:rPr>
              <a:t>adquirir </a:t>
            </a:r>
            <a:r>
              <a:rPr lang="pt-BR" sz="900">
                <a:solidFill>
                  <a:srgbClr val="000000"/>
                </a:solidFill>
                <a:latin typeface="Arial"/>
                <a:cs typeface="Arial"/>
              </a:rPr>
              <a:t>nossa</a:t>
            </a:r>
            <a:r>
              <a:rPr sz="900">
                <a:solidFill>
                  <a:srgbClr val="000000"/>
                </a:solidFill>
                <a:latin typeface="Arial"/>
                <a:cs typeface="Arial"/>
              </a:rPr>
              <a:t> </a:t>
            </a:r>
            <a:r>
              <a:rPr sz="900" dirty="0">
                <a:solidFill>
                  <a:srgbClr val="000000"/>
                </a:solidFill>
                <a:latin typeface="Arial"/>
                <a:cs typeface="Arial"/>
              </a:rPr>
              <a:t>scooter</a:t>
            </a:r>
            <a:r>
              <a:rPr sz="900" spc="11" dirty="0">
                <a:solidFill>
                  <a:srgbClr val="000000"/>
                </a:solidFill>
                <a:latin typeface="Arial"/>
                <a:cs typeface="Arial"/>
              </a:rPr>
              <a:t> </a:t>
            </a:r>
            <a:r>
              <a:rPr sz="900" b="1" dirty="0">
                <a:solidFill>
                  <a:srgbClr val="000000"/>
                </a:solidFill>
                <a:latin typeface="Arial"/>
                <a:cs typeface="Arial"/>
              </a:rPr>
              <a:t>Voge SR4 Max</a:t>
            </a:r>
            <a:r>
              <a:rPr sz="900" dirty="0">
                <a:solidFill>
                  <a:srgbClr val="000000"/>
                </a:solidFill>
                <a:latin typeface="Arial"/>
                <a:cs typeface="Arial"/>
              </a:rPr>
              <a:t>.</a:t>
            </a:r>
          </a:p>
        </p:txBody>
      </p:sp>
      <p:sp>
        <p:nvSpPr>
          <p:cNvPr id="8" name="object 8"/>
          <p:cNvSpPr txBox="1"/>
          <p:nvPr/>
        </p:nvSpPr>
        <p:spPr>
          <a:xfrm>
            <a:off x="583328" y="3265496"/>
            <a:ext cx="3207736"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Leia</a:t>
            </a:r>
            <a:r>
              <a:rPr sz="900" spc="158" dirty="0">
                <a:solidFill>
                  <a:srgbClr val="000000"/>
                </a:solidFill>
                <a:latin typeface="Arial"/>
                <a:cs typeface="Arial"/>
              </a:rPr>
              <a:t> </a:t>
            </a:r>
            <a:r>
              <a:rPr sz="900" dirty="0">
                <a:solidFill>
                  <a:srgbClr val="000000"/>
                </a:solidFill>
                <a:latin typeface="Arial"/>
                <a:cs typeface="Arial"/>
              </a:rPr>
              <a:t>atentamente</a:t>
            </a:r>
            <a:r>
              <a:rPr sz="900" spc="162" dirty="0">
                <a:solidFill>
                  <a:srgbClr val="000000"/>
                </a:solidFill>
                <a:latin typeface="Arial"/>
                <a:cs typeface="Arial"/>
              </a:rPr>
              <a:t> </a:t>
            </a:r>
            <a:r>
              <a:rPr sz="900" dirty="0">
                <a:solidFill>
                  <a:srgbClr val="000000"/>
                </a:solidFill>
                <a:latin typeface="Arial"/>
                <a:cs typeface="Arial"/>
              </a:rPr>
              <a:t>este</a:t>
            </a:r>
            <a:r>
              <a:rPr sz="900" spc="160" dirty="0">
                <a:solidFill>
                  <a:srgbClr val="000000"/>
                </a:solidFill>
                <a:latin typeface="Arial"/>
                <a:cs typeface="Arial"/>
              </a:rPr>
              <a:t> </a:t>
            </a:r>
            <a:r>
              <a:rPr sz="900" dirty="0">
                <a:solidFill>
                  <a:srgbClr val="000000"/>
                </a:solidFill>
                <a:latin typeface="Arial"/>
                <a:cs typeface="Arial"/>
              </a:rPr>
              <a:t>manual</a:t>
            </a:r>
            <a:r>
              <a:rPr sz="900" spc="161" dirty="0">
                <a:solidFill>
                  <a:srgbClr val="000000"/>
                </a:solidFill>
                <a:latin typeface="Arial"/>
                <a:cs typeface="Arial"/>
              </a:rPr>
              <a:t> </a:t>
            </a:r>
            <a:r>
              <a:rPr sz="900" dirty="0">
                <a:solidFill>
                  <a:srgbClr val="000000"/>
                </a:solidFill>
                <a:latin typeface="Arial"/>
                <a:cs typeface="Arial"/>
              </a:rPr>
              <a:t>e</a:t>
            </a:r>
            <a:r>
              <a:rPr sz="900" spc="172" dirty="0">
                <a:solidFill>
                  <a:srgbClr val="000000"/>
                </a:solidFill>
                <a:latin typeface="Arial"/>
                <a:cs typeface="Arial"/>
              </a:rPr>
              <a:t> </a:t>
            </a:r>
            <a:r>
              <a:rPr sz="900" dirty="0">
                <a:solidFill>
                  <a:srgbClr val="000000"/>
                </a:solidFill>
                <a:latin typeface="Arial"/>
                <a:cs typeface="Arial"/>
              </a:rPr>
              <a:t>assimile</a:t>
            </a:r>
            <a:r>
              <a:rPr sz="900" spc="162" dirty="0">
                <a:solidFill>
                  <a:srgbClr val="000000"/>
                </a:solidFill>
                <a:latin typeface="Arial"/>
                <a:cs typeface="Arial"/>
              </a:rPr>
              <a:t> </a:t>
            </a:r>
            <a:r>
              <a:rPr sz="900" dirty="0">
                <a:solidFill>
                  <a:srgbClr val="000000"/>
                </a:solidFill>
                <a:latin typeface="Arial"/>
                <a:cs typeface="Arial"/>
              </a:rPr>
              <a:t>o</a:t>
            </a:r>
            <a:r>
              <a:rPr sz="900" spc="161" dirty="0">
                <a:solidFill>
                  <a:srgbClr val="000000"/>
                </a:solidFill>
                <a:latin typeface="Arial"/>
                <a:cs typeface="Arial"/>
              </a:rPr>
              <a:t> </a:t>
            </a:r>
            <a:r>
              <a:rPr sz="900" dirty="0">
                <a:solidFill>
                  <a:srgbClr val="000000"/>
                </a:solidFill>
                <a:latin typeface="Arial"/>
                <a:cs typeface="Arial"/>
              </a:rPr>
              <a:t>essencial.</a:t>
            </a:r>
            <a:r>
              <a:rPr sz="900" spc="160" dirty="0">
                <a:solidFill>
                  <a:srgbClr val="000000"/>
                </a:solidFill>
                <a:latin typeface="Arial"/>
                <a:cs typeface="Arial"/>
              </a:rPr>
              <a:t> </a:t>
            </a:r>
            <a:r>
              <a:rPr sz="900" dirty="0">
                <a:solidFill>
                  <a:srgbClr val="000000"/>
                </a:solidFill>
                <a:latin typeface="Arial"/>
                <a:cs typeface="Arial"/>
              </a:rPr>
              <a:t>No</a:t>
            </a:r>
          </a:p>
          <a:p>
            <a:pPr marL="0" marR="0">
              <a:lnSpc>
                <a:spcPts val="1005"/>
              </a:lnSpc>
              <a:spcBef>
                <a:spcPts val="194"/>
              </a:spcBef>
              <a:spcAft>
                <a:spcPts val="0"/>
              </a:spcAft>
            </a:pPr>
            <a:r>
              <a:rPr sz="900" dirty="0">
                <a:solidFill>
                  <a:srgbClr val="000000"/>
                </a:solidFill>
                <a:latin typeface="Arial"/>
                <a:cs typeface="Arial"/>
              </a:rPr>
              <a:t>manual</a:t>
            </a:r>
            <a:r>
              <a:rPr sz="900" spc="508" dirty="0">
                <a:solidFill>
                  <a:srgbClr val="000000"/>
                </a:solidFill>
                <a:latin typeface="Arial"/>
                <a:cs typeface="Arial"/>
              </a:rPr>
              <a:t> </a:t>
            </a:r>
            <a:r>
              <a:rPr sz="900" dirty="0">
                <a:solidFill>
                  <a:srgbClr val="000000"/>
                </a:solidFill>
                <a:latin typeface="Arial"/>
                <a:cs typeface="Arial"/>
              </a:rPr>
              <a:t>empregam-</a:t>
            </a:r>
            <a:r>
              <a:rPr sz="900" dirty="0">
                <a:solidFill>
                  <a:srgbClr val="000000"/>
                </a:solidFill>
                <a:latin typeface="KHWEOU+ArialMT"/>
                <a:cs typeface="KHWEOU+ArialMT"/>
              </a:rPr>
              <a:t>se</a:t>
            </a:r>
            <a:r>
              <a:rPr sz="900" spc="502" dirty="0">
                <a:solidFill>
                  <a:srgbClr val="000000"/>
                </a:solidFill>
                <a:latin typeface="KHWEOU+ArialMT"/>
                <a:cs typeface="KHWEOU+ArialMT"/>
              </a:rPr>
              <a:t> </a:t>
            </a:r>
            <a:r>
              <a:rPr sz="900" dirty="0">
                <a:solidFill>
                  <a:srgbClr val="000000"/>
                </a:solidFill>
                <a:latin typeface="KHWEOU+ArialMT"/>
                <a:cs typeface="KHWEOU+ArialMT"/>
              </a:rPr>
              <a:t>palavras</a:t>
            </a:r>
            <a:r>
              <a:rPr sz="900" spc="511" dirty="0">
                <a:solidFill>
                  <a:srgbClr val="000000"/>
                </a:solidFill>
                <a:latin typeface="KHWEOU+ArialMT"/>
                <a:cs typeface="KHWEOU+ArialMT"/>
              </a:rPr>
              <a:t> </a:t>
            </a:r>
            <a:r>
              <a:rPr sz="900" dirty="0">
                <a:solidFill>
                  <a:srgbClr val="000000"/>
                </a:solidFill>
                <a:latin typeface="KHWEOU+ArialMT"/>
                <a:cs typeface="KHWEOU+ArialMT"/>
              </a:rPr>
              <a:t>como</a:t>
            </a:r>
            <a:r>
              <a:rPr sz="900" spc="508" dirty="0">
                <a:solidFill>
                  <a:srgbClr val="000000"/>
                </a:solidFill>
                <a:latin typeface="KHWEOU+ArialMT"/>
                <a:cs typeface="KHWEOU+ArialMT"/>
              </a:rPr>
              <a:t> </a:t>
            </a:r>
            <a:r>
              <a:rPr sz="900" dirty="0">
                <a:solidFill>
                  <a:srgbClr val="000000"/>
                </a:solidFill>
                <a:latin typeface="KHWEOU+ArialMT"/>
                <a:cs typeface="KHWEOU+ArialMT"/>
              </a:rPr>
              <a:t>‘Advertência’</a:t>
            </a:r>
            <a:r>
              <a:rPr sz="900" spc="509" dirty="0">
                <a:solidFill>
                  <a:srgbClr val="000000"/>
                </a:solidFill>
                <a:latin typeface="KHWEOU+ArialMT"/>
                <a:cs typeface="KHWEOU+ArialMT"/>
              </a:rPr>
              <a:t> </a:t>
            </a:r>
            <a:r>
              <a:rPr sz="900" dirty="0">
                <a:solidFill>
                  <a:srgbClr val="000000"/>
                </a:solidFill>
                <a:latin typeface="KHWEOU+ArialMT"/>
                <a:cs typeface="KHWEOU+ArialMT"/>
              </a:rPr>
              <a:t>ou</a:t>
            </a:r>
          </a:p>
          <a:p>
            <a:pPr marL="0" marR="0">
              <a:lnSpc>
                <a:spcPts val="1005"/>
              </a:lnSpc>
              <a:spcBef>
                <a:spcPts val="194"/>
              </a:spcBef>
              <a:spcAft>
                <a:spcPts val="0"/>
              </a:spcAft>
            </a:pPr>
            <a:r>
              <a:rPr sz="900" dirty="0">
                <a:solidFill>
                  <a:srgbClr val="000000"/>
                </a:solidFill>
                <a:latin typeface="KHWEOU+ArialMT"/>
                <a:cs typeface="KHWEOU+ArialMT"/>
              </a:rPr>
              <a:t>‘Precaução’</a:t>
            </a:r>
            <a:r>
              <a:rPr sz="900" spc="40" dirty="0">
                <a:solidFill>
                  <a:srgbClr val="000000"/>
                </a:solidFill>
                <a:latin typeface="KHWEOU+ArialMT"/>
                <a:cs typeface="KHWEOU+ArialMT"/>
              </a:rPr>
              <a:t> </a:t>
            </a:r>
            <a:r>
              <a:rPr sz="900" dirty="0">
                <a:solidFill>
                  <a:srgbClr val="000000"/>
                </a:solidFill>
                <a:latin typeface="KHWEOU+ArialMT"/>
                <a:cs typeface="KHWEOU+ArialMT"/>
              </a:rPr>
              <a:t>para</a:t>
            </a:r>
            <a:r>
              <a:rPr sz="900" spc="54" dirty="0">
                <a:solidFill>
                  <a:srgbClr val="000000"/>
                </a:solidFill>
                <a:latin typeface="KHWEOU+ArialMT"/>
                <a:cs typeface="KHWEOU+ArialMT"/>
              </a:rPr>
              <a:t> </a:t>
            </a:r>
            <a:r>
              <a:rPr sz="900" dirty="0">
                <a:solidFill>
                  <a:srgbClr val="000000"/>
                </a:solidFill>
                <a:latin typeface="KHWEOU+ArialMT"/>
                <a:cs typeface="KHWEOU+ArialMT"/>
              </a:rPr>
              <a:t>diferenciar</a:t>
            </a:r>
            <a:r>
              <a:rPr sz="900" spc="38" dirty="0">
                <a:solidFill>
                  <a:srgbClr val="000000"/>
                </a:solidFill>
                <a:latin typeface="KHWEOU+ArialMT"/>
                <a:cs typeface="KHWEOU+ArialMT"/>
              </a:rPr>
              <a:t> </a:t>
            </a:r>
            <a:r>
              <a:rPr sz="900" dirty="0">
                <a:solidFill>
                  <a:srgbClr val="000000"/>
                </a:solidFill>
                <a:latin typeface="KHWEOU+ArialMT"/>
                <a:cs typeface="KHWEOU+ArialMT"/>
              </a:rPr>
              <a:t>a</a:t>
            </a:r>
            <a:r>
              <a:rPr sz="900" spc="41" dirty="0">
                <a:solidFill>
                  <a:srgbClr val="000000"/>
                </a:solidFill>
                <a:latin typeface="KHWEOU+ArialMT"/>
                <a:cs typeface="KHWEOU+ArialMT"/>
              </a:rPr>
              <a:t> </a:t>
            </a:r>
            <a:r>
              <a:rPr sz="900" dirty="0">
                <a:solidFill>
                  <a:srgbClr val="000000"/>
                </a:solidFill>
                <a:latin typeface="KHWEOU+ArialMT"/>
                <a:cs typeface="KHWEOU+ArialMT"/>
              </a:rPr>
              <a:t>importância</a:t>
            </a:r>
            <a:r>
              <a:rPr sz="900" spc="40" dirty="0">
                <a:solidFill>
                  <a:srgbClr val="000000"/>
                </a:solidFill>
                <a:latin typeface="KHWEOU+ArialMT"/>
                <a:cs typeface="KHWEOU+ArialMT"/>
              </a:rPr>
              <a:t> </a:t>
            </a:r>
            <a:r>
              <a:rPr sz="900" dirty="0">
                <a:solidFill>
                  <a:srgbClr val="000000"/>
                </a:solidFill>
                <a:latin typeface="KHWEOU+ArialMT"/>
                <a:cs typeface="KHWEOU+ArialMT"/>
              </a:rPr>
              <a:t>dos</a:t>
            </a:r>
            <a:r>
              <a:rPr sz="900" spc="40" dirty="0">
                <a:solidFill>
                  <a:srgbClr val="000000"/>
                </a:solidFill>
                <a:latin typeface="KHWEOU+ArialMT"/>
                <a:cs typeface="KHWEOU+ArialMT"/>
              </a:rPr>
              <a:t> </a:t>
            </a:r>
            <a:r>
              <a:rPr sz="900" dirty="0">
                <a:solidFill>
                  <a:srgbClr val="000000"/>
                </a:solidFill>
                <a:latin typeface="KHWEOU+ArialMT"/>
                <a:cs typeface="KHWEOU+ArialMT"/>
              </a:rPr>
              <a:t>problemas</a:t>
            </a:r>
            <a:r>
              <a:rPr sz="900" spc="44" dirty="0">
                <a:solidFill>
                  <a:srgbClr val="000000"/>
                </a:solidFill>
                <a:latin typeface="KHWEOU+ArialMT"/>
                <a:cs typeface="KHWEOU+ArialMT"/>
              </a:rPr>
              <a:t> </a:t>
            </a:r>
            <a:r>
              <a:rPr sz="900" dirty="0">
                <a:solidFill>
                  <a:srgbClr val="000000"/>
                </a:solidFill>
                <a:latin typeface="KHWEOU+ArialMT"/>
                <a:cs typeface="KHWEOU+ArialMT"/>
              </a:rPr>
              <a:t>a</a:t>
            </a:r>
          </a:p>
          <a:p>
            <a:pPr marL="0" marR="0">
              <a:lnSpc>
                <a:spcPts val="1005"/>
              </a:lnSpc>
              <a:spcBef>
                <a:spcPts val="194"/>
              </a:spcBef>
              <a:spcAft>
                <a:spcPts val="0"/>
              </a:spcAft>
            </a:pPr>
            <a:r>
              <a:rPr sz="900" dirty="0">
                <a:solidFill>
                  <a:srgbClr val="000000"/>
                </a:solidFill>
                <a:latin typeface="Arial"/>
                <a:cs typeface="Arial"/>
              </a:rPr>
              <a:t>que</a:t>
            </a:r>
            <a:r>
              <a:rPr sz="900" spc="-22" dirty="0">
                <a:solidFill>
                  <a:srgbClr val="000000"/>
                </a:solidFill>
                <a:latin typeface="Arial"/>
                <a:cs typeface="Arial"/>
              </a:rPr>
              <a:t> </a:t>
            </a:r>
            <a:r>
              <a:rPr sz="900" dirty="0">
                <a:solidFill>
                  <a:srgbClr val="000000"/>
                </a:solidFill>
                <a:latin typeface="Arial"/>
                <a:cs typeface="Arial"/>
              </a:rPr>
              <a:t>se</a:t>
            </a:r>
            <a:r>
              <a:rPr sz="900" spc="-13" dirty="0">
                <a:solidFill>
                  <a:srgbClr val="000000"/>
                </a:solidFill>
                <a:latin typeface="Arial"/>
                <a:cs typeface="Arial"/>
              </a:rPr>
              <a:t> </a:t>
            </a:r>
            <a:r>
              <a:rPr sz="900" dirty="0">
                <a:solidFill>
                  <a:srgbClr val="000000"/>
                </a:solidFill>
                <a:latin typeface="Arial"/>
                <a:cs typeface="Arial"/>
              </a:rPr>
              <a:t>deve</a:t>
            </a:r>
            <a:r>
              <a:rPr sz="900" spc="-20" dirty="0">
                <a:solidFill>
                  <a:srgbClr val="000000"/>
                </a:solidFill>
                <a:latin typeface="Arial"/>
                <a:cs typeface="Arial"/>
              </a:rPr>
              <a:t> </a:t>
            </a:r>
            <a:r>
              <a:rPr sz="900" dirty="0">
                <a:solidFill>
                  <a:srgbClr val="000000"/>
                </a:solidFill>
                <a:latin typeface="Arial"/>
                <a:cs typeface="Arial"/>
              </a:rPr>
              <a:t>prestar</a:t>
            </a:r>
            <a:r>
              <a:rPr sz="900" spc="-20" dirty="0">
                <a:solidFill>
                  <a:srgbClr val="000000"/>
                </a:solidFill>
                <a:latin typeface="Arial"/>
                <a:cs typeface="Arial"/>
              </a:rPr>
              <a:t> </a:t>
            </a:r>
            <a:r>
              <a:rPr sz="900" dirty="0">
                <a:solidFill>
                  <a:srgbClr val="000000"/>
                </a:solidFill>
                <a:latin typeface="Arial"/>
                <a:cs typeface="Arial"/>
              </a:rPr>
              <a:t>atenção.</a:t>
            </a:r>
            <a:r>
              <a:rPr sz="900" spc="-32" dirty="0">
                <a:solidFill>
                  <a:srgbClr val="000000"/>
                </a:solidFill>
                <a:latin typeface="Arial"/>
                <a:cs typeface="Arial"/>
              </a:rPr>
              <a:t> </a:t>
            </a:r>
            <a:r>
              <a:rPr sz="900" dirty="0">
                <a:solidFill>
                  <a:srgbClr val="000000"/>
                </a:solidFill>
                <a:latin typeface="Arial"/>
                <a:cs typeface="Arial"/>
              </a:rPr>
              <a:t>Entenda</a:t>
            </a:r>
            <a:r>
              <a:rPr sz="900" spc="-20" dirty="0">
                <a:solidFill>
                  <a:srgbClr val="000000"/>
                </a:solidFill>
                <a:latin typeface="Arial"/>
                <a:cs typeface="Arial"/>
              </a:rPr>
              <a:t> </a:t>
            </a:r>
            <a:r>
              <a:rPr sz="900" dirty="0">
                <a:solidFill>
                  <a:srgbClr val="000000"/>
                </a:solidFill>
                <a:latin typeface="Arial"/>
                <a:cs typeface="Arial"/>
              </a:rPr>
              <a:t>a</a:t>
            </a:r>
            <a:r>
              <a:rPr sz="900" spc="-20" dirty="0">
                <a:solidFill>
                  <a:srgbClr val="000000"/>
                </a:solidFill>
                <a:latin typeface="Arial"/>
                <a:cs typeface="Arial"/>
              </a:rPr>
              <a:t> </a:t>
            </a:r>
            <a:r>
              <a:rPr sz="900" dirty="0">
                <a:solidFill>
                  <a:srgbClr val="000000"/>
                </a:solidFill>
                <a:latin typeface="Arial"/>
                <a:cs typeface="Arial"/>
              </a:rPr>
              <a:t>sua</a:t>
            </a:r>
            <a:r>
              <a:rPr sz="900" spc="-18" dirty="0">
                <a:solidFill>
                  <a:srgbClr val="000000"/>
                </a:solidFill>
                <a:latin typeface="Arial"/>
                <a:cs typeface="Arial"/>
              </a:rPr>
              <a:t> </a:t>
            </a:r>
            <a:r>
              <a:rPr sz="900" dirty="0">
                <a:solidFill>
                  <a:srgbClr val="000000"/>
                </a:solidFill>
                <a:latin typeface="Arial"/>
                <a:cs typeface="Arial"/>
              </a:rPr>
              <a:t>definição</a:t>
            </a:r>
            <a:r>
              <a:rPr sz="900" spc="-19" dirty="0">
                <a:solidFill>
                  <a:srgbClr val="000000"/>
                </a:solidFill>
                <a:latin typeface="Arial"/>
                <a:cs typeface="Arial"/>
              </a:rPr>
              <a:t> </a:t>
            </a:r>
            <a:r>
              <a:rPr sz="900" dirty="0">
                <a:solidFill>
                  <a:srgbClr val="000000"/>
                </a:solidFill>
                <a:latin typeface="Arial"/>
                <a:cs typeface="Arial"/>
              </a:rPr>
              <a:t>exata.</a:t>
            </a:r>
          </a:p>
        </p:txBody>
      </p:sp>
      <p:sp>
        <p:nvSpPr>
          <p:cNvPr id="9" name="object 9"/>
          <p:cNvSpPr txBox="1"/>
          <p:nvPr/>
        </p:nvSpPr>
        <p:spPr>
          <a:xfrm>
            <a:off x="541020" y="1066705"/>
            <a:ext cx="3208617"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Este manual do </a:t>
            </a:r>
            <a:r>
              <a:rPr sz="900">
                <a:solidFill>
                  <a:srgbClr val="000000"/>
                </a:solidFill>
                <a:latin typeface="Arial"/>
                <a:cs typeface="Arial"/>
              </a:rPr>
              <a:t>proprietário apresenta </a:t>
            </a:r>
            <a:r>
              <a:rPr sz="900" dirty="0">
                <a:solidFill>
                  <a:srgbClr val="000000"/>
                </a:solidFill>
                <a:latin typeface="Arial"/>
                <a:cs typeface="Arial"/>
              </a:rPr>
              <a:t>as características</a:t>
            </a:r>
          </a:p>
          <a:p>
            <a:pPr marL="0" marR="0">
              <a:lnSpc>
                <a:spcPts val="1005"/>
              </a:lnSpc>
              <a:spcBef>
                <a:spcPts val="194"/>
              </a:spcBef>
              <a:spcAft>
                <a:spcPts val="0"/>
              </a:spcAft>
            </a:pPr>
            <a:r>
              <a:rPr sz="900" dirty="0">
                <a:solidFill>
                  <a:srgbClr val="000000"/>
                </a:solidFill>
                <a:latin typeface="Arial"/>
                <a:cs typeface="Arial"/>
              </a:rPr>
              <a:t>principais,</a:t>
            </a:r>
            <a:r>
              <a:rPr sz="900" spc="614" dirty="0">
                <a:solidFill>
                  <a:srgbClr val="000000"/>
                </a:solidFill>
                <a:latin typeface="Arial"/>
                <a:cs typeface="Arial"/>
              </a:rPr>
              <a:t> </a:t>
            </a:r>
            <a:r>
              <a:rPr sz="900" dirty="0">
                <a:solidFill>
                  <a:srgbClr val="000000"/>
                </a:solidFill>
                <a:latin typeface="Arial"/>
                <a:cs typeface="Arial"/>
              </a:rPr>
              <a:t>estrutura</a:t>
            </a:r>
            <a:r>
              <a:rPr sz="900" spc="615" dirty="0">
                <a:solidFill>
                  <a:srgbClr val="000000"/>
                </a:solidFill>
                <a:latin typeface="Arial"/>
                <a:cs typeface="Arial"/>
              </a:rPr>
              <a:t> </a:t>
            </a:r>
            <a:r>
              <a:rPr sz="900" dirty="0">
                <a:solidFill>
                  <a:srgbClr val="000000"/>
                </a:solidFill>
                <a:latin typeface="Arial"/>
                <a:cs typeface="Arial"/>
              </a:rPr>
              <a:t>básica,</a:t>
            </a:r>
            <a:r>
              <a:rPr sz="900" spc="615" dirty="0">
                <a:solidFill>
                  <a:srgbClr val="000000"/>
                </a:solidFill>
                <a:latin typeface="Arial"/>
                <a:cs typeface="Arial"/>
              </a:rPr>
              <a:t> </a:t>
            </a:r>
            <a:r>
              <a:rPr sz="900" dirty="0">
                <a:solidFill>
                  <a:srgbClr val="000000"/>
                </a:solidFill>
                <a:latin typeface="Arial"/>
                <a:cs typeface="Arial"/>
              </a:rPr>
              <a:t>métodos</a:t>
            </a:r>
            <a:r>
              <a:rPr sz="900" spc="617" dirty="0">
                <a:solidFill>
                  <a:srgbClr val="000000"/>
                </a:solidFill>
                <a:latin typeface="Arial"/>
                <a:cs typeface="Arial"/>
              </a:rPr>
              <a:t> </a:t>
            </a:r>
            <a:r>
              <a:rPr sz="900">
                <a:solidFill>
                  <a:srgbClr val="000000"/>
                </a:solidFill>
                <a:latin typeface="Arial"/>
                <a:cs typeface="Arial"/>
              </a:rPr>
              <a:t>de</a:t>
            </a:r>
            <a:r>
              <a:rPr sz="900" spc="625">
                <a:solidFill>
                  <a:srgbClr val="000000"/>
                </a:solidFill>
                <a:latin typeface="Arial"/>
                <a:cs typeface="Arial"/>
              </a:rPr>
              <a:t> </a:t>
            </a:r>
            <a:r>
              <a:rPr lang="pt-BR" sz="900">
                <a:solidFill>
                  <a:srgbClr val="000000"/>
                </a:solidFill>
                <a:latin typeface="Arial"/>
                <a:cs typeface="Arial"/>
              </a:rPr>
              <a:t>ajuste</a:t>
            </a:r>
            <a:endParaRPr sz="900" dirty="0">
              <a:solidFill>
                <a:srgbClr val="000000"/>
              </a:solidFill>
              <a:latin typeface="Arial"/>
              <a:cs typeface="Arial"/>
            </a:endParaRPr>
          </a:p>
        </p:txBody>
      </p:sp>
      <p:sp>
        <p:nvSpPr>
          <p:cNvPr id="10" name="object 10"/>
          <p:cNvSpPr txBox="1"/>
          <p:nvPr/>
        </p:nvSpPr>
        <p:spPr>
          <a:xfrm>
            <a:off x="3530423" y="121910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a:t>
            </a:r>
          </a:p>
        </p:txBody>
      </p:sp>
      <p:sp>
        <p:nvSpPr>
          <p:cNvPr id="11" name="object 11"/>
          <p:cNvSpPr txBox="1"/>
          <p:nvPr/>
        </p:nvSpPr>
        <p:spPr>
          <a:xfrm>
            <a:off x="541020" y="1371886"/>
            <a:ext cx="320594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manutenção</a:t>
            </a:r>
            <a:r>
              <a:rPr sz="900" spc="651" dirty="0">
                <a:solidFill>
                  <a:srgbClr val="000000"/>
                </a:solidFill>
                <a:latin typeface="Arial"/>
                <a:cs typeface="Arial"/>
              </a:rPr>
              <a:t> </a:t>
            </a:r>
            <a:r>
              <a:rPr sz="900" dirty="0">
                <a:solidFill>
                  <a:srgbClr val="000000"/>
                </a:solidFill>
                <a:latin typeface="Arial"/>
                <a:cs typeface="Arial"/>
              </a:rPr>
              <a:t>desta</a:t>
            </a:r>
            <a:r>
              <a:rPr sz="900" spc="654" dirty="0">
                <a:solidFill>
                  <a:srgbClr val="000000"/>
                </a:solidFill>
                <a:latin typeface="Arial"/>
                <a:cs typeface="Arial"/>
              </a:rPr>
              <a:t> </a:t>
            </a:r>
            <a:r>
              <a:rPr sz="900" dirty="0">
                <a:solidFill>
                  <a:srgbClr val="000000"/>
                </a:solidFill>
                <a:latin typeface="Arial"/>
                <a:cs typeface="Arial"/>
              </a:rPr>
              <a:t>moto.</a:t>
            </a:r>
            <a:r>
              <a:rPr sz="900" spc="2257" dirty="0">
                <a:solidFill>
                  <a:srgbClr val="000000"/>
                </a:solidFill>
                <a:latin typeface="Arial"/>
                <a:cs typeface="Arial"/>
              </a:rPr>
              <a:t> </a:t>
            </a:r>
            <a:r>
              <a:rPr sz="900" dirty="0">
                <a:solidFill>
                  <a:srgbClr val="000000"/>
                </a:solidFill>
                <a:latin typeface="Arial"/>
                <a:cs typeface="Arial"/>
              </a:rPr>
              <a:t>manual</a:t>
            </a:r>
            <a:r>
              <a:rPr sz="900" spc="663" dirty="0">
                <a:solidFill>
                  <a:srgbClr val="000000"/>
                </a:solidFill>
                <a:latin typeface="Arial"/>
                <a:cs typeface="Arial"/>
              </a:rPr>
              <a:t> </a:t>
            </a:r>
            <a:r>
              <a:rPr sz="900" dirty="0">
                <a:solidFill>
                  <a:srgbClr val="000000"/>
                </a:solidFill>
                <a:latin typeface="Arial"/>
                <a:cs typeface="Arial"/>
              </a:rPr>
              <a:t>do</a:t>
            </a:r>
            <a:r>
              <a:rPr sz="900" spc="672" dirty="0">
                <a:solidFill>
                  <a:srgbClr val="000000"/>
                </a:solidFill>
                <a:latin typeface="Arial"/>
                <a:cs typeface="Arial"/>
              </a:rPr>
              <a:t> </a:t>
            </a:r>
            <a:r>
              <a:rPr sz="900" dirty="0">
                <a:solidFill>
                  <a:srgbClr val="000000"/>
                </a:solidFill>
                <a:latin typeface="Arial"/>
                <a:cs typeface="Arial"/>
              </a:rPr>
              <a:t>proprietário</a:t>
            </a:r>
          </a:p>
        </p:txBody>
      </p:sp>
      <p:sp>
        <p:nvSpPr>
          <p:cNvPr id="12" name="object 12"/>
          <p:cNvSpPr txBox="1"/>
          <p:nvPr/>
        </p:nvSpPr>
        <p:spPr>
          <a:xfrm>
            <a:off x="2080183" y="1371886"/>
            <a:ext cx="24130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13" name="object 13"/>
          <p:cNvSpPr txBox="1"/>
          <p:nvPr/>
        </p:nvSpPr>
        <p:spPr>
          <a:xfrm>
            <a:off x="541020" y="1524286"/>
            <a:ext cx="3206056"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permite</a:t>
            </a:r>
            <a:r>
              <a:rPr sz="900" spc="87">
                <a:solidFill>
                  <a:srgbClr val="000000"/>
                </a:solidFill>
                <a:latin typeface="Arial"/>
                <a:cs typeface="Arial"/>
              </a:rPr>
              <a:t> </a:t>
            </a:r>
            <a:r>
              <a:rPr sz="900" dirty="0">
                <a:solidFill>
                  <a:srgbClr val="000000"/>
                </a:solidFill>
                <a:latin typeface="Arial"/>
                <a:cs typeface="Arial"/>
              </a:rPr>
              <a:t>conhecer</a:t>
            </a:r>
            <a:r>
              <a:rPr sz="900" spc="73" dirty="0">
                <a:solidFill>
                  <a:srgbClr val="000000"/>
                </a:solidFill>
                <a:latin typeface="Arial"/>
                <a:cs typeface="Arial"/>
              </a:rPr>
              <a:t> </a:t>
            </a:r>
            <a:r>
              <a:rPr sz="900" dirty="0">
                <a:solidFill>
                  <a:srgbClr val="000000"/>
                </a:solidFill>
                <a:latin typeface="Arial"/>
                <a:cs typeface="Arial"/>
              </a:rPr>
              <a:t>bem</a:t>
            </a:r>
            <a:r>
              <a:rPr sz="900" spc="76" dirty="0">
                <a:solidFill>
                  <a:srgbClr val="000000"/>
                </a:solidFill>
                <a:latin typeface="Arial"/>
                <a:cs typeface="Arial"/>
              </a:rPr>
              <a:t> </a:t>
            </a:r>
            <a:r>
              <a:rPr sz="900" dirty="0">
                <a:solidFill>
                  <a:srgbClr val="000000"/>
                </a:solidFill>
                <a:latin typeface="Arial"/>
                <a:cs typeface="Arial"/>
              </a:rPr>
              <a:t>o</a:t>
            </a:r>
            <a:r>
              <a:rPr sz="900" spc="87" dirty="0">
                <a:solidFill>
                  <a:srgbClr val="000000"/>
                </a:solidFill>
                <a:latin typeface="Arial"/>
                <a:cs typeface="Arial"/>
              </a:rPr>
              <a:t> </a:t>
            </a:r>
            <a:r>
              <a:rPr sz="900" dirty="0">
                <a:solidFill>
                  <a:srgbClr val="000000"/>
                </a:solidFill>
                <a:latin typeface="Arial"/>
                <a:cs typeface="Arial"/>
              </a:rPr>
              <a:t>funcionamento</a:t>
            </a:r>
            <a:r>
              <a:rPr sz="900" spc="90" dirty="0">
                <a:solidFill>
                  <a:srgbClr val="000000"/>
                </a:solidFill>
                <a:latin typeface="Arial"/>
                <a:cs typeface="Arial"/>
              </a:rPr>
              <a:t> </a:t>
            </a:r>
            <a:r>
              <a:rPr sz="900" dirty="0">
                <a:solidFill>
                  <a:srgbClr val="000000"/>
                </a:solidFill>
                <a:latin typeface="Arial"/>
                <a:cs typeface="Arial"/>
              </a:rPr>
              <a:t>básico</a:t>
            </a:r>
            <a:r>
              <a:rPr sz="900" spc="88" dirty="0">
                <a:solidFill>
                  <a:srgbClr val="000000"/>
                </a:solidFill>
                <a:latin typeface="Arial"/>
                <a:cs typeface="Arial"/>
              </a:rPr>
              <a:t> </a:t>
            </a:r>
            <a:r>
              <a:rPr sz="900" dirty="0">
                <a:solidFill>
                  <a:srgbClr val="000000"/>
                </a:solidFill>
                <a:latin typeface="Arial"/>
                <a:cs typeface="Arial"/>
              </a:rPr>
              <a:t>e</a:t>
            </a:r>
            <a:r>
              <a:rPr sz="900" spc="76" dirty="0">
                <a:solidFill>
                  <a:srgbClr val="000000"/>
                </a:solidFill>
                <a:latin typeface="Arial"/>
                <a:cs typeface="Arial"/>
              </a:rPr>
              <a:t> </a:t>
            </a:r>
            <a:r>
              <a:rPr sz="900" dirty="0">
                <a:solidFill>
                  <a:srgbClr val="000000"/>
                </a:solidFill>
                <a:latin typeface="Arial"/>
                <a:cs typeface="Arial"/>
              </a:rPr>
              <a:t>saber</a:t>
            </a:r>
          </a:p>
          <a:p>
            <a:pPr marL="0" marR="0">
              <a:lnSpc>
                <a:spcPts val="1005"/>
              </a:lnSpc>
              <a:spcBef>
                <a:spcPts val="194"/>
              </a:spcBef>
              <a:spcAft>
                <a:spcPts val="0"/>
              </a:spcAft>
            </a:pPr>
            <a:r>
              <a:rPr sz="900" dirty="0">
                <a:solidFill>
                  <a:srgbClr val="000000"/>
                </a:solidFill>
                <a:latin typeface="Arial"/>
                <a:cs typeface="Arial"/>
              </a:rPr>
              <a:t>solucionar</a:t>
            </a:r>
            <a:r>
              <a:rPr sz="900" spc="265" dirty="0">
                <a:solidFill>
                  <a:srgbClr val="000000"/>
                </a:solidFill>
                <a:latin typeface="Arial"/>
                <a:cs typeface="Arial"/>
              </a:rPr>
              <a:t> </a:t>
            </a:r>
            <a:r>
              <a:rPr sz="900" dirty="0">
                <a:solidFill>
                  <a:srgbClr val="000000"/>
                </a:solidFill>
                <a:latin typeface="Arial"/>
                <a:cs typeface="Arial"/>
              </a:rPr>
              <a:t>anomalias</a:t>
            </a:r>
            <a:r>
              <a:rPr sz="900" spc="284" dirty="0">
                <a:solidFill>
                  <a:srgbClr val="000000"/>
                </a:solidFill>
                <a:latin typeface="Arial"/>
                <a:cs typeface="Arial"/>
              </a:rPr>
              <a:t> </a:t>
            </a:r>
            <a:r>
              <a:rPr sz="900" dirty="0">
                <a:solidFill>
                  <a:srgbClr val="000000"/>
                </a:solidFill>
                <a:latin typeface="Arial"/>
                <a:cs typeface="Arial"/>
              </a:rPr>
              <a:t>típicas,</a:t>
            </a:r>
            <a:r>
              <a:rPr sz="900" spc="269" dirty="0">
                <a:solidFill>
                  <a:srgbClr val="000000"/>
                </a:solidFill>
                <a:latin typeface="Arial"/>
                <a:cs typeface="Arial"/>
              </a:rPr>
              <a:t> </a:t>
            </a:r>
            <a:r>
              <a:rPr sz="900" dirty="0">
                <a:solidFill>
                  <a:srgbClr val="000000"/>
                </a:solidFill>
                <a:latin typeface="Arial"/>
                <a:cs typeface="Arial"/>
              </a:rPr>
              <a:t>conseguir</a:t>
            </a:r>
            <a:r>
              <a:rPr sz="900" spc="265" dirty="0">
                <a:solidFill>
                  <a:srgbClr val="000000"/>
                </a:solidFill>
                <a:latin typeface="Arial"/>
                <a:cs typeface="Arial"/>
              </a:rPr>
              <a:t> </a:t>
            </a:r>
            <a:r>
              <a:rPr sz="900" dirty="0">
                <a:solidFill>
                  <a:srgbClr val="000000"/>
                </a:solidFill>
                <a:latin typeface="Arial"/>
                <a:cs typeface="Arial"/>
              </a:rPr>
              <a:t>que</a:t>
            </a:r>
            <a:r>
              <a:rPr sz="900" spc="283" dirty="0">
                <a:solidFill>
                  <a:srgbClr val="000000"/>
                </a:solidFill>
                <a:latin typeface="Arial"/>
                <a:cs typeface="Arial"/>
              </a:rPr>
              <a:t> </a:t>
            </a:r>
            <a:r>
              <a:rPr sz="900" dirty="0">
                <a:solidFill>
                  <a:srgbClr val="000000"/>
                </a:solidFill>
                <a:latin typeface="Arial"/>
                <a:cs typeface="Arial"/>
              </a:rPr>
              <a:t>a</a:t>
            </a:r>
            <a:r>
              <a:rPr sz="900" spc="269" dirty="0">
                <a:solidFill>
                  <a:srgbClr val="000000"/>
                </a:solidFill>
                <a:latin typeface="Arial"/>
                <a:cs typeface="Arial"/>
              </a:rPr>
              <a:t> </a:t>
            </a:r>
            <a:r>
              <a:rPr sz="900" dirty="0">
                <a:solidFill>
                  <a:srgbClr val="000000"/>
                </a:solidFill>
                <a:latin typeface="Arial"/>
                <a:cs typeface="Arial"/>
              </a:rPr>
              <a:t>sua</a:t>
            </a:r>
            <a:r>
              <a:rPr sz="900" spc="271" dirty="0">
                <a:solidFill>
                  <a:srgbClr val="000000"/>
                </a:solidFill>
                <a:latin typeface="Arial"/>
                <a:cs typeface="Arial"/>
              </a:rPr>
              <a:t> </a:t>
            </a:r>
            <a:r>
              <a:rPr sz="900" dirty="0">
                <a:solidFill>
                  <a:srgbClr val="000000"/>
                </a:solidFill>
                <a:latin typeface="Arial"/>
                <a:cs typeface="Arial"/>
              </a:rPr>
              <a:t>moto</a:t>
            </a:r>
          </a:p>
          <a:p>
            <a:pPr marL="0" marR="0">
              <a:lnSpc>
                <a:spcPts val="1005"/>
              </a:lnSpc>
              <a:spcBef>
                <a:spcPts val="194"/>
              </a:spcBef>
              <a:spcAft>
                <a:spcPts val="0"/>
              </a:spcAft>
            </a:pPr>
            <a:r>
              <a:rPr sz="900" dirty="0">
                <a:solidFill>
                  <a:srgbClr val="000000"/>
                </a:solidFill>
                <a:latin typeface="Arial"/>
                <a:cs typeface="Arial"/>
              </a:rPr>
              <a:t>renda</a:t>
            </a:r>
            <a:r>
              <a:rPr sz="900" spc="38" dirty="0">
                <a:solidFill>
                  <a:srgbClr val="000000"/>
                </a:solidFill>
                <a:latin typeface="Arial"/>
                <a:cs typeface="Arial"/>
              </a:rPr>
              <a:t> </a:t>
            </a:r>
            <a:r>
              <a:rPr sz="900">
                <a:solidFill>
                  <a:srgbClr val="000000"/>
                </a:solidFill>
                <a:latin typeface="Arial"/>
                <a:cs typeface="Arial"/>
              </a:rPr>
              <a:t>melhores</a:t>
            </a:r>
            <a:r>
              <a:rPr sz="900" spc="55">
                <a:solidFill>
                  <a:srgbClr val="000000"/>
                </a:solidFill>
                <a:latin typeface="Arial"/>
                <a:cs typeface="Arial"/>
              </a:rPr>
              <a:t> </a:t>
            </a:r>
            <a:r>
              <a:rPr lang="pt-BR" sz="900">
                <a:solidFill>
                  <a:srgbClr val="000000"/>
                </a:solidFill>
                <a:latin typeface="Arial"/>
                <a:cs typeface="Arial"/>
              </a:rPr>
              <a:t>momentos</a:t>
            </a:r>
            <a:r>
              <a:rPr sz="900">
                <a:solidFill>
                  <a:srgbClr val="000000"/>
                </a:solidFill>
                <a:latin typeface="Arial"/>
                <a:cs typeface="Arial"/>
              </a:rPr>
              <a:t>,</a:t>
            </a:r>
            <a:r>
              <a:rPr sz="900" spc="51">
                <a:solidFill>
                  <a:srgbClr val="000000"/>
                </a:solidFill>
                <a:latin typeface="Arial"/>
                <a:cs typeface="Arial"/>
              </a:rPr>
              <a:t> </a:t>
            </a:r>
            <a:r>
              <a:rPr sz="900" dirty="0">
                <a:solidFill>
                  <a:srgbClr val="000000"/>
                </a:solidFill>
                <a:latin typeface="Arial"/>
                <a:cs typeface="Arial"/>
              </a:rPr>
              <a:t>diminuir</a:t>
            </a:r>
            <a:r>
              <a:rPr sz="900" spc="50" dirty="0">
                <a:solidFill>
                  <a:srgbClr val="000000"/>
                </a:solidFill>
                <a:latin typeface="Arial"/>
                <a:cs typeface="Arial"/>
              </a:rPr>
              <a:t> </a:t>
            </a:r>
            <a:r>
              <a:rPr sz="900" dirty="0">
                <a:solidFill>
                  <a:srgbClr val="000000"/>
                </a:solidFill>
                <a:latin typeface="Arial"/>
                <a:cs typeface="Arial"/>
              </a:rPr>
              <a:t>as</a:t>
            </a:r>
            <a:r>
              <a:rPr sz="900" spc="62" dirty="0">
                <a:solidFill>
                  <a:srgbClr val="000000"/>
                </a:solidFill>
                <a:latin typeface="Arial"/>
                <a:cs typeface="Arial"/>
              </a:rPr>
              <a:t> </a:t>
            </a:r>
            <a:r>
              <a:rPr sz="900" dirty="0">
                <a:solidFill>
                  <a:srgbClr val="000000"/>
                </a:solidFill>
                <a:latin typeface="Arial"/>
                <a:cs typeface="Arial"/>
              </a:rPr>
              <a:t>avarias</a:t>
            </a:r>
            <a:r>
              <a:rPr sz="900" spc="55" dirty="0">
                <a:solidFill>
                  <a:srgbClr val="000000"/>
                </a:solidFill>
                <a:latin typeface="Arial"/>
                <a:cs typeface="Arial"/>
              </a:rPr>
              <a:t> </a:t>
            </a:r>
            <a:r>
              <a:rPr sz="900" dirty="0">
                <a:solidFill>
                  <a:srgbClr val="000000"/>
                </a:solidFill>
                <a:latin typeface="Arial"/>
                <a:cs typeface="Arial"/>
              </a:rPr>
              <a:t>e</a:t>
            </a:r>
            <a:r>
              <a:rPr sz="900" spc="51" dirty="0">
                <a:solidFill>
                  <a:srgbClr val="000000"/>
                </a:solidFill>
                <a:latin typeface="Arial"/>
                <a:cs typeface="Arial"/>
              </a:rPr>
              <a:t> </a:t>
            </a:r>
            <a:r>
              <a:rPr sz="900" dirty="0">
                <a:solidFill>
                  <a:srgbClr val="000000"/>
                </a:solidFill>
                <a:latin typeface="Arial"/>
                <a:cs typeface="Arial"/>
              </a:rPr>
              <a:t>prolongar</a:t>
            </a:r>
          </a:p>
          <a:p>
            <a:pPr marL="0" marR="0">
              <a:lnSpc>
                <a:spcPts val="1005"/>
              </a:lnSpc>
              <a:spcBef>
                <a:spcPts val="194"/>
              </a:spcBef>
              <a:spcAft>
                <a:spcPts val="0"/>
              </a:spcAft>
            </a:pPr>
            <a:r>
              <a:rPr sz="900" dirty="0">
                <a:solidFill>
                  <a:srgbClr val="000000"/>
                </a:solidFill>
                <a:latin typeface="Arial"/>
                <a:cs typeface="Arial"/>
              </a:rPr>
              <a:t>a sua vida útil.</a:t>
            </a:r>
          </a:p>
        </p:txBody>
      </p:sp>
      <p:sp>
        <p:nvSpPr>
          <p:cNvPr id="14" name="object 14"/>
          <p:cNvSpPr txBox="1"/>
          <p:nvPr/>
        </p:nvSpPr>
        <p:spPr>
          <a:xfrm>
            <a:off x="583328" y="3951677"/>
            <a:ext cx="3206857" cy="410369"/>
          </a:xfrm>
          <a:prstGeom prst="rect">
            <a:avLst/>
          </a:prstGeom>
        </p:spPr>
        <p:txBody>
          <a:bodyPr vert="horz" wrap="square" lIns="0" tIns="0" rIns="0" bIns="0" rtlCol="0">
            <a:spAutoFit/>
          </a:bodyPr>
          <a:lstStyle/>
          <a:p>
            <a:pPr marL="228600" marR="0">
              <a:lnSpc>
                <a:spcPts val="1005"/>
              </a:lnSpc>
              <a:spcBef>
                <a:spcPts val="0"/>
              </a:spcBef>
              <a:spcAft>
                <a:spcPts val="0"/>
              </a:spcAft>
            </a:pPr>
            <a:r>
              <a:rPr sz="900" b="1" dirty="0">
                <a:solidFill>
                  <a:srgbClr val="000000"/>
                </a:solidFill>
                <a:latin typeface="Arial"/>
                <a:cs typeface="Arial"/>
              </a:rPr>
              <a:t>Advertência</a:t>
            </a:r>
            <a:r>
              <a:rPr sz="900" dirty="0">
                <a:solidFill>
                  <a:srgbClr val="000000"/>
                </a:solidFill>
                <a:latin typeface="Arial"/>
                <a:cs typeface="Arial"/>
              </a:rPr>
              <a:t>:</a:t>
            </a:r>
            <a:r>
              <a:rPr sz="900" spc="87" dirty="0">
                <a:solidFill>
                  <a:srgbClr val="000000"/>
                </a:solidFill>
                <a:latin typeface="Arial"/>
                <a:cs typeface="Arial"/>
              </a:rPr>
              <a:t> </a:t>
            </a:r>
            <a:r>
              <a:rPr sz="900" dirty="0">
                <a:solidFill>
                  <a:srgbClr val="000000"/>
                </a:solidFill>
                <a:latin typeface="Arial"/>
                <a:cs typeface="Arial"/>
              </a:rPr>
              <a:t>Indica</a:t>
            </a:r>
            <a:r>
              <a:rPr sz="900" spc="89" dirty="0">
                <a:solidFill>
                  <a:srgbClr val="000000"/>
                </a:solidFill>
                <a:latin typeface="Arial"/>
                <a:cs typeface="Arial"/>
              </a:rPr>
              <a:t> </a:t>
            </a:r>
            <a:r>
              <a:rPr sz="900" dirty="0">
                <a:solidFill>
                  <a:srgbClr val="000000"/>
                </a:solidFill>
                <a:latin typeface="Arial"/>
                <a:cs typeface="Arial"/>
              </a:rPr>
              <a:t>os</a:t>
            </a:r>
            <a:r>
              <a:rPr sz="900" spc="98" dirty="0">
                <a:solidFill>
                  <a:srgbClr val="000000"/>
                </a:solidFill>
                <a:latin typeface="Arial"/>
                <a:cs typeface="Arial"/>
              </a:rPr>
              <a:t> </a:t>
            </a:r>
            <a:r>
              <a:rPr sz="900" dirty="0">
                <a:solidFill>
                  <a:srgbClr val="000000"/>
                </a:solidFill>
                <a:latin typeface="Arial"/>
                <a:cs typeface="Arial"/>
              </a:rPr>
              <a:t>problemas</a:t>
            </a:r>
            <a:r>
              <a:rPr sz="900" spc="90" dirty="0">
                <a:solidFill>
                  <a:srgbClr val="000000"/>
                </a:solidFill>
                <a:latin typeface="Arial"/>
                <a:cs typeface="Arial"/>
              </a:rPr>
              <a:t> </a:t>
            </a:r>
            <a:r>
              <a:rPr sz="900" dirty="0">
                <a:solidFill>
                  <a:srgbClr val="000000"/>
                </a:solidFill>
                <a:latin typeface="Arial"/>
                <a:cs typeface="Arial"/>
              </a:rPr>
              <a:t>relacionados</a:t>
            </a:r>
            <a:r>
              <a:rPr sz="900" spc="80" dirty="0">
                <a:solidFill>
                  <a:srgbClr val="000000"/>
                </a:solidFill>
                <a:latin typeface="Arial"/>
                <a:cs typeface="Arial"/>
              </a:rPr>
              <a:t> </a:t>
            </a:r>
            <a:r>
              <a:rPr sz="900" dirty="0">
                <a:solidFill>
                  <a:srgbClr val="000000"/>
                </a:solidFill>
                <a:latin typeface="Arial"/>
                <a:cs typeface="Arial"/>
              </a:rPr>
              <a:t>com</a:t>
            </a:r>
            <a:r>
              <a:rPr sz="900" spc="80"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segurança</a:t>
            </a:r>
            <a:r>
              <a:rPr sz="900" spc="328" dirty="0">
                <a:solidFill>
                  <a:srgbClr val="000000"/>
                </a:solidFill>
                <a:latin typeface="Arial"/>
                <a:cs typeface="Arial"/>
              </a:rPr>
              <a:t> </a:t>
            </a:r>
            <a:r>
              <a:rPr sz="900" dirty="0">
                <a:solidFill>
                  <a:srgbClr val="000000"/>
                </a:solidFill>
                <a:latin typeface="Arial"/>
                <a:cs typeface="Arial"/>
              </a:rPr>
              <a:t>pessoal</a:t>
            </a:r>
            <a:r>
              <a:rPr sz="900" spc="329" dirty="0">
                <a:solidFill>
                  <a:srgbClr val="000000"/>
                </a:solidFill>
                <a:latin typeface="Arial"/>
                <a:cs typeface="Arial"/>
              </a:rPr>
              <a:t> </a:t>
            </a:r>
            <a:r>
              <a:rPr sz="900" dirty="0">
                <a:solidFill>
                  <a:srgbClr val="000000"/>
                </a:solidFill>
                <a:latin typeface="Arial"/>
                <a:cs typeface="Arial"/>
              </a:rPr>
              <a:t>do</a:t>
            </a:r>
            <a:r>
              <a:rPr sz="900" spc="313" dirty="0">
                <a:solidFill>
                  <a:srgbClr val="000000"/>
                </a:solidFill>
                <a:latin typeface="Arial"/>
                <a:cs typeface="Arial"/>
              </a:rPr>
              <a:t> </a:t>
            </a:r>
            <a:r>
              <a:rPr sz="900" dirty="0">
                <a:solidFill>
                  <a:srgbClr val="000000"/>
                </a:solidFill>
                <a:latin typeface="Arial"/>
                <a:cs typeface="Arial"/>
              </a:rPr>
              <a:t>condutor.</a:t>
            </a:r>
            <a:r>
              <a:rPr sz="900" spc="326" dirty="0">
                <a:solidFill>
                  <a:srgbClr val="000000"/>
                </a:solidFill>
                <a:latin typeface="Arial"/>
                <a:cs typeface="Arial"/>
              </a:rPr>
              <a:t> </a:t>
            </a:r>
            <a:r>
              <a:rPr sz="900" dirty="0">
                <a:solidFill>
                  <a:srgbClr val="000000"/>
                </a:solidFill>
                <a:latin typeface="Arial"/>
                <a:cs typeface="Arial"/>
              </a:rPr>
              <a:t>Caso</a:t>
            </a:r>
            <a:r>
              <a:rPr sz="900" spc="329" dirty="0">
                <a:solidFill>
                  <a:srgbClr val="000000"/>
                </a:solidFill>
                <a:latin typeface="Arial"/>
                <a:cs typeface="Arial"/>
              </a:rPr>
              <a:t> </a:t>
            </a:r>
            <a:r>
              <a:rPr sz="900">
                <a:solidFill>
                  <a:srgbClr val="000000"/>
                </a:solidFill>
                <a:latin typeface="Arial"/>
                <a:cs typeface="Arial"/>
              </a:rPr>
              <a:t>se</a:t>
            </a:r>
            <a:r>
              <a:rPr sz="900" spc="322">
                <a:solidFill>
                  <a:srgbClr val="000000"/>
                </a:solidFill>
                <a:latin typeface="Arial"/>
                <a:cs typeface="Arial"/>
              </a:rPr>
              <a:t> </a:t>
            </a:r>
            <a:r>
              <a:rPr lang="pt-BR" sz="900">
                <a:solidFill>
                  <a:srgbClr val="000000"/>
                </a:solidFill>
                <a:latin typeface="Arial"/>
                <a:cs typeface="Arial"/>
              </a:rPr>
              <a:t>descuide</a:t>
            </a:r>
            <a:r>
              <a:rPr sz="900" spc="328">
                <a:solidFill>
                  <a:srgbClr val="000000"/>
                </a:solidFill>
                <a:latin typeface="Arial"/>
                <a:cs typeface="Arial"/>
              </a:rPr>
              <a:t> </a:t>
            </a:r>
            <a:r>
              <a:rPr lang="pt-BR" sz="900">
                <a:solidFill>
                  <a:srgbClr val="000000"/>
                </a:solidFill>
                <a:latin typeface="Arial"/>
                <a:cs typeface="Arial"/>
              </a:rPr>
              <a:t>de</a:t>
            </a:r>
            <a:r>
              <a:rPr sz="900">
                <a:solidFill>
                  <a:srgbClr val="000000"/>
                </a:solidFill>
                <a:latin typeface="Arial"/>
                <a:cs typeface="Arial"/>
              </a:rPr>
              <a:t>ste</a:t>
            </a:r>
            <a:r>
              <a:rPr lang="pt-BR" sz="900">
                <a:solidFill>
                  <a:srgbClr val="000000"/>
                </a:solidFill>
                <a:latin typeface="Arial"/>
                <a:cs typeface="Arial"/>
              </a:rPr>
              <a:t> </a:t>
            </a:r>
            <a:r>
              <a:rPr sz="900">
                <a:solidFill>
                  <a:srgbClr val="000000"/>
                </a:solidFill>
                <a:latin typeface="Arial"/>
                <a:cs typeface="Arial"/>
              </a:rPr>
              <a:t>problema</a:t>
            </a:r>
            <a:r>
              <a:rPr sz="900" dirty="0">
                <a:solidFill>
                  <a:srgbClr val="000000"/>
                </a:solidFill>
                <a:latin typeface="Arial"/>
                <a:cs typeface="Arial"/>
              </a:rPr>
              <a:t>,</a:t>
            </a:r>
            <a:r>
              <a:rPr sz="900" spc="-11" dirty="0">
                <a:solidFill>
                  <a:srgbClr val="000000"/>
                </a:solidFill>
                <a:latin typeface="Arial"/>
                <a:cs typeface="Arial"/>
              </a:rPr>
              <a:t> </a:t>
            </a:r>
            <a:r>
              <a:rPr sz="900">
                <a:solidFill>
                  <a:srgbClr val="000000"/>
                </a:solidFill>
                <a:latin typeface="Arial"/>
                <a:cs typeface="Arial"/>
              </a:rPr>
              <a:t>podem </a:t>
            </a:r>
            <a:r>
              <a:rPr lang="pt-BR" sz="900">
                <a:solidFill>
                  <a:srgbClr val="000000"/>
                </a:solidFill>
                <a:latin typeface="Arial"/>
                <a:cs typeface="Arial"/>
              </a:rPr>
              <a:t>ocorrer</a:t>
            </a:r>
            <a:r>
              <a:rPr sz="900">
                <a:solidFill>
                  <a:srgbClr val="000000"/>
                </a:solidFill>
                <a:latin typeface="Arial"/>
                <a:cs typeface="Arial"/>
              </a:rPr>
              <a:t> </a:t>
            </a:r>
            <a:r>
              <a:rPr sz="900" dirty="0">
                <a:solidFill>
                  <a:srgbClr val="000000"/>
                </a:solidFill>
                <a:latin typeface="Arial"/>
                <a:cs typeface="Arial"/>
              </a:rPr>
              <a:t>lesões.</a:t>
            </a:r>
          </a:p>
        </p:txBody>
      </p:sp>
      <p:sp>
        <p:nvSpPr>
          <p:cNvPr id="15" name="object 15"/>
          <p:cNvSpPr txBox="1"/>
          <p:nvPr/>
        </p:nvSpPr>
        <p:spPr>
          <a:xfrm>
            <a:off x="583328" y="4485077"/>
            <a:ext cx="3206344"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Precaução</a:t>
            </a:r>
            <a:r>
              <a:rPr sz="900" dirty="0">
                <a:solidFill>
                  <a:srgbClr val="000000"/>
                </a:solidFill>
                <a:latin typeface="Arial"/>
                <a:cs typeface="Arial"/>
              </a:rPr>
              <a:t>:</a:t>
            </a:r>
            <a:r>
              <a:rPr sz="900" spc="471" dirty="0">
                <a:solidFill>
                  <a:srgbClr val="000000"/>
                </a:solidFill>
                <a:latin typeface="Arial"/>
                <a:cs typeface="Arial"/>
              </a:rPr>
              <a:t> </a:t>
            </a:r>
            <a:r>
              <a:rPr sz="900" dirty="0">
                <a:solidFill>
                  <a:srgbClr val="000000"/>
                </a:solidFill>
                <a:latin typeface="Arial"/>
                <a:cs typeface="Arial"/>
              </a:rPr>
              <a:t>Indica</a:t>
            </a:r>
            <a:r>
              <a:rPr sz="900" spc="461" dirty="0">
                <a:solidFill>
                  <a:srgbClr val="000000"/>
                </a:solidFill>
                <a:latin typeface="Arial"/>
                <a:cs typeface="Arial"/>
              </a:rPr>
              <a:t> </a:t>
            </a:r>
            <a:r>
              <a:rPr sz="900" dirty="0">
                <a:solidFill>
                  <a:srgbClr val="000000"/>
                </a:solidFill>
                <a:latin typeface="Arial"/>
                <a:cs typeface="Arial"/>
              </a:rPr>
              <a:t>que</a:t>
            </a:r>
            <a:r>
              <a:rPr sz="900" spc="458" dirty="0">
                <a:solidFill>
                  <a:srgbClr val="000000"/>
                </a:solidFill>
                <a:latin typeface="Arial"/>
                <a:cs typeface="Arial"/>
              </a:rPr>
              <a:t> </a:t>
            </a:r>
            <a:r>
              <a:rPr sz="900" dirty="0">
                <a:solidFill>
                  <a:srgbClr val="000000"/>
                </a:solidFill>
                <a:latin typeface="Arial"/>
                <a:cs typeface="Arial"/>
              </a:rPr>
              <a:t>se</a:t>
            </a:r>
            <a:r>
              <a:rPr sz="900" spc="467" dirty="0">
                <a:solidFill>
                  <a:srgbClr val="000000"/>
                </a:solidFill>
                <a:latin typeface="Arial"/>
                <a:cs typeface="Arial"/>
              </a:rPr>
              <a:t> </a:t>
            </a:r>
            <a:r>
              <a:rPr sz="900" dirty="0">
                <a:solidFill>
                  <a:srgbClr val="000000"/>
                </a:solidFill>
                <a:latin typeface="Arial"/>
                <a:cs typeface="Arial"/>
              </a:rPr>
              <a:t>deve</a:t>
            </a:r>
            <a:r>
              <a:rPr sz="900" spc="460" dirty="0">
                <a:solidFill>
                  <a:srgbClr val="000000"/>
                </a:solidFill>
                <a:latin typeface="Arial"/>
                <a:cs typeface="Arial"/>
              </a:rPr>
              <a:t> </a:t>
            </a:r>
            <a:r>
              <a:rPr sz="900" dirty="0">
                <a:solidFill>
                  <a:srgbClr val="000000"/>
                </a:solidFill>
                <a:latin typeface="Arial"/>
                <a:cs typeface="Arial"/>
              </a:rPr>
              <a:t>prestar</a:t>
            </a:r>
            <a:r>
              <a:rPr sz="900" spc="457" dirty="0">
                <a:solidFill>
                  <a:srgbClr val="000000"/>
                </a:solidFill>
                <a:latin typeface="Arial"/>
                <a:cs typeface="Arial"/>
              </a:rPr>
              <a:t> </a:t>
            </a:r>
            <a:r>
              <a:rPr sz="900" dirty="0">
                <a:solidFill>
                  <a:srgbClr val="000000"/>
                </a:solidFill>
                <a:latin typeface="Arial"/>
                <a:cs typeface="Arial"/>
              </a:rPr>
              <a:t>atenção</a:t>
            </a:r>
            <a:r>
              <a:rPr sz="900" spc="460" dirty="0">
                <a:solidFill>
                  <a:srgbClr val="000000"/>
                </a:solidFill>
                <a:latin typeface="Arial"/>
                <a:cs typeface="Arial"/>
              </a:rPr>
              <a:t> </a:t>
            </a:r>
            <a:r>
              <a:rPr sz="900" dirty="0">
                <a:solidFill>
                  <a:srgbClr val="000000"/>
                </a:solidFill>
                <a:latin typeface="Arial"/>
                <a:cs typeface="Arial"/>
              </a:rPr>
              <a:t>aos</a:t>
            </a:r>
          </a:p>
          <a:p>
            <a:pPr marL="0" marR="0">
              <a:lnSpc>
                <a:spcPts val="1005"/>
              </a:lnSpc>
              <a:spcBef>
                <a:spcPts val="194"/>
              </a:spcBef>
              <a:spcAft>
                <a:spcPts val="0"/>
              </a:spcAft>
            </a:pPr>
            <a:r>
              <a:rPr sz="900" dirty="0">
                <a:solidFill>
                  <a:srgbClr val="000000"/>
                </a:solidFill>
                <a:latin typeface="Arial"/>
                <a:cs typeface="Arial"/>
              </a:rPr>
              <a:t>problemas</a:t>
            </a:r>
            <a:r>
              <a:rPr sz="900" spc="210" dirty="0">
                <a:solidFill>
                  <a:srgbClr val="000000"/>
                </a:solidFill>
                <a:latin typeface="Arial"/>
                <a:cs typeface="Arial"/>
              </a:rPr>
              <a:t> </a:t>
            </a:r>
            <a:r>
              <a:rPr sz="900" dirty="0">
                <a:solidFill>
                  <a:srgbClr val="000000"/>
                </a:solidFill>
                <a:latin typeface="Arial"/>
                <a:cs typeface="Arial"/>
              </a:rPr>
              <a:t>relacionados</a:t>
            </a:r>
            <a:r>
              <a:rPr sz="900" spc="199" dirty="0">
                <a:solidFill>
                  <a:srgbClr val="000000"/>
                </a:solidFill>
                <a:latin typeface="Arial"/>
                <a:cs typeface="Arial"/>
              </a:rPr>
              <a:t> </a:t>
            </a:r>
            <a:r>
              <a:rPr sz="900" dirty="0">
                <a:solidFill>
                  <a:srgbClr val="000000"/>
                </a:solidFill>
                <a:latin typeface="Arial"/>
                <a:cs typeface="Arial"/>
              </a:rPr>
              <a:t>com</a:t>
            </a:r>
            <a:r>
              <a:rPr sz="900" spc="201" dirty="0">
                <a:solidFill>
                  <a:srgbClr val="000000"/>
                </a:solidFill>
                <a:latin typeface="Arial"/>
                <a:cs typeface="Arial"/>
              </a:rPr>
              <a:t> </a:t>
            </a:r>
            <a:r>
              <a:rPr sz="900" dirty="0">
                <a:solidFill>
                  <a:srgbClr val="000000"/>
                </a:solidFill>
                <a:latin typeface="Arial"/>
                <a:cs typeface="Arial"/>
              </a:rPr>
              <a:t>o</a:t>
            </a:r>
            <a:r>
              <a:rPr sz="900" spc="208" dirty="0">
                <a:solidFill>
                  <a:srgbClr val="000000"/>
                </a:solidFill>
                <a:latin typeface="Arial"/>
                <a:cs typeface="Arial"/>
              </a:rPr>
              <a:t> </a:t>
            </a:r>
            <a:r>
              <a:rPr sz="900" dirty="0">
                <a:solidFill>
                  <a:srgbClr val="000000"/>
                </a:solidFill>
                <a:latin typeface="Arial"/>
                <a:cs typeface="Arial"/>
              </a:rPr>
              <a:t>funcionamento</a:t>
            </a:r>
            <a:r>
              <a:rPr sz="900" spc="200" dirty="0">
                <a:solidFill>
                  <a:srgbClr val="000000"/>
                </a:solidFill>
                <a:latin typeface="Arial"/>
                <a:cs typeface="Arial"/>
              </a:rPr>
              <a:t> </a:t>
            </a:r>
            <a:r>
              <a:rPr sz="900" dirty="0">
                <a:solidFill>
                  <a:srgbClr val="000000"/>
                </a:solidFill>
                <a:latin typeface="Arial"/>
                <a:cs typeface="Arial"/>
              </a:rPr>
              <a:t>da</a:t>
            </a:r>
            <a:r>
              <a:rPr sz="900" spc="195" dirty="0">
                <a:solidFill>
                  <a:srgbClr val="000000"/>
                </a:solidFill>
                <a:latin typeface="Arial"/>
                <a:cs typeface="Arial"/>
              </a:rPr>
              <a:t> </a:t>
            </a:r>
            <a:r>
              <a:rPr sz="900" dirty="0">
                <a:solidFill>
                  <a:srgbClr val="000000"/>
                </a:solidFill>
                <a:latin typeface="Arial"/>
                <a:cs typeface="Arial"/>
              </a:rPr>
              <a:t>moto</a:t>
            </a:r>
            <a:r>
              <a:rPr sz="900" spc="198"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sua</a:t>
            </a:r>
            <a:r>
              <a:rPr sz="900" spc="-11" dirty="0">
                <a:solidFill>
                  <a:srgbClr val="000000"/>
                </a:solidFill>
                <a:latin typeface="Arial"/>
                <a:cs typeface="Arial"/>
              </a:rPr>
              <a:t> </a:t>
            </a:r>
            <a:r>
              <a:rPr sz="900" dirty="0">
                <a:solidFill>
                  <a:srgbClr val="000000"/>
                </a:solidFill>
                <a:latin typeface="Arial"/>
                <a:cs typeface="Arial"/>
              </a:rPr>
              <a:t>manutenção.</a:t>
            </a:r>
          </a:p>
        </p:txBody>
      </p:sp>
      <p:sp>
        <p:nvSpPr>
          <p:cNvPr id="16" name="object 16"/>
          <p:cNvSpPr txBox="1"/>
          <p:nvPr/>
        </p:nvSpPr>
        <p:spPr>
          <a:xfrm>
            <a:off x="541020" y="2210086"/>
            <a:ext cx="3205828"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Esta</a:t>
            </a:r>
            <a:r>
              <a:rPr sz="900" spc="172" dirty="0">
                <a:solidFill>
                  <a:srgbClr val="000000"/>
                </a:solidFill>
                <a:latin typeface="Arial"/>
                <a:cs typeface="Arial"/>
              </a:rPr>
              <a:t> </a:t>
            </a:r>
            <a:r>
              <a:rPr sz="900" dirty="0">
                <a:solidFill>
                  <a:srgbClr val="000000"/>
                </a:solidFill>
                <a:latin typeface="Arial"/>
                <a:cs typeface="Arial"/>
              </a:rPr>
              <a:t>moto</a:t>
            </a:r>
            <a:r>
              <a:rPr sz="900" spc="173" dirty="0">
                <a:solidFill>
                  <a:srgbClr val="000000"/>
                </a:solidFill>
                <a:latin typeface="Arial"/>
                <a:cs typeface="Arial"/>
              </a:rPr>
              <a:t> </a:t>
            </a:r>
            <a:r>
              <a:rPr sz="900" dirty="0">
                <a:solidFill>
                  <a:srgbClr val="000000"/>
                </a:solidFill>
                <a:latin typeface="Arial"/>
                <a:cs typeface="Arial"/>
              </a:rPr>
              <a:t>pode</a:t>
            </a:r>
            <a:r>
              <a:rPr sz="900" spc="170" dirty="0">
                <a:solidFill>
                  <a:srgbClr val="000000"/>
                </a:solidFill>
                <a:latin typeface="Arial"/>
                <a:cs typeface="Arial"/>
              </a:rPr>
              <a:t> </a:t>
            </a:r>
            <a:r>
              <a:rPr sz="900" dirty="0">
                <a:solidFill>
                  <a:srgbClr val="000000"/>
                </a:solidFill>
                <a:latin typeface="Arial"/>
                <a:cs typeface="Arial"/>
              </a:rPr>
              <a:t>evoluir</a:t>
            </a:r>
            <a:r>
              <a:rPr sz="900" spc="170" dirty="0">
                <a:solidFill>
                  <a:srgbClr val="000000"/>
                </a:solidFill>
                <a:latin typeface="Arial"/>
                <a:cs typeface="Arial"/>
              </a:rPr>
              <a:t> </a:t>
            </a:r>
            <a:r>
              <a:rPr sz="900" dirty="0">
                <a:solidFill>
                  <a:srgbClr val="000000"/>
                </a:solidFill>
                <a:latin typeface="Arial"/>
                <a:cs typeface="Arial"/>
              </a:rPr>
              <a:t>com</a:t>
            </a:r>
            <a:r>
              <a:rPr sz="900" spc="177" dirty="0">
                <a:solidFill>
                  <a:srgbClr val="000000"/>
                </a:solidFill>
                <a:latin typeface="Arial"/>
                <a:cs typeface="Arial"/>
              </a:rPr>
              <a:t> </a:t>
            </a:r>
            <a:r>
              <a:rPr sz="900" dirty="0">
                <a:solidFill>
                  <a:srgbClr val="000000"/>
                </a:solidFill>
                <a:latin typeface="Arial"/>
                <a:cs typeface="Arial"/>
              </a:rPr>
              <a:t>futuras</a:t>
            </a:r>
            <a:r>
              <a:rPr sz="900" spc="175" dirty="0">
                <a:solidFill>
                  <a:srgbClr val="000000"/>
                </a:solidFill>
                <a:latin typeface="Arial"/>
                <a:cs typeface="Arial"/>
              </a:rPr>
              <a:t> </a:t>
            </a:r>
            <a:r>
              <a:rPr sz="900" dirty="0">
                <a:solidFill>
                  <a:srgbClr val="000000"/>
                </a:solidFill>
                <a:latin typeface="Arial"/>
                <a:cs typeface="Arial"/>
              </a:rPr>
              <a:t>modificações</a:t>
            </a:r>
            <a:r>
              <a:rPr sz="900" spc="175" dirty="0">
                <a:solidFill>
                  <a:srgbClr val="000000"/>
                </a:solidFill>
                <a:latin typeface="Arial"/>
                <a:cs typeface="Arial"/>
              </a:rPr>
              <a:t> </a:t>
            </a:r>
            <a:r>
              <a:rPr sz="900" dirty="0">
                <a:solidFill>
                  <a:srgbClr val="000000"/>
                </a:solidFill>
                <a:latin typeface="Arial"/>
                <a:cs typeface="Arial"/>
              </a:rPr>
              <a:t>e</a:t>
            </a:r>
            <a:r>
              <a:rPr sz="900" spc="172" dirty="0">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4"/>
              </a:spcBef>
              <a:spcAft>
                <a:spcPts val="0"/>
              </a:spcAft>
            </a:pPr>
            <a:r>
              <a:rPr sz="900" dirty="0">
                <a:solidFill>
                  <a:srgbClr val="000000"/>
                </a:solidFill>
                <a:latin typeface="Arial"/>
                <a:cs typeface="Arial"/>
              </a:rPr>
              <a:t>ocorrer</a:t>
            </a:r>
            <a:r>
              <a:rPr sz="900" spc="215" dirty="0">
                <a:solidFill>
                  <a:srgbClr val="000000"/>
                </a:solidFill>
                <a:latin typeface="Arial"/>
                <a:cs typeface="Arial"/>
              </a:rPr>
              <a:t> </a:t>
            </a:r>
            <a:r>
              <a:rPr sz="900" dirty="0">
                <a:solidFill>
                  <a:srgbClr val="000000"/>
                </a:solidFill>
                <a:latin typeface="Arial"/>
                <a:cs typeface="Arial"/>
              </a:rPr>
              <a:t>que</a:t>
            </a:r>
            <a:r>
              <a:rPr sz="900" spc="222" dirty="0">
                <a:solidFill>
                  <a:srgbClr val="000000"/>
                </a:solidFill>
                <a:latin typeface="Arial"/>
                <a:cs typeface="Arial"/>
              </a:rPr>
              <a:t> </a:t>
            </a:r>
            <a:r>
              <a:rPr sz="900" dirty="0">
                <a:solidFill>
                  <a:srgbClr val="000000"/>
                </a:solidFill>
                <a:latin typeface="Arial"/>
                <a:cs typeface="Arial"/>
              </a:rPr>
              <a:t>o</a:t>
            </a:r>
            <a:r>
              <a:rPr sz="900" spc="220" dirty="0">
                <a:solidFill>
                  <a:srgbClr val="000000"/>
                </a:solidFill>
                <a:latin typeface="Arial"/>
                <a:cs typeface="Arial"/>
              </a:rPr>
              <a:t> </a:t>
            </a:r>
            <a:r>
              <a:rPr sz="900" dirty="0">
                <a:solidFill>
                  <a:srgbClr val="000000"/>
                </a:solidFill>
                <a:latin typeface="Arial"/>
                <a:cs typeface="Arial"/>
              </a:rPr>
              <a:t>manual</a:t>
            </a:r>
            <a:r>
              <a:rPr sz="900" spc="222" dirty="0">
                <a:solidFill>
                  <a:srgbClr val="000000"/>
                </a:solidFill>
                <a:latin typeface="Arial"/>
                <a:cs typeface="Arial"/>
              </a:rPr>
              <a:t> </a:t>
            </a:r>
            <a:r>
              <a:rPr sz="900" dirty="0">
                <a:solidFill>
                  <a:srgbClr val="000000"/>
                </a:solidFill>
                <a:latin typeface="Arial"/>
                <a:cs typeface="Arial"/>
              </a:rPr>
              <a:t>do</a:t>
            </a:r>
            <a:r>
              <a:rPr sz="900" spc="217" dirty="0">
                <a:solidFill>
                  <a:srgbClr val="000000"/>
                </a:solidFill>
                <a:latin typeface="Arial"/>
                <a:cs typeface="Arial"/>
              </a:rPr>
              <a:t> </a:t>
            </a:r>
            <a:r>
              <a:rPr sz="900" dirty="0">
                <a:solidFill>
                  <a:srgbClr val="000000"/>
                </a:solidFill>
                <a:latin typeface="Arial"/>
                <a:cs typeface="Arial"/>
              </a:rPr>
              <a:t>proprietário</a:t>
            </a:r>
            <a:r>
              <a:rPr sz="900" spc="220" dirty="0">
                <a:solidFill>
                  <a:srgbClr val="000000"/>
                </a:solidFill>
                <a:latin typeface="Arial"/>
                <a:cs typeface="Arial"/>
              </a:rPr>
              <a:t> </a:t>
            </a:r>
            <a:r>
              <a:rPr sz="900" dirty="0">
                <a:solidFill>
                  <a:srgbClr val="000000"/>
                </a:solidFill>
                <a:latin typeface="Arial"/>
                <a:cs typeface="Arial"/>
              </a:rPr>
              <a:t>apresente</a:t>
            </a:r>
            <a:r>
              <a:rPr sz="900" spc="222" dirty="0">
                <a:solidFill>
                  <a:srgbClr val="000000"/>
                </a:solidFill>
                <a:latin typeface="Arial"/>
                <a:cs typeface="Arial"/>
              </a:rPr>
              <a:t> </a:t>
            </a:r>
            <a:r>
              <a:rPr sz="900" dirty="0">
                <a:solidFill>
                  <a:srgbClr val="000000"/>
                </a:solidFill>
                <a:latin typeface="Arial"/>
                <a:cs typeface="Arial"/>
              </a:rPr>
              <a:t>algumas</a:t>
            </a:r>
          </a:p>
          <a:p>
            <a:pPr marL="0" marR="0">
              <a:lnSpc>
                <a:spcPts val="1005"/>
              </a:lnSpc>
              <a:spcBef>
                <a:spcPts val="196"/>
              </a:spcBef>
              <a:spcAft>
                <a:spcPts val="0"/>
              </a:spcAft>
            </a:pPr>
            <a:r>
              <a:rPr sz="900" dirty="0">
                <a:solidFill>
                  <a:srgbClr val="000000"/>
                </a:solidFill>
                <a:latin typeface="Arial"/>
                <a:cs typeface="Arial"/>
              </a:rPr>
              <a:t>diferenças</a:t>
            </a:r>
            <a:r>
              <a:rPr sz="900" spc="330" dirty="0">
                <a:solidFill>
                  <a:srgbClr val="000000"/>
                </a:solidFill>
                <a:latin typeface="Arial"/>
                <a:cs typeface="Arial"/>
              </a:rPr>
              <a:t> </a:t>
            </a:r>
            <a:r>
              <a:rPr sz="900" dirty="0">
                <a:solidFill>
                  <a:srgbClr val="000000"/>
                </a:solidFill>
                <a:latin typeface="Arial"/>
                <a:cs typeface="Arial"/>
              </a:rPr>
              <a:t>para</a:t>
            </a:r>
            <a:r>
              <a:rPr sz="900" spc="327" dirty="0">
                <a:solidFill>
                  <a:srgbClr val="000000"/>
                </a:solidFill>
                <a:latin typeface="Arial"/>
                <a:cs typeface="Arial"/>
              </a:rPr>
              <a:t> </a:t>
            </a:r>
            <a:r>
              <a:rPr sz="900" dirty="0">
                <a:solidFill>
                  <a:srgbClr val="000000"/>
                </a:solidFill>
                <a:latin typeface="Arial"/>
                <a:cs typeface="Arial"/>
              </a:rPr>
              <a:t>com</a:t>
            </a:r>
            <a:r>
              <a:rPr sz="900" spc="333" dirty="0">
                <a:solidFill>
                  <a:srgbClr val="000000"/>
                </a:solidFill>
                <a:latin typeface="Arial"/>
                <a:cs typeface="Arial"/>
              </a:rPr>
              <a:t> </a:t>
            </a:r>
            <a:r>
              <a:rPr sz="900" dirty="0">
                <a:solidFill>
                  <a:srgbClr val="000000"/>
                </a:solidFill>
                <a:latin typeface="Arial"/>
                <a:cs typeface="Arial"/>
              </a:rPr>
              <a:t>o</a:t>
            </a:r>
            <a:r>
              <a:rPr sz="900" spc="328" dirty="0">
                <a:solidFill>
                  <a:srgbClr val="000000"/>
                </a:solidFill>
                <a:latin typeface="Arial"/>
                <a:cs typeface="Arial"/>
              </a:rPr>
              <a:t> </a:t>
            </a:r>
            <a:r>
              <a:rPr sz="900" dirty="0">
                <a:solidFill>
                  <a:srgbClr val="000000"/>
                </a:solidFill>
                <a:latin typeface="Arial"/>
                <a:cs typeface="Arial"/>
              </a:rPr>
              <a:t>modelo</a:t>
            </a:r>
            <a:r>
              <a:rPr sz="900">
                <a:solidFill>
                  <a:srgbClr val="000000"/>
                </a:solidFill>
                <a:latin typeface="Arial"/>
                <a:cs typeface="Arial"/>
              </a:rPr>
              <a:t>,</a:t>
            </a:r>
            <a:r>
              <a:rPr sz="900" spc="327">
                <a:solidFill>
                  <a:srgbClr val="000000"/>
                </a:solidFill>
                <a:latin typeface="Arial"/>
                <a:cs typeface="Arial"/>
              </a:rPr>
              <a:t> </a:t>
            </a:r>
            <a:r>
              <a:rPr lang="pt-BR" sz="900">
                <a:solidFill>
                  <a:srgbClr val="000000"/>
                </a:solidFill>
                <a:latin typeface="Arial"/>
                <a:cs typeface="Arial"/>
              </a:rPr>
              <a:t>já</a:t>
            </a:r>
            <a:r>
              <a:rPr sz="900" spc="329">
                <a:solidFill>
                  <a:srgbClr val="000000"/>
                </a:solidFill>
                <a:latin typeface="Arial"/>
                <a:cs typeface="Arial"/>
              </a:rPr>
              <a:t> </a:t>
            </a:r>
            <a:r>
              <a:rPr sz="900" dirty="0">
                <a:solidFill>
                  <a:srgbClr val="000000"/>
                </a:solidFill>
                <a:latin typeface="Arial"/>
                <a:cs typeface="Arial"/>
              </a:rPr>
              <a:t>que</a:t>
            </a:r>
            <a:r>
              <a:rPr sz="900" spc="326" dirty="0">
                <a:solidFill>
                  <a:srgbClr val="000000"/>
                </a:solidFill>
                <a:latin typeface="Arial"/>
                <a:cs typeface="Arial"/>
              </a:rPr>
              <a:t> </a:t>
            </a:r>
            <a:r>
              <a:rPr sz="900" dirty="0">
                <a:solidFill>
                  <a:srgbClr val="000000"/>
                </a:solidFill>
                <a:latin typeface="Arial"/>
                <a:cs typeface="Arial"/>
              </a:rPr>
              <a:t>as</a:t>
            </a:r>
            <a:r>
              <a:rPr sz="900" spc="316" dirty="0">
                <a:solidFill>
                  <a:srgbClr val="000000"/>
                </a:solidFill>
                <a:latin typeface="Arial"/>
                <a:cs typeface="Arial"/>
              </a:rPr>
              <a:t> </a:t>
            </a:r>
            <a:r>
              <a:rPr sz="900" dirty="0">
                <a:solidFill>
                  <a:srgbClr val="000000"/>
                </a:solidFill>
                <a:latin typeface="Arial"/>
                <a:cs typeface="Arial"/>
              </a:rPr>
              <a:t>melhorias</a:t>
            </a:r>
          </a:p>
          <a:p>
            <a:pPr marL="0" marR="0">
              <a:lnSpc>
                <a:spcPts val="1005"/>
              </a:lnSpc>
              <a:spcBef>
                <a:spcPts val="194"/>
              </a:spcBef>
              <a:spcAft>
                <a:spcPts val="0"/>
              </a:spcAft>
            </a:pPr>
            <a:r>
              <a:rPr sz="900" dirty="0">
                <a:solidFill>
                  <a:srgbClr val="000000"/>
                </a:solidFill>
                <a:latin typeface="Arial"/>
                <a:cs typeface="Arial"/>
              </a:rPr>
              <a:t>posteriores estão sujeitas a alterações sem aviso prévio.</a:t>
            </a:r>
          </a:p>
        </p:txBody>
      </p:sp>
      <p:sp>
        <p:nvSpPr>
          <p:cNvPr id="17" name="object 17"/>
          <p:cNvSpPr txBox="1"/>
          <p:nvPr/>
        </p:nvSpPr>
        <p:spPr>
          <a:xfrm>
            <a:off x="3793871" y="4906931"/>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p>
        </p:txBody>
      </p:sp>
      <p:pic>
        <p:nvPicPr>
          <p:cNvPr id="19" name="Imagem 18" descr="Desenho de uma moto&#10;&#10;O conteúdo gerado por IA pode estar incorreto.">
            <a:extLst>
              <a:ext uri="{FF2B5EF4-FFF2-40B4-BE49-F238E27FC236}">
                <a16:creationId xmlns:a16="http://schemas.microsoft.com/office/drawing/2014/main" id="{48E9F6F9-6832-EC27-DFDC-FED5AC714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1575" y="747115"/>
            <a:ext cx="4234925" cy="296444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522732" y="424688"/>
            <a:ext cx="6607810" cy="12700"/>
          </a:xfrm>
          <a:prstGeom prst="rect">
            <a:avLst/>
          </a:prstGeom>
          <a:blipFill>
            <a:blip r:embed="rId2" cstate="print"/>
            <a:stretch>
              <a:fillRect/>
            </a:stretch>
          </a:blipFill>
        </p:spPr>
        <p:txBody>
          <a:bodyPr wrap="square" lIns="0" tIns="0" rIns="0" bIns="0" rtlCol="0">
            <a:spAutoFit/>
          </a:bodyPr>
          <a:lstStyle/>
          <a:p>
            <a:endParaRPr/>
          </a:p>
        </p:txBody>
      </p:sp>
      <p:sp>
        <p:nvSpPr>
          <p:cNvPr id="9" name="object 9"/>
          <p:cNvSpPr txBox="1"/>
          <p:nvPr/>
        </p:nvSpPr>
        <p:spPr>
          <a:xfrm>
            <a:off x="541020" y="284639"/>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10" name="object 10"/>
          <p:cNvSpPr txBox="1"/>
          <p:nvPr/>
        </p:nvSpPr>
        <p:spPr>
          <a:xfrm>
            <a:off x="541020" y="542416"/>
            <a:ext cx="667647"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Índice</a:t>
            </a:r>
          </a:p>
        </p:txBody>
      </p:sp>
      <p:sp>
        <p:nvSpPr>
          <p:cNvPr id="13" name="object 13"/>
          <p:cNvSpPr txBox="1"/>
          <p:nvPr/>
        </p:nvSpPr>
        <p:spPr>
          <a:xfrm>
            <a:off x="331142" y="1135082"/>
            <a:ext cx="3200905"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a:solidFill>
                  <a:srgbClr val="000000"/>
                </a:solidFill>
                <a:latin typeface="Calibri"/>
                <a:cs typeface="Calibri"/>
              </a:rPr>
              <a:t>INTRODUÇÃO.............</a:t>
            </a:r>
            <a:r>
              <a:rPr lang="pt-BR" sz="1000" spc="12">
                <a:solidFill>
                  <a:srgbClr val="000000"/>
                </a:solidFill>
                <a:latin typeface="Calibri"/>
                <a:cs typeface="Calibri"/>
              </a:rPr>
              <a:t>.......................................................1</a:t>
            </a:r>
            <a:endParaRPr sz="1000" dirty="0">
              <a:solidFill>
                <a:srgbClr val="000000"/>
              </a:solidFill>
              <a:latin typeface="Calibri"/>
              <a:cs typeface="Calibri"/>
            </a:endParaRPr>
          </a:p>
        </p:txBody>
      </p:sp>
      <p:sp>
        <p:nvSpPr>
          <p:cNvPr id="15" name="object 15"/>
          <p:cNvSpPr txBox="1"/>
          <p:nvPr/>
        </p:nvSpPr>
        <p:spPr>
          <a:xfrm>
            <a:off x="331142" y="1421976"/>
            <a:ext cx="3201492"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rPr>
              <a:t>ADVERTÊNCIAS </a:t>
            </a:r>
            <a:r>
              <a:rPr sz="1000">
                <a:solidFill>
                  <a:srgbClr val="000000"/>
                </a:solidFill>
                <a:latin typeface="Calibri"/>
                <a:cs typeface="Calibri"/>
              </a:rPr>
              <a:t>E PRECAUÇÕES</a:t>
            </a:r>
            <a:r>
              <a:rPr lang="pt-BR" sz="1000">
                <a:solidFill>
                  <a:srgbClr val="000000"/>
                </a:solidFill>
                <a:latin typeface="Calibri"/>
                <a:cs typeface="Calibri"/>
              </a:rPr>
              <a:t>...........................................1</a:t>
            </a:r>
            <a:endParaRPr sz="1000" dirty="0">
              <a:solidFill>
                <a:srgbClr val="000000"/>
              </a:solidFill>
              <a:latin typeface="Calibri"/>
              <a:cs typeface="Calibri"/>
            </a:endParaRPr>
          </a:p>
        </p:txBody>
      </p:sp>
      <p:sp>
        <p:nvSpPr>
          <p:cNvPr id="19" name="object 19"/>
          <p:cNvSpPr txBox="1"/>
          <p:nvPr/>
        </p:nvSpPr>
        <p:spPr>
          <a:xfrm>
            <a:off x="4043016" y="838277"/>
            <a:ext cx="3075915" cy="1897955"/>
          </a:xfrm>
          <a:prstGeom prst="rect">
            <a:avLst/>
          </a:prstGeom>
        </p:spPr>
        <p:txBody>
          <a:bodyPr vert="horz" wrap="square" lIns="0" tIns="0" rIns="0" bIns="0" rtlCol="0">
            <a:spAutoFit/>
          </a:bodyPr>
          <a:lstStyle/>
          <a:p>
            <a:pPr algn="r">
              <a:lnSpc>
                <a:spcPts val="1215"/>
              </a:lnSpc>
              <a:spcBef>
                <a:spcPts val="490"/>
              </a:spcBef>
            </a:pPr>
            <a:r>
              <a:rPr lang="pt-BR" sz="800">
                <a:solidFill>
                  <a:srgbClr val="000000"/>
                </a:solidFill>
                <a:cs typeface="Calibri"/>
              </a:rPr>
              <a:t>AVISO DE FALHA DE INJEÇÃO </a:t>
            </a:r>
            <a:r>
              <a:rPr lang="pt-BR" sz="1000">
                <a:solidFill>
                  <a:srgbClr val="000000"/>
                </a:solidFill>
                <a:cs typeface="Calibri"/>
              </a:rPr>
              <a:t>......................................................18</a:t>
            </a:r>
          </a:p>
          <a:p>
            <a:pPr algn="r">
              <a:lnSpc>
                <a:spcPts val="1215"/>
              </a:lnSpc>
              <a:spcBef>
                <a:spcPts val="490"/>
              </a:spcBef>
            </a:pPr>
            <a:r>
              <a:rPr lang="pt-BR" sz="800">
                <a:solidFill>
                  <a:srgbClr val="000000"/>
                </a:solidFill>
                <a:cs typeface="Calibri"/>
              </a:rPr>
              <a:t>AVISO DE ANOMALIA NO SISTEMA DE ABS </a:t>
            </a:r>
            <a:r>
              <a:rPr lang="pt-BR" sz="1000">
                <a:solidFill>
                  <a:srgbClr val="000000"/>
                </a:solidFill>
                <a:cs typeface="Calibri"/>
              </a:rPr>
              <a:t>.....................................18</a:t>
            </a:r>
          </a:p>
          <a:p>
            <a:pPr algn="r">
              <a:lnSpc>
                <a:spcPts val="1215"/>
              </a:lnSpc>
              <a:spcBef>
                <a:spcPts val="490"/>
              </a:spcBef>
            </a:pPr>
            <a:r>
              <a:rPr lang="pt-BR" sz="800">
                <a:solidFill>
                  <a:srgbClr val="000000"/>
                </a:solidFill>
                <a:cs typeface="Calibri"/>
              </a:rPr>
              <a:t>AVISO TCS </a:t>
            </a:r>
            <a:r>
              <a:rPr lang="pt-BR" sz="1000">
                <a:solidFill>
                  <a:srgbClr val="000000"/>
                </a:solidFill>
                <a:cs typeface="Calibri"/>
              </a:rPr>
              <a:t>..............................................................................18</a:t>
            </a:r>
          </a:p>
          <a:p>
            <a:pPr algn="r">
              <a:lnSpc>
                <a:spcPts val="1215"/>
              </a:lnSpc>
              <a:spcBef>
                <a:spcPts val="490"/>
              </a:spcBef>
            </a:pPr>
            <a:r>
              <a:rPr lang="pt-BR" sz="800">
                <a:solidFill>
                  <a:srgbClr val="000000"/>
                </a:solidFill>
                <a:cs typeface="Calibri"/>
              </a:rPr>
              <a:t>TELA TFT </a:t>
            </a:r>
            <a:r>
              <a:rPr lang="pt-BR" sz="1000">
                <a:solidFill>
                  <a:srgbClr val="000000"/>
                </a:solidFill>
                <a:cs typeface="Calibri"/>
              </a:rPr>
              <a:t>................................................................................19</a:t>
            </a:r>
            <a:endParaRPr lang="pt-BR" sz="800">
              <a:solidFill>
                <a:srgbClr val="000000"/>
              </a:solidFill>
              <a:cs typeface="Calibri"/>
            </a:endParaRPr>
          </a:p>
          <a:p>
            <a:pPr algn="r">
              <a:lnSpc>
                <a:spcPts val="1215"/>
              </a:lnSpc>
              <a:spcBef>
                <a:spcPts val="490"/>
              </a:spcBef>
            </a:pPr>
            <a:r>
              <a:rPr lang="pt-BR" sz="800">
                <a:solidFill>
                  <a:srgbClr val="000000"/>
                </a:solidFill>
                <a:cs typeface="Calibri"/>
              </a:rPr>
              <a:t>AVISO DO PISCA DIREITO </a:t>
            </a:r>
            <a:r>
              <a:rPr lang="pt-BR" sz="1000">
                <a:solidFill>
                  <a:srgbClr val="000000"/>
                </a:solidFill>
                <a:cs typeface="Calibri"/>
              </a:rPr>
              <a:t>...........................................................20</a:t>
            </a:r>
          </a:p>
          <a:p>
            <a:pPr marL="0" marR="0" algn="r">
              <a:lnSpc>
                <a:spcPts val="1215"/>
              </a:lnSpc>
              <a:spcBef>
                <a:spcPts val="490"/>
              </a:spcBef>
              <a:spcAft>
                <a:spcPts val="0"/>
              </a:spcAft>
            </a:pPr>
            <a:r>
              <a:rPr lang="pt-BR" sz="800">
                <a:solidFill>
                  <a:srgbClr val="000000"/>
                </a:solidFill>
                <a:latin typeface="Calibri"/>
                <a:cs typeface="Calibri"/>
              </a:rPr>
              <a:t>AVISO DE NÍVEL BAIXO DE ÓLEO</a:t>
            </a:r>
            <a:r>
              <a:rPr lang="pt-BR" sz="1000">
                <a:solidFill>
                  <a:srgbClr val="000000"/>
                </a:solidFill>
                <a:latin typeface="Calibri"/>
                <a:cs typeface="Calibri"/>
              </a:rPr>
              <a:t>...................................................20</a:t>
            </a:r>
          </a:p>
          <a:p>
            <a:pPr marL="0" marR="0" algn="r">
              <a:lnSpc>
                <a:spcPts val="1215"/>
              </a:lnSpc>
              <a:spcBef>
                <a:spcPts val="490"/>
              </a:spcBef>
              <a:spcAft>
                <a:spcPts val="0"/>
              </a:spcAft>
            </a:pPr>
            <a:r>
              <a:rPr lang="pt-BR" sz="1000">
                <a:solidFill>
                  <a:srgbClr val="000000"/>
                </a:solidFill>
                <a:latin typeface="Calibri"/>
                <a:cs typeface="Calibri"/>
              </a:rPr>
              <a:t>P</a:t>
            </a:r>
            <a:r>
              <a:rPr lang="pt-BR" sz="800">
                <a:solidFill>
                  <a:srgbClr val="000000"/>
                </a:solidFill>
                <a:latin typeface="Calibri"/>
                <a:cs typeface="Calibri"/>
              </a:rPr>
              <a:t>RESSÃO DOS P</a:t>
            </a:r>
            <a:r>
              <a:rPr sz="800">
                <a:solidFill>
                  <a:srgbClr val="000000"/>
                </a:solidFill>
                <a:latin typeface="Calibri"/>
                <a:cs typeface="Calibri"/>
              </a:rPr>
              <a:t>NEUS</a:t>
            </a:r>
            <a:r>
              <a:rPr sz="800" spc="-54">
                <a:solidFill>
                  <a:srgbClr val="000000"/>
                </a:solidFill>
                <a:latin typeface="Calibri"/>
                <a:cs typeface="Calibri"/>
              </a:rPr>
              <a:t> </a:t>
            </a:r>
            <a:r>
              <a:rPr sz="1000">
                <a:solidFill>
                  <a:srgbClr val="000000"/>
                </a:solidFill>
                <a:latin typeface="Calibri"/>
                <a:cs typeface="Calibri"/>
              </a:rPr>
              <a:t>..........................................................</a:t>
            </a:r>
            <a:r>
              <a:rPr lang="pt-BR" sz="1000">
                <a:solidFill>
                  <a:srgbClr val="000000"/>
                </a:solidFill>
                <a:latin typeface="Calibri"/>
                <a:cs typeface="Calibri"/>
              </a:rPr>
              <a:t>.....</a:t>
            </a:r>
            <a:r>
              <a:rPr sz="1000" spc="14">
                <a:solidFill>
                  <a:srgbClr val="000000"/>
                </a:solidFill>
                <a:latin typeface="Calibri"/>
                <a:cs typeface="Calibri"/>
              </a:rPr>
              <a:t> </a:t>
            </a:r>
            <a:r>
              <a:rPr sz="1000">
                <a:solidFill>
                  <a:srgbClr val="000000"/>
                </a:solidFill>
                <a:latin typeface="Calibri"/>
                <a:cs typeface="Calibri"/>
              </a:rPr>
              <a:t>20</a:t>
            </a:r>
            <a:endParaRPr lang="pt-BR" sz="1000">
              <a:solidFill>
                <a:srgbClr val="000000"/>
              </a:solidFill>
              <a:latin typeface="Calibri"/>
              <a:cs typeface="Calibri"/>
            </a:endParaRPr>
          </a:p>
          <a:p>
            <a:pPr marL="0" marR="0" algn="r">
              <a:lnSpc>
                <a:spcPts val="1215"/>
              </a:lnSpc>
              <a:spcBef>
                <a:spcPts val="490"/>
              </a:spcBef>
              <a:spcAft>
                <a:spcPts val="0"/>
              </a:spcAft>
            </a:pPr>
            <a:r>
              <a:rPr lang="pt-BR" sz="900">
                <a:solidFill>
                  <a:srgbClr val="000000"/>
                </a:solidFill>
                <a:latin typeface="Calibri"/>
                <a:cs typeface="Calibri"/>
              </a:rPr>
              <a:t>AVISO DE RESERVA DE COMBUSTÍVEL</a:t>
            </a:r>
            <a:r>
              <a:rPr lang="pt-BR" sz="1000">
                <a:solidFill>
                  <a:srgbClr val="000000"/>
                </a:solidFill>
                <a:latin typeface="Calibri"/>
                <a:cs typeface="Calibri"/>
              </a:rPr>
              <a:t>......................................20</a:t>
            </a:r>
          </a:p>
          <a:p>
            <a:pPr marL="0" marR="0" algn="r">
              <a:lnSpc>
                <a:spcPts val="1215"/>
              </a:lnSpc>
              <a:spcBef>
                <a:spcPts val="490"/>
              </a:spcBef>
              <a:spcAft>
                <a:spcPts val="0"/>
              </a:spcAft>
            </a:pPr>
            <a:r>
              <a:rPr lang="pt-BR" sz="800">
                <a:solidFill>
                  <a:srgbClr val="000000"/>
                </a:solidFill>
                <a:latin typeface="Calibri"/>
                <a:cs typeface="Calibri"/>
              </a:rPr>
              <a:t>AVISO DE SOBREAQUECIMENTO DO REFRIGERANTE</a:t>
            </a:r>
            <a:r>
              <a:rPr lang="pt-BR" sz="1000">
                <a:solidFill>
                  <a:srgbClr val="000000"/>
                </a:solidFill>
                <a:latin typeface="Calibri"/>
                <a:cs typeface="Calibri"/>
              </a:rPr>
              <a:t>.........................</a:t>
            </a:r>
            <a:r>
              <a:rPr lang="pt-BR" sz="1000" spc="14">
                <a:solidFill>
                  <a:srgbClr val="000000"/>
                </a:solidFill>
                <a:latin typeface="Calibri"/>
                <a:cs typeface="Calibri"/>
              </a:rPr>
              <a:t> </a:t>
            </a:r>
            <a:r>
              <a:rPr lang="pt-BR" sz="1000">
                <a:solidFill>
                  <a:srgbClr val="000000"/>
                </a:solidFill>
                <a:latin typeface="Calibri"/>
                <a:cs typeface="Calibri"/>
              </a:rPr>
              <a:t>22</a:t>
            </a:r>
          </a:p>
        </p:txBody>
      </p:sp>
      <p:sp>
        <p:nvSpPr>
          <p:cNvPr id="20" name="object 20"/>
          <p:cNvSpPr txBox="1"/>
          <p:nvPr/>
        </p:nvSpPr>
        <p:spPr>
          <a:xfrm>
            <a:off x="321866" y="1691489"/>
            <a:ext cx="3210877" cy="3359894"/>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a:solidFill>
                  <a:srgbClr val="000000"/>
                </a:solidFill>
                <a:latin typeface="Calibri"/>
                <a:cs typeface="Calibri"/>
              </a:rPr>
              <a:t>ÍNDICE.........................................................</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2</a:t>
            </a:r>
          </a:p>
          <a:p>
            <a:pPr marL="0" marR="0" algn="r">
              <a:lnSpc>
                <a:spcPts val="1215"/>
              </a:lnSpc>
              <a:spcBef>
                <a:spcPts val="1090"/>
              </a:spcBef>
              <a:spcAft>
                <a:spcPts val="0"/>
              </a:spcAft>
            </a:pPr>
            <a:r>
              <a:rPr sz="1000" dirty="0">
                <a:solidFill>
                  <a:srgbClr val="000000"/>
                </a:solidFill>
                <a:latin typeface="Calibri"/>
                <a:cs typeface="Calibri"/>
              </a:rPr>
              <a:t>CARACTERÍSTICAS </a:t>
            </a:r>
            <a:r>
              <a:rPr sz="1000">
                <a:solidFill>
                  <a:srgbClr val="000000"/>
                </a:solidFill>
                <a:latin typeface="Calibri"/>
                <a:cs typeface="Calibri"/>
              </a:rPr>
              <a:t>TÉCNICAS.......................</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6</a:t>
            </a:r>
          </a:p>
          <a:p>
            <a:pPr marL="0" marR="0" algn="r">
              <a:lnSpc>
                <a:spcPts val="1215"/>
              </a:lnSpc>
              <a:spcBef>
                <a:spcPts val="1042"/>
              </a:spcBef>
              <a:spcAft>
                <a:spcPts val="0"/>
              </a:spcAft>
            </a:pPr>
            <a:r>
              <a:rPr sz="1000" dirty="0">
                <a:solidFill>
                  <a:srgbClr val="000000"/>
                </a:solidFill>
                <a:latin typeface="Calibri"/>
                <a:cs typeface="Calibri"/>
              </a:rPr>
              <a:t>SISTEMA </a:t>
            </a:r>
            <a:r>
              <a:rPr sz="1000">
                <a:solidFill>
                  <a:srgbClr val="000000"/>
                </a:solidFill>
                <a:latin typeface="Calibri"/>
                <a:cs typeface="Calibri"/>
              </a:rPr>
              <a:t>ELÉTRICO......................................</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7</a:t>
            </a:r>
          </a:p>
          <a:p>
            <a:pPr marL="0" marR="0" algn="r">
              <a:lnSpc>
                <a:spcPts val="1215"/>
              </a:lnSpc>
              <a:spcBef>
                <a:spcPts val="1090"/>
              </a:spcBef>
              <a:spcAft>
                <a:spcPts val="0"/>
              </a:spcAft>
            </a:pPr>
            <a:r>
              <a:rPr sz="1000" dirty="0">
                <a:solidFill>
                  <a:srgbClr val="000000"/>
                </a:solidFill>
                <a:latin typeface="Calibri"/>
                <a:cs typeface="Calibri"/>
              </a:rPr>
              <a:t>IDENTIFICAÇÃO DA</a:t>
            </a:r>
            <a:r>
              <a:rPr sz="1000" spc="-10" dirty="0">
                <a:solidFill>
                  <a:srgbClr val="000000"/>
                </a:solidFill>
                <a:latin typeface="Calibri"/>
                <a:cs typeface="Calibri"/>
              </a:rPr>
              <a:t> </a:t>
            </a:r>
            <a:r>
              <a:rPr sz="1000">
                <a:solidFill>
                  <a:srgbClr val="000000"/>
                </a:solidFill>
                <a:latin typeface="Calibri"/>
                <a:cs typeface="Calibri"/>
              </a:rPr>
              <a:t>SCOOTER.......................</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8</a:t>
            </a:r>
          </a:p>
          <a:p>
            <a:pPr marL="0" marR="0" algn="r">
              <a:lnSpc>
                <a:spcPts val="1215"/>
              </a:lnSpc>
              <a:spcBef>
                <a:spcPts val="1040"/>
              </a:spcBef>
              <a:spcAft>
                <a:spcPts val="0"/>
              </a:spcAft>
            </a:pPr>
            <a:r>
              <a:rPr sz="1000" dirty="0">
                <a:solidFill>
                  <a:srgbClr val="000000"/>
                </a:solidFill>
                <a:latin typeface="Calibri"/>
                <a:cs typeface="Calibri"/>
              </a:rPr>
              <a:t>COMPONENTES </a:t>
            </a:r>
            <a:r>
              <a:rPr sz="1000" spc="15" dirty="0">
                <a:solidFill>
                  <a:srgbClr val="000000"/>
                </a:solidFill>
                <a:latin typeface="Calibri"/>
                <a:cs typeface="Calibri"/>
              </a:rPr>
              <a:t>DA</a:t>
            </a:r>
            <a:r>
              <a:rPr sz="1000" spc="-19" dirty="0">
                <a:solidFill>
                  <a:srgbClr val="000000"/>
                </a:solidFill>
                <a:latin typeface="Calibri"/>
                <a:cs typeface="Calibri"/>
              </a:rPr>
              <a:t> </a:t>
            </a:r>
            <a:r>
              <a:rPr sz="1000">
                <a:solidFill>
                  <a:srgbClr val="000000"/>
                </a:solidFill>
                <a:latin typeface="Calibri"/>
                <a:cs typeface="Calibri"/>
              </a:rPr>
              <a:t>SCOOTER</a:t>
            </a:r>
            <a:r>
              <a:rPr sz="1000" spc="17">
                <a:solidFill>
                  <a:srgbClr val="000000"/>
                </a:solidFill>
                <a:latin typeface="Calibri"/>
                <a:cs typeface="Calibri"/>
              </a:rPr>
              <a:t> </a:t>
            </a:r>
            <a:r>
              <a:rPr sz="1000">
                <a:solidFill>
                  <a:srgbClr val="000000"/>
                </a:solidFill>
                <a:latin typeface="Calibri"/>
                <a:cs typeface="Calibri"/>
              </a:rPr>
              <a:t>....................</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9</a:t>
            </a:r>
          </a:p>
          <a:p>
            <a:pPr marL="0" marR="0" algn="r">
              <a:lnSpc>
                <a:spcPts val="1215"/>
              </a:lnSpc>
              <a:spcBef>
                <a:spcPts val="1093"/>
              </a:spcBef>
              <a:spcAft>
                <a:spcPts val="0"/>
              </a:spcAft>
            </a:pPr>
            <a:r>
              <a:rPr sz="1000" dirty="0">
                <a:solidFill>
                  <a:srgbClr val="000000"/>
                </a:solidFill>
                <a:latin typeface="Calibri"/>
                <a:cs typeface="Calibri"/>
              </a:rPr>
              <a:t>CARGA E </a:t>
            </a:r>
            <a:r>
              <a:rPr sz="1000">
                <a:solidFill>
                  <a:srgbClr val="000000"/>
                </a:solidFill>
                <a:latin typeface="Calibri"/>
                <a:cs typeface="Calibri"/>
              </a:rPr>
              <a:t>ACESSÓRIOS..............................</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13</a:t>
            </a:r>
          </a:p>
          <a:p>
            <a:pPr marL="0" marR="0" algn="r">
              <a:lnSpc>
                <a:spcPts val="1215"/>
              </a:lnSpc>
              <a:spcBef>
                <a:spcPts val="1090"/>
              </a:spcBef>
              <a:spcAft>
                <a:spcPts val="0"/>
              </a:spcAft>
            </a:pPr>
            <a:r>
              <a:rPr sz="1000" dirty="0">
                <a:solidFill>
                  <a:srgbClr val="000000"/>
                </a:solidFill>
                <a:latin typeface="Calibri"/>
                <a:cs typeface="Calibri"/>
              </a:rPr>
              <a:t>ATENÇÃO </a:t>
            </a:r>
            <a:r>
              <a:rPr sz="1000" spc="13" dirty="0">
                <a:solidFill>
                  <a:srgbClr val="000000"/>
                </a:solidFill>
                <a:latin typeface="Calibri"/>
                <a:cs typeface="Calibri"/>
              </a:rPr>
              <a:t>NA</a:t>
            </a:r>
            <a:r>
              <a:rPr sz="1000" spc="-18" dirty="0">
                <a:solidFill>
                  <a:srgbClr val="000000"/>
                </a:solidFill>
                <a:latin typeface="Calibri"/>
                <a:cs typeface="Calibri"/>
              </a:rPr>
              <a:t> </a:t>
            </a:r>
            <a:r>
              <a:rPr sz="1000">
                <a:solidFill>
                  <a:srgbClr val="000000"/>
                </a:solidFill>
                <a:latin typeface="Calibri"/>
                <a:cs typeface="Calibri"/>
              </a:rPr>
              <a:t>CONDUÇÃO............................</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14</a:t>
            </a:r>
          </a:p>
          <a:p>
            <a:pPr marL="0" marR="0" algn="r">
              <a:lnSpc>
                <a:spcPts val="1215"/>
              </a:lnSpc>
              <a:spcBef>
                <a:spcPts val="1040"/>
              </a:spcBef>
              <a:spcAft>
                <a:spcPts val="0"/>
              </a:spcAft>
            </a:pPr>
            <a:r>
              <a:rPr sz="1000" dirty="0">
                <a:solidFill>
                  <a:srgbClr val="000000"/>
                </a:solidFill>
                <a:latin typeface="Calibri"/>
                <a:cs typeface="Calibri"/>
              </a:rPr>
              <a:t>BOTÃO</a:t>
            </a:r>
            <a:r>
              <a:rPr sz="1000" spc="11" dirty="0">
                <a:solidFill>
                  <a:srgbClr val="000000"/>
                </a:solidFill>
                <a:latin typeface="Calibri"/>
                <a:cs typeface="Calibri"/>
              </a:rPr>
              <a:t> </a:t>
            </a:r>
            <a:r>
              <a:rPr sz="1000" dirty="0">
                <a:solidFill>
                  <a:srgbClr val="000000"/>
                </a:solidFill>
                <a:latin typeface="Calibri"/>
                <a:cs typeface="Calibri"/>
              </a:rPr>
              <a:t>DE </a:t>
            </a:r>
            <a:r>
              <a:rPr sz="1000">
                <a:solidFill>
                  <a:srgbClr val="000000"/>
                </a:solidFill>
                <a:latin typeface="Calibri"/>
                <a:cs typeface="Calibri"/>
              </a:rPr>
              <a:t>IGNIÇÃO</a:t>
            </a:r>
            <a:r>
              <a:rPr sz="1000" spc="-23">
                <a:solidFill>
                  <a:srgbClr val="000000"/>
                </a:solidFill>
                <a:latin typeface="Calibri"/>
                <a:cs typeface="Calibri"/>
              </a:rPr>
              <a:t> </a:t>
            </a:r>
            <a:r>
              <a:rPr sz="1000">
                <a:solidFill>
                  <a:srgbClr val="000000"/>
                </a:solidFill>
                <a:latin typeface="Calibri"/>
                <a:cs typeface="Calibri"/>
              </a:rPr>
              <a:t>........................................</a:t>
            </a:r>
            <a:r>
              <a:rPr lang="pt-BR" sz="1000">
                <a:solidFill>
                  <a:srgbClr val="000000"/>
                </a:solidFill>
                <a:latin typeface="Calibri"/>
                <a:cs typeface="Calibri"/>
              </a:rPr>
              <a:t>....</a:t>
            </a:r>
            <a:r>
              <a:rPr sz="1000">
                <a:solidFill>
                  <a:srgbClr val="000000"/>
                </a:solidFill>
                <a:latin typeface="Calibri"/>
                <a:cs typeface="Calibri"/>
              </a:rPr>
              <a:t>..............</a:t>
            </a:r>
            <a:r>
              <a:rPr sz="1000" dirty="0">
                <a:solidFill>
                  <a:srgbClr val="000000"/>
                </a:solidFill>
                <a:latin typeface="Calibri"/>
                <a:cs typeface="Calibri"/>
              </a:rPr>
              <a:t>15</a:t>
            </a:r>
          </a:p>
          <a:p>
            <a:pPr marL="0" marR="0" algn="r">
              <a:lnSpc>
                <a:spcPts val="1215"/>
              </a:lnSpc>
              <a:spcBef>
                <a:spcPts val="1077"/>
              </a:spcBef>
              <a:spcAft>
                <a:spcPts val="0"/>
              </a:spcAft>
            </a:pPr>
            <a:r>
              <a:rPr sz="1000" dirty="0">
                <a:solidFill>
                  <a:srgbClr val="000000"/>
                </a:solidFill>
                <a:latin typeface="Calibri"/>
                <a:cs typeface="Calibri"/>
              </a:rPr>
              <a:t>PAINEL DE INSTRUMENTOS E</a:t>
            </a:r>
            <a:r>
              <a:rPr sz="1000" spc="18" dirty="0">
                <a:solidFill>
                  <a:srgbClr val="000000"/>
                </a:solidFill>
                <a:latin typeface="Calibri"/>
                <a:cs typeface="Calibri"/>
              </a:rPr>
              <a:t> </a:t>
            </a:r>
            <a:r>
              <a:rPr sz="1000" dirty="0">
                <a:solidFill>
                  <a:srgbClr val="000000"/>
                </a:solidFill>
                <a:latin typeface="Calibri"/>
                <a:cs typeface="Calibri"/>
              </a:rPr>
              <a:t>LUZES DE </a:t>
            </a:r>
            <a:r>
              <a:rPr sz="1000">
                <a:solidFill>
                  <a:srgbClr val="000000"/>
                </a:solidFill>
                <a:latin typeface="Calibri"/>
                <a:cs typeface="Calibri"/>
              </a:rPr>
              <a:t>AVISO....</a:t>
            </a:r>
            <a:r>
              <a:rPr lang="pt-BR" sz="1000">
                <a:solidFill>
                  <a:srgbClr val="000000"/>
                </a:solidFill>
                <a:latin typeface="Calibri"/>
                <a:cs typeface="Calibri"/>
              </a:rPr>
              <a:t>..</a:t>
            </a:r>
            <a:r>
              <a:rPr sz="1000">
                <a:solidFill>
                  <a:srgbClr val="000000"/>
                </a:solidFill>
                <a:latin typeface="Calibri"/>
                <a:cs typeface="Calibri"/>
              </a:rPr>
              <a:t>...........17</a:t>
            </a:r>
            <a:endParaRPr lang="pt-BR" sz="1000">
              <a:solidFill>
                <a:srgbClr val="000000"/>
              </a:solidFill>
              <a:latin typeface="Calibri"/>
              <a:cs typeface="Calibri"/>
            </a:endParaRPr>
          </a:p>
          <a:p>
            <a:pPr marL="0" marR="0" algn="r">
              <a:lnSpc>
                <a:spcPts val="1215"/>
              </a:lnSpc>
              <a:spcBef>
                <a:spcPts val="1077"/>
              </a:spcBef>
              <a:spcAft>
                <a:spcPts val="0"/>
              </a:spcAft>
            </a:pPr>
            <a:r>
              <a:rPr lang="pt-BR" sz="1000">
                <a:solidFill>
                  <a:srgbClr val="000000"/>
                </a:solidFill>
                <a:latin typeface="Calibri"/>
                <a:cs typeface="Calibri"/>
              </a:rPr>
              <a:t>AVISO DO PISCA ESQUERDO..............................................18</a:t>
            </a:r>
          </a:p>
          <a:p>
            <a:pPr marL="0" marR="0" algn="r">
              <a:lnSpc>
                <a:spcPts val="1215"/>
              </a:lnSpc>
              <a:spcBef>
                <a:spcPts val="1077"/>
              </a:spcBef>
              <a:spcAft>
                <a:spcPts val="0"/>
              </a:spcAft>
            </a:pPr>
            <a:endParaRPr lang="pt-BR" sz="100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endParaRPr>
          </a:p>
          <a:p>
            <a:pPr marL="0" marR="0" algn="r">
              <a:lnSpc>
                <a:spcPts val="1215"/>
              </a:lnSpc>
              <a:spcBef>
                <a:spcPts val="1077"/>
              </a:spcBef>
              <a:spcAft>
                <a:spcPts val="0"/>
              </a:spcAft>
            </a:pPr>
            <a:endPar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endParaRPr>
          </a:p>
        </p:txBody>
      </p:sp>
      <p:sp>
        <p:nvSpPr>
          <p:cNvPr id="23" name="object 23"/>
          <p:cNvSpPr txBox="1"/>
          <p:nvPr/>
        </p:nvSpPr>
        <p:spPr>
          <a:xfrm>
            <a:off x="3916523" y="2800840"/>
            <a:ext cx="3202408" cy="461665"/>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rPr>
              <a:t>FUNCIONAMENTO DO</a:t>
            </a:r>
            <a:r>
              <a:rPr sz="1000" b="1" spc="11" dirty="0">
                <a:solidFill>
                  <a:srgbClr val="000000"/>
                </a:solidFill>
                <a:latin typeface="Calibri"/>
                <a:cs typeface="Calibri"/>
              </a:rPr>
              <a:t> </a:t>
            </a:r>
            <a:r>
              <a:rPr sz="1000" b="1" dirty="0">
                <a:solidFill>
                  <a:srgbClr val="000000"/>
                </a:solidFill>
                <a:latin typeface="Calibri"/>
                <a:cs typeface="Calibri"/>
              </a:rPr>
              <a:t>PAINEL DE INSTRUMENTOS</a:t>
            </a:r>
            <a:r>
              <a:rPr sz="1000" b="1">
                <a:solidFill>
                  <a:srgbClr val="000000"/>
                </a:solidFill>
                <a:latin typeface="Calibri"/>
                <a:cs typeface="Calibri"/>
              </a:rPr>
              <a:t>........24</a:t>
            </a:r>
            <a:endParaRPr lang="pt-BR" sz="1000" b="1">
              <a:solidFill>
                <a:srgbClr val="000000"/>
              </a:solidFill>
              <a:latin typeface="Calibri"/>
              <a:cs typeface="Calibri"/>
            </a:endParaRPr>
          </a:p>
          <a:p>
            <a:pPr marL="0" marR="0" algn="r">
              <a:lnSpc>
                <a:spcPts val="1215"/>
              </a:lnSpc>
              <a:spcBef>
                <a:spcPts val="0"/>
              </a:spcBef>
              <a:spcAft>
                <a:spcPts val="0"/>
              </a:spcAft>
            </a:pPr>
            <a:r>
              <a:rPr lang="pt-BR" sz="1000">
                <a:solidFill>
                  <a:srgbClr val="000000"/>
                </a:solidFill>
                <a:latin typeface="Calibri"/>
                <a:cs typeface="Calibri"/>
              </a:rPr>
              <a:t>C</a:t>
            </a:r>
            <a:r>
              <a:rPr lang="pt-BR" sz="800">
                <a:solidFill>
                  <a:srgbClr val="000000"/>
                </a:solidFill>
                <a:latin typeface="Calibri"/>
                <a:cs typeface="Calibri"/>
              </a:rPr>
              <a:t>OMANDOS</a:t>
            </a:r>
            <a:r>
              <a:rPr lang="pt-BR" sz="1000">
                <a:solidFill>
                  <a:srgbClr val="000000"/>
                </a:solidFill>
                <a:latin typeface="Calibri"/>
                <a:cs typeface="Calibri"/>
              </a:rPr>
              <a:t>......................................................................</a:t>
            </a:r>
            <a:r>
              <a:rPr lang="pt-BR" sz="1000" spc="14">
                <a:solidFill>
                  <a:srgbClr val="000000"/>
                </a:solidFill>
                <a:latin typeface="Calibri"/>
                <a:cs typeface="Calibri"/>
              </a:rPr>
              <a:t> </a:t>
            </a:r>
            <a:r>
              <a:rPr lang="pt-BR" sz="1000">
                <a:solidFill>
                  <a:srgbClr val="000000"/>
                </a:solidFill>
                <a:latin typeface="Calibri"/>
                <a:cs typeface="Calibri"/>
              </a:rPr>
              <a:t>24</a:t>
            </a:r>
          </a:p>
          <a:p>
            <a:pPr marL="0" marR="0" algn="r">
              <a:lnSpc>
                <a:spcPts val="1215"/>
              </a:lnSpc>
              <a:spcBef>
                <a:spcPts val="0"/>
              </a:spcBef>
              <a:spcAft>
                <a:spcPts val="0"/>
              </a:spcAft>
            </a:pPr>
            <a:r>
              <a:rPr lang="pt-BR" sz="1000" b="1">
                <a:solidFill>
                  <a:srgbClr val="000000"/>
                </a:solidFill>
                <a:latin typeface="Calibri"/>
                <a:cs typeface="Calibri"/>
              </a:rPr>
              <a:t>PÁGINA DE AJUSTES DE DEFINIÇÕES.............................25</a:t>
            </a:r>
            <a:endParaRPr sz="1000" b="1"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endParaRPr>
          </a:p>
        </p:txBody>
      </p:sp>
      <p:sp>
        <p:nvSpPr>
          <p:cNvPr id="24" name="object 24"/>
          <p:cNvSpPr txBox="1"/>
          <p:nvPr/>
        </p:nvSpPr>
        <p:spPr>
          <a:xfrm>
            <a:off x="4054627" y="3327113"/>
            <a:ext cx="3075915" cy="1205458"/>
          </a:xfrm>
          <a:prstGeom prst="rect">
            <a:avLst/>
          </a:prstGeom>
        </p:spPr>
        <p:txBody>
          <a:bodyPr vert="horz" wrap="square" lIns="0" tIns="0" rIns="0" bIns="0" rtlCol="0">
            <a:spAutoFit/>
          </a:bodyPr>
          <a:lstStyle/>
          <a:p>
            <a:pPr marL="0" marR="0" algn="r">
              <a:lnSpc>
                <a:spcPts val="1215"/>
              </a:lnSpc>
              <a:spcBef>
                <a:spcPts val="0"/>
              </a:spcBef>
              <a:spcAft>
                <a:spcPts val="0"/>
              </a:spcAft>
            </a:pPr>
            <a:r>
              <a:rPr sz="1100" dirty="0">
                <a:solidFill>
                  <a:srgbClr val="000000"/>
                </a:solidFill>
                <a:latin typeface="Calibri"/>
                <a:cs typeface="Calibri"/>
              </a:rPr>
              <a:t>E</a:t>
            </a:r>
            <a:r>
              <a:rPr sz="1000" dirty="0">
                <a:solidFill>
                  <a:srgbClr val="000000"/>
                </a:solidFill>
                <a:latin typeface="Calibri"/>
                <a:cs typeface="Calibri"/>
              </a:rPr>
              <a:t>NTRE NO PRIMEIRO </a:t>
            </a:r>
            <a:r>
              <a:rPr sz="1000">
                <a:solidFill>
                  <a:srgbClr val="000000"/>
                </a:solidFill>
                <a:latin typeface="Calibri"/>
                <a:cs typeface="Calibri"/>
              </a:rPr>
              <a:t>MENU</a:t>
            </a:r>
            <a:r>
              <a:rPr sz="1000" spc="24">
                <a:solidFill>
                  <a:srgbClr val="000000"/>
                </a:solidFill>
                <a:latin typeface="Calibri"/>
                <a:cs typeface="Calibri"/>
              </a:rPr>
              <a:t> </a:t>
            </a:r>
            <a:r>
              <a:rPr sz="1050">
                <a:solidFill>
                  <a:srgbClr val="000000"/>
                </a:solidFill>
                <a:latin typeface="Calibri"/>
                <a:cs typeface="Calibri"/>
              </a:rPr>
              <a:t>..........................................</a:t>
            </a:r>
            <a:r>
              <a:rPr sz="1050" spc="14">
                <a:solidFill>
                  <a:srgbClr val="000000"/>
                </a:solidFill>
                <a:latin typeface="Calibri"/>
                <a:cs typeface="Calibri"/>
              </a:rPr>
              <a:t> </a:t>
            </a:r>
            <a:r>
              <a:rPr sz="1050" dirty="0">
                <a:solidFill>
                  <a:srgbClr val="000000"/>
                </a:solidFill>
                <a:latin typeface="Calibri"/>
                <a:cs typeface="Calibri"/>
              </a:rPr>
              <a:t>25</a:t>
            </a:r>
          </a:p>
          <a:p>
            <a:pPr marL="0" marR="0" algn="r">
              <a:lnSpc>
                <a:spcPts val="1215"/>
              </a:lnSpc>
              <a:spcBef>
                <a:spcPts val="478"/>
              </a:spcBef>
              <a:spcAft>
                <a:spcPts val="0"/>
              </a:spcAft>
            </a:pPr>
            <a:r>
              <a:rPr sz="1100">
                <a:solidFill>
                  <a:srgbClr val="000000"/>
                </a:solidFill>
                <a:latin typeface="Calibri"/>
                <a:cs typeface="Calibri"/>
              </a:rPr>
              <a:t>M</a:t>
            </a:r>
            <a:r>
              <a:rPr lang="pt-BR" sz="1000">
                <a:solidFill>
                  <a:srgbClr val="000000"/>
                </a:solidFill>
                <a:latin typeface="Calibri"/>
                <a:cs typeface="Calibri"/>
              </a:rPr>
              <a:t>EU VEÍCULO</a:t>
            </a:r>
            <a:r>
              <a:rPr sz="1100">
                <a:solidFill>
                  <a:srgbClr val="000000"/>
                </a:solidFill>
                <a:latin typeface="Calibri"/>
                <a:cs typeface="Calibri"/>
              </a:rPr>
              <a:t>.............................................................</a:t>
            </a:r>
            <a:r>
              <a:rPr sz="1100" spc="14">
                <a:solidFill>
                  <a:srgbClr val="000000"/>
                </a:solidFill>
                <a:latin typeface="Calibri"/>
                <a:cs typeface="Calibri"/>
              </a:rPr>
              <a:t> </a:t>
            </a:r>
            <a:r>
              <a:rPr sz="1050" dirty="0">
                <a:solidFill>
                  <a:srgbClr val="000000"/>
                </a:solidFill>
                <a:latin typeface="Calibri"/>
                <a:cs typeface="Calibri"/>
              </a:rPr>
              <a:t>25</a:t>
            </a:r>
          </a:p>
          <a:p>
            <a:pPr marL="0" marR="0" algn="r">
              <a:lnSpc>
                <a:spcPts val="1215"/>
              </a:lnSpc>
              <a:spcBef>
                <a:spcPts val="440"/>
              </a:spcBef>
              <a:spcAft>
                <a:spcPts val="0"/>
              </a:spcAft>
            </a:pPr>
            <a:r>
              <a:rPr sz="1050" dirty="0">
                <a:solidFill>
                  <a:srgbClr val="000000"/>
                </a:solidFill>
                <a:latin typeface="Calibri"/>
                <a:cs typeface="Calibri"/>
              </a:rPr>
              <a:t>A</a:t>
            </a:r>
            <a:r>
              <a:rPr sz="900" dirty="0">
                <a:solidFill>
                  <a:srgbClr val="000000"/>
                </a:solidFill>
                <a:latin typeface="Calibri"/>
                <a:cs typeface="Calibri"/>
              </a:rPr>
              <a:t>JUSTES</a:t>
            </a:r>
            <a:r>
              <a:rPr sz="1050" dirty="0">
                <a:solidFill>
                  <a:srgbClr val="000000"/>
                </a:solidFill>
                <a:latin typeface="Calibri"/>
                <a:cs typeface="Calibri"/>
              </a:rPr>
              <a:t>...........................................................................</a:t>
            </a:r>
            <a:r>
              <a:rPr sz="1050" spc="14" dirty="0">
                <a:solidFill>
                  <a:srgbClr val="000000"/>
                </a:solidFill>
                <a:latin typeface="Calibri"/>
                <a:cs typeface="Calibri"/>
              </a:rPr>
              <a:t> </a:t>
            </a:r>
            <a:r>
              <a:rPr sz="1050" dirty="0">
                <a:solidFill>
                  <a:srgbClr val="000000"/>
                </a:solidFill>
                <a:latin typeface="Calibri"/>
                <a:cs typeface="Calibri"/>
              </a:rPr>
              <a:t>26</a:t>
            </a:r>
          </a:p>
          <a:p>
            <a:pPr marL="0" marR="0" algn="r">
              <a:lnSpc>
                <a:spcPts val="1215"/>
              </a:lnSpc>
              <a:spcBef>
                <a:spcPts val="489"/>
              </a:spcBef>
              <a:spcAft>
                <a:spcPts val="0"/>
              </a:spcAft>
            </a:pPr>
            <a:r>
              <a:rPr sz="1050">
                <a:solidFill>
                  <a:srgbClr val="000000"/>
                </a:solidFill>
                <a:latin typeface="Calibri"/>
                <a:cs typeface="Calibri"/>
              </a:rPr>
              <a:t>I</a:t>
            </a:r>
            <a:r>
              <a:rPr sz="900">
                <a:solidFill>
                  <a:srgbClr val="000000"/>
                </a:solidFill>
                <a:latin typeface="Calibri"/>
                <a:cs typeface="Calibri"/>
              </a:rPr>
              <a:t>DIOMA</a:t>
            </a:r>
            <a:r>
              <a:rPr sz="900" spc="64">
                <a:solidFill>
                  <a:srgbClr val="000000"/>
                </a:solidFill>
                <a:latin typeface="Calibri"/>
                <a:cs typeface="Calibri"/>
              </a:rPr>
              <a:t> </a:t>
            </a:r>
            <a:r>
              <a:rPr sz="1050">
                <a:solidFill>
                  <a:srgbClr val="000000"/>
                </a:solidFill>
                <a:latin typeface="Calibri"/>
                <a:cs typeface="Calibri"/>
              </a:rPr>
              <a:t>..........................................................................</a:t>
            </a:r>
            <a:r>
              <a:rPr sz="1050" spc="14">
                <a:solidFill>
                  <a:srgbClr val="000000"/>
                </a:solidFill>
                <a:latin typeface="Calibri"/>
                <a:cs typeface="Calibri"/>
              </a:rPr>
              <a:t> </a:t>
            </a:r>
            <a:r>
              <a:rPr sz="1050" dirty="0">
                <a:solidFill>
                  <a:srgbClr val="000000"/>
                </a:solidFill>
                <a:latin typeface="Calibri"/>
                <a:cs typeface="Calibri"/>
              </a:rPr>
              <a:t>27</a:t>
            </a:r>
          </a:p>
          <a:p>
            <a:pPr marL="0" marR="0" algn="r">
              <a:lnSpc>
                <a:spcPts val="1215"/>
              </a:lnSpc>
              <a:spcBef>
                <a:spcPts val="440"/>
              </a:spcBef>
              <a:spcAft>
                <a:spcPts val="0"/>
              </a:spcAft>
            </a:pPr>
            <a:r>
              <a:rPr sz="1050" dirty="0">
                <a:solidFill>
                  <a:srgbClr val="000000"/>
                </a:solidFill>
                <a:latin typeface="Calibri"/>
                <a:cs typeface="Calibri"/>
              </a:rPr>
              <a:t>U</a:t>
            </a:r>
            <a:r>
              <a:rPr sz="900" dirty="0">
                <a:solidFill>
                  <a:srgbClr val="000000"/>
                </a:solidFill>
                <a:latin typeface="Calibri"/>
                <a:cs typeface="Calibri"/>
              </a:rPr>
              <a:t>NIDADES</a:t>
            </a:r>
            <a:r>
              <a:rPr sz="1050">
                <a:solidFill>
                  <a:srgbClr val="000000"/>
                </a:solidFill>
                <a:latin typeface="Calibri"/>
                <a:cs typeface="Calibri"/>
              </a:rPr>
              <a:t>........................................................................</a:t>
            </a:r>
            <a:r>
              <a:rPr sz="1050" spc="14">
                <a:solidFill>
                  <a:srgbClr val="000000"/>
                </a:solidFill>
                <a:latin typeface="Calibri"/>
                <a:cs typeface="Calibri"/>
              </a:rPr>
              <a:t> </a:t>
            </a:r>
            <a:r>
              <a:rPr sz="1050">
                <a:solidFill>
                  <a:srgbClr val="000000"/>
                </a:solidFill>
                <a:latin typeface="Calibri"/>
                <a:cs typeface="Calibri"/>
              </a:rPr>
              <a:t>27</a:t>
            </a:r>
            <a:endParaRPr lang="pt-BR" sz="1050">
              <a:solidFill>
                <a:srgbClr val="000000"/>
              </a:solidFill>
              <a:latin typeface="Calibri"/>
              <a:cs typeface="Calibri"/>
            </a:endParaRPr>
          </a:p>
          <a:p>
            <a:pPr marL="0" marR="0" algn="r">
              <a:lnSpc>
                <a:spcPts val="1215"/>
              </a:lnSpc>
              <a:spcBef>
                <a:spcPts val="440"/>
              </a:spcBef>
              <a:spcAft>
                <a:spcPts val="0"/>
              </a:spcAft>
            </a:pPr>
            <a:r>
              <a:rPr lang="pt-BR" sz="1050">
                <a:solidFill>
                  <a:srgbClr val="000000"/>
                </a:solidFill>
                <a:latin typeface="Calibri"/>
                <a:cs typeface="Calibri"/>
              </a:rPr>
              <a:t>Interface.........................................................................28</a:t>
            </a:r>
            <a:endParaRPr sz="1050" dirty="0">
              <a:solidFill>
                <a:srgbClr val="000000"/>
              </a:solidFill>
              <a:latin typeface="Calibri"/>
              <a:cs typeface="Calibri"/>
            </a:endParaRPr>
          </a:p>
        </p:txBody>
      </p:sp>
      <p:sp>
        <p:nvSpPr>
          <p:cNvPr id="25" name="object 25"/>
          <p:cNvSpPr txBox="1"/>
          <p:nvPr/>
        </p:nvSpPr>
        <p:spPr>
          <a:xfrm>
            <a:off x="3746627" y="4830731"/>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667511" y="2919520"/>
            <a:ext cx="3076170" cy="577081"/>
          </a:xfrm>
          <a:prstGeom prst="rect">
            <a:avLst/>
          </a:prstGeom>
        </p:spPr>
        <p:txBody>
          <a:bodyPr vert="horz" wrap="square" lIns="0" tIns="0" rIns="0" bIns="0" rtlCol="0">
            <a:spAutoFit/>
          </a:bodyPr>
          <a:lstStyle/>
          <a:p>
            <a:pPr marL="1028954" marR="0" algn="r">
              <a:lnSpc>
                <a:spcPts val="1215"/>
              </a:lnSpc>
              <a:spcBef>
                <a:spcPts val="0"/>
              </a:spcBef>
              <a:spcAft>
                <a:spcPts val="0"/>
              </a:spcAft>
            </a:pPr>
            <a:r>
              <a:rPr sz="100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a:t>
            </a:r>
            <a:r>
              <a:rPr lang="pt-BR" sz="100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a:t>
            </a:r>
            <a:r>
              <a:rPr sz="100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a:t>
            </a: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36</a:t>
            </a:r>
          </a:p>
          <a:p>
            <a:pPr marL="0" marR="0" algn="r">
              <a:lnSpc>
                <a:spcPts val="1215"/>
              </a:lnSpc>
              <a:spcBef>
                <a:spcPts val="469"/>
              </a:spcBef>
              <a:spcAft>
                <a:spcPts val="0"/>
              </a:spcAft>
            </a:pP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C</a:t>
            </a:r>
            <a:r>
              <a:rPr sz="8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OMUTADOR DE</a:t>
            </a:r>
            <a:r>
              <a:rPr sz="800" spc="1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 </a:t>
            </a:r>
            <a:r>
              <a:rPr sz="8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PISCAS</a:t>
            </a: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.......................................................36</a:t>
            </a:r>
          </a:p>
          <a:p>
            <a:pPr marL="1605026" marR="0" algn="r">
              <a:lnSpc>
                <a:spcPts val="1215"/>
              </a:lnSpc>
              <a:spcBef>
                <a:spcPts val="414"/>
              </a:spcBef>
              <a:spcAft>
                <a:spcPts val="0"/>
              </a:spcAft>
            </a:pPr>
            <a:r>
              <a:rPr sz="100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a:t>
            </a:r>
            <a:r>
              <a:rPr lang="pt-BR" sz="100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a:t>
            </a:r>
            <a:r>
              <a:rPr sz="100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a:t>
            </a: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36</a:t>
            </a:r>
          </a:p>
        </p:txBody>
      </p:sp>
      <p:sp>
        <p:nvSpPr>
          <p:cNvPr id="4" name="object 4"/>
          <p:cNvSpPr/>
          <p:nvPr/>
        </p:nvSpPr>
        <p:spPr>
          <a:xfrm>
            <a:off x="522732" y="424688"/>
            <a:ext cx="6607810" cy="12700"/>
          </a:xfrm>
          <a:prstGeom prst="rect">
            <a:avLst/>
          </a:prstGeom>
          <a:blipFill>
            <a:blip r:embed="rId3" cstate="print"/>
            <a:stretch>
              <a:fillRect/>
            </a:stretch>
          </a:blipFill>
        </p:spPr>
        <p:txBody>
          <a:bodyPr wrap="square" lIns="0" tIns="0" rIns="0" bIns="0" rtlCol="0">
            <a:spAutoFit/>
          </a:bodyPr>
          <a:lstStyle/>
          <a:p>
            <a:endParaRPr/>
          </a:p>
        </p:txBody>
      </p:sp>
      <p:sp>
        <p:nvSpPr>
          <p:cNvPr id="6" name="object 6"/>
          <p:cNvSpPr txBox="1"/>
          <p:nvPr/>
        </p:nvSpPr>
        <p:spPr>
          <a:xfrm>
            <a:off x="4054728" y="284639"/>
            <a:ext cx="3211144" cy="1902869"/>
          </a:xfrm>
          <a:prstGeom prst="rect">
            <a:avLst/>
          </a:prstGeom>
        </p:spPr>
        <p:txBody>
          <a:bodyPr vert="horz" wrap="square" lIns="0" tIns="0" rIns="0" bIns="0" rtlCol="0">
            <a:spAutoFit/>
          </a:bodyPr>
          <a:lstStyle/>
          <a:p>
            <a:pPr marL="1005840" marR="0" algn="r">
              <a:lnSpc>
                <a:spcPts val="1005"/>
              </a:lnSpc>
              <a:spcBef>
                <a:spcPts val="0"/>
              </a:spcBef>
              <a:spcAft>
                <a:spcPts val="0"/>
              </a:spcAft>
            </a:pPr>
            <a:r>
              <a:rPr sz="900" dirty="0">
                <a:solidFill>
                  <a:srgbClr val="000000"/>
                </a:solidFill>
                <a:latin typeface="Arial"/>
                <a:cs typeface="Arial"/>
              </a:rPr>
              <a:t>Manual do</a:t>
            </a:r>
            <a:r>
              <a:rPr sz="900" spc="11" dirty="0">
                <a:solidFill>
                  <a:srgbClr val="000000"/>
                </a:solidFill>
                <a:latin typeface="Arial"/>
                <a:cs typeface="Arial"/>
              </a:rPr>
              <a:t> </a:t>
            </a:r>
            <a:r>
              <a:rPr sz="900" dirty="0">
                <a:solidFill>
                  <a:srgbClr val="000000"/>
                </a:solidFill>
                <a:latin typeface="Arial"/>
                <a:cs typeface="Arial"/>
              </a:rPr>
              <a:t>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a:p>
            <a:pPr marL="0" marR="0" algn="r">
              <a:lnSpc>
                <a:spcPts val="1215"/>
              </a:lnSpc>
              <a:spcBef>
                <a:spcPts val="1190"/>
              </a:spcBef>
              <a:spcAft>
                <a:spcPts val="0"/>
              </a:spcAft>
            </a:pPr>
            <a:r>
              <a:rPr sz="1000" b="1" u="sng">
                <a:solidFill>
                  <a:srgbClr val="000000"/>
                </a:solidFill>
                <a:latin typeface="Calibri"/>
                <a:cs typeface="Calibri"/>
              </a:rPr>
              <a:t>PORTA-LUVAS</a:t>
            </a:r>
            <a:r>
              <a:rPr sz="1000" b="1" u="sng" spc="-48">
                <a:solidFill>
                  <a:srgbClr val="000000"/>
                </a:solidFill>
                <a:latin typeface="Calibri"/>
                <a:cs typeface="Calibri"/>
              </a:rPr>
              <a:t> </a:t>
            </a:r>
            <a:r>
              <a:rPr sz="1000" b="1" u="sng">
                <a:solidFill>
                  <a:srgbClr val="000000"/>
                </a:solidFill>
                <a:latin typeface="Calibri"/>
                <a:cs typeface="Calibri"/>
              </a:rPr>
              <a:t>..........</a:t>
            </a:r>
            <a:r>
              <a:rPr lang="pt-BR" sz="1000" b="1" u="sng">
                <a:solidFill>
                  <a:srgbClr val="000000"/>
                </a:solidFill>
                <a:latin typeface="Calibri"/>
                <a:cs typeface="Calibri"/>
              </a:rPr>
              <a:t>.</a:t>
            </a:r>
            <a:r>
              <a:rPr sz="1000" b="1" u="sng">
                <a:solidFill>
                  <a:srgbClr val="000000"/>
                </a:solidFill>
                <a:latin typeface="Calibri"/>
                <a:cs typeface="Calibri"/>
              </a:rPr>
              <a:t>.</a:t>
            </a:r>
            <a:r>
              <a:rPr lang="pt-BR" sz="1000" b="1" u="sng">
                <a:solidFill>
                  <a:srgbClr val="000000"/>
                </a:solidFill>
                <a:latin typeface="Calibri"/>
                <a:cs typeface="Calibri"/>
              </a:rPr>
              <a:t>..............................................</a:t>
            </a:r>
            <a:r>
              <a:rPr sz="1000" b="1" u="sng">
                <a:solidFill>
                  <a:srgbClr val="000000"/>
                </a:solidFill>
                <a:latin typeface="Calibri"/>
                <a:cs typeface="Calibri"/>
              </a:rPr>
              <a:t>.</a:t>
            </a:r>
            <a:r>
              <a:rPr lang="pt-BR" sz="1000" b="1" u="sng">
                <a:solidFill>
                  <a:srgbClr val="000000"/>
                </a:solidFill>
                <a:latin typeface="Calibri"/>
                <a:cs typeface="Calibri"/>
              </a:rPr>
              <a:t>......39</a:t>
            </a:r>
            <a:endParaRPr sz="1000" u="sng" dirty="0">
              <a:solidFill>
                <a:srgbClr val="000000"/>
              </a:solidFill>
              <a:latin typeface="Calibri"/>
              <a:cs typeface="Calibri"/>
            </a:endParaRPr>
          </a:p>
          <a:p>
            <a:pPr marL="0" marR="0" algn="r">
              <a:lnSpc>
                <a:spcPts val="1215"/>
              </a:lnSpc>
              <a:spcBef>
                <a:spcPts val="1078"/>
              </a:spcBef>
              <a:spcAft>
                <a:spcPts val="0"/>
              </a:spcAft>
            </a:pPr>
            <a:r>
              <a:rPr sz="1000" b="1" u="sng" dirty="0">
                <a:solidFill>
                  <a:srgbClr val="000000"/>
                </a:solidFill>
                <a:latin typeface="Calibri"/>
                <a:cs typeface="Calibri"/>
              </a:rPr>
              <a:t>ABERTURA </a:t>
            </a:r>
            <a:r>
              <a:rPr sz="1000" b="1" u="sng" spc="12" dirty="0">
                <a:solidFill>
                  <a:srgbClr val="000000"/>
                </a:solidFill>
                <a:latin typeface="Calibri"/>
                <a:cs typeface="Calibri"/>
              </a:rPr>
              <a:t>DO</a:t>
            </a:r>
            <a:r>
              <a:rPr sz="1000" b="1" u="sng" spc="-16" dirty="0">
                <a:solidFill>
                  <a:srgbClr val="000000"/>
                </a:solidFill>
                <a:latin typeface="Calibri"/>
                <a:cs typeface="Calibri"/>
              </a:rPr>
              <a:t> </a:t>
            </a:r>
            <a:r>
              <a:rPr sz="1000" b="1" u="sng" dirty="0">
                <a:solidFill>
                  <a:srgbClr val="000000"/>
                </a:solidFill>
                <a:latin typeface="Calibri"/>
                <a:cs typeface="Calibri"/>
              </a:rPr>
              <a:t>TAMPÃO</a:t>
            </a:r>
            <a:r>
              <a:rPr sz="1000" b="1" u="sng" spc="10" dirty="0">
                <a:solidFill>
                  <a:srgbClr val="000000"/>
                </a:solidFill>
                <a:latin typeface="Calibri"/>
                <a:cs typeface="Calibri"/>
              </a:rPr>
              <a:t> </a:t>
            </a:r>
            <a:r>
              <a:rPr sz="1000" b="1" u="sng" dirty="0">
                <a:solidFill>
                  <a:srgbClr val="000000"/>
                </a:solidFill>
                <a:latin typeface="Calibri"/>
                <a:cs typeface="Calibri"/>
              </a:rPr>
              <a:t>DO</a:t>
            </a:r>
            <a:r>
              <a:rPr sz="1000" b="1" u="sng" spc="18" dirty="0">
                <a:solidFill>
                  <a:srgbClr val="000000"/>
                </a:solidFill>
                <a:latin typeface="Calibri"/>
                <a:cs typeface="Calibri"/>
              </a:rPr>
              <a:t> </a:t>
            </a:r>
            <a:r>
              <a:rPr sz="1000" b="1" u="sng">
                <a:solidFill>
                  <a:srgbClr val="000000"/>
                </a:solidFill>
                <a:latin typeface="Calibri"/>
                <a:cs typeface="Calibri"/>
              </a:rPr>
              <a:t>DEPÓSITO.</a:t>
            </a:r>
            <a:r>
              <a:rPr lang="pt-BR" sz="1000" b="1" u="sng">
                <a:solidFill>
                  <a:srgbClr val="000000"/>
                </a:solidFill>
                <a:latin typeface="Calibri"/>
                <a:cs typeface="Calibri"/>
              </a:rPr>
              <a:t>.</a:t>
            </a:r>
            <a:r>
              <a:rPr sz="1000" b="1" u="sng">
                <a:solidFill>
                  <a:srgbClr val="000000"/>
                </a:solidFill>
                <a:latin typeface="Calibri"/>
                <a:cs typeface="Calibri"/>
              </a:rPr>
              <a:t>.........................39</a:t>
            </a:r>
            <a:endParaRPr lang="pt-BR" sz="1000" b="1" u="sng">
              <a:solidFill>
                <a:srgbClr val="000000"/>
              </a:solidFill>
              <a:latin typeface="Calibri"/>
              <a:cs typeface="Calibri"/>
            </a:endParaRPr>
          </a:p>
          <a:p>
            <a:pPr marL="0" marR="0" algn="r">
              <a:lnSpc>
                <a:spcPts val="1215"/>
              </a:lnSpc>
              <a:spcBef>
                <a:spcPts val="1040"/>
              </a:spcBef>
              <a:spcAft>
                <a:spcPts val="0"/>
              </a:spcAft>
            </a:pPr>
            <a:r>
              <a:rPr lang="pt-BR" sz="1000" b="1" u="sng">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CHAVE</a:t>
            </a:r>
            <a:r>
              <a:rPr lang="pt-BR" sz="1000" b="1" u="sng" spc="1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 </a:t>
            </a:r>
            <a:r>
              <a:rPr lang="pt-BR" sz="1000" b="1" u="sng">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DE PROXIMIDADE E CHAVE</a:t>
            </a:r>
            <a:r>
              <a:rPr lang="pt-BR" sz="1000" b="1" u="sng" spc="13">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 </a:t>
            </a:r>
            <a:r>
              <a:rPr lang="pt-BR" sz="1000" b="1" u="sng">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DE</a:t>
            </a:r>
            <a:r>
              <a:rPr lang="pt-BR" sz="1000" b="1" u="sng" spc="12">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 </a:t>
            </a:r>
            <a:r>
              <a:rPr lang="pt-BR" sz="1000" b="1" u="sng">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SUBSTITUIÇÃO</a:t>
            </a:r>
            <a:r>
              <a:rPr lang="pt-BR" sz="1000" b="1" u="sng" spc="-11">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 </a:t>
            </a:r>
            <a:r>
              <a:rPr lang="pt-BR" sz="1000" b="1" u="sng">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...40</a:t>
            </a:r>
          </a:p>
          <a:p>
            <a:pPr marL="0" marR="0" algn="r">
              <a:lnSpc>
                <a:spcPts val="1215"/>
              </a:lnSpc>
              <a:spcBef>
                <a:spcPts val="1093"/>
              </a:spcBef>
              <a:spcAft>
                <a:spcPts val="0"/>
              </a:spcAft>
            </a:pPr>
            <a:r>
              <a:rP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CÂM</a:t>
            </a:r>
            <a:r>
              <a:rPr lang="pt-B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E</a:t>
            </a:r>
            <a:r>
              <a:rP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RA</a:t>
            </a:r>
            <a:r>
              <a:rPr sz="1000" b="1" spc="-1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 </a:t>
            </a:r>
            <a:r>
              <a:rP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a:t>
            </a:r>
            <a:r>
              <a:rPr lang="pt-B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41</a:t>
            </a:r>
          </a:p>
          <a:p>
            <a:pPr marL="0" marR="0" algn="r">
              <a:lnSpc>
                <a:spcPts val="1215"/>
              </a:lnSpc>
              <a:spcBef>
                <a:spcPts val="1040"/>
              </a:spcBef>
              <a:spcAft>
                <a:spcPts val="0"/>
              </a:spcAft>
            </a:pPr>
            <a:r>
              <a:rPr sz="1000" b="1" dirty="0">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DESCANSO LATERAL.......................................................42</a:t>
            </a:r>
          </a:p>
          <a:p>
            <a:pPr marL="0" marR="0" algn="r">
              <a:lnSpc>
                <a:spcPts val="1215"/>
              </a:lnSpc>
              <a:spcBef>
                <a:spcPts val="1090"/>
              </a:spcBef>
              <a:spcAft>
                <a:spcPts val="0"/>
              </a:spcAft>
            </a:pPr>
            <a:r>
              <a:rPr sz="1000" b="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AJUSTES</a:t>
            </a:r>
            <a:r>
              <a:rPr sz="1000" b="1" spc="1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ANTES DE INICIAR</a:t>
            </a:r>
            <a:r>
              <a:rPr sz="1000" b="1" spc="13"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a:t>
            </a:r>
            <a:r>
              <a:rPr sz="1000" b="1" spc="1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MARCHA..........................43</a:t>
            </a:r>
          </a:p>
        </p:txBody>
      </p:sp>
      <p:sp>
        <p:nvSpPr>
          <p:cNvPr id="7" name="object 7"/>
          <p:cNvSpPr txBox="1"/>
          <p:nvPr/>
        </p:nvSpPr>
        <p:spPr>
          <a:xfrm>
            <a:off x="667512" y="563582"/>
            <a:ext cx="3076170" cy="1654299"/>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EINÍCIO </a:t>
            </a:r>
            <a:r>
              <a:rPr sz="80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DO </a:t>
            </a:r>
            <a:r>
              <a:rPr lang="pt-BR" sz="80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ODÔ</a:t>
            </a:r>
            <a:r>
              <a:rPr sz="80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METRO PARCIAL</a:t>
            </a:r>
            <a:r>
              <a:rPr sz="100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lang="pt-BR" sz="100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sz="100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28</a:t>
            </a:r>
          </a:p>
          <a:p>
            <a:pPr marL="0" marR="0" algn="r">
              <a:lnSpc>
                <a:spcPts val="1215"/>
              </a:lnSpc>
              <a:spcBef>
                <a:spcPts val="478"/>
              </a:spcBef>
              <a:spcAft>
                <a:spcPts val="0"/>
              </a:spcAft>
            </a:pPr>
            <a:r>
              <a:rPr sz="1000" u="sng"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H</a:t>
            </a:r>
            <a:r>
              <a:rPr sz="800" u="sng"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ORA</a:t>
            </a:r>
            <a:r>
              <a:rPr sz="1000" u="sng"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...............................................................................29</a:t>
            </a:r>
          </a:p>
          <a:p>
            <a:pPr marL="0" marR="0" algn="r">
              <a:lnSpc>
                <a:spcPts val="1215"/>
              </a:lnSpc>
              <a:spcBef>
                <a:spcPts val="440"/>
              </a:spcBef>
              <a:spcAft>
                <a:spcPts val="0"/>
              </a:spcAft>
            </a:pPr>
            <a:r>
              <a:rPr sz="1000" u="sng" dirty="0">
                <a:solidFill>
                  <a:srgbClr val="000000"/>
                </a:solidFill>
                <a:latin typeface="Calibri"/>
                <a:cs typeface="Calibri"/>
              </a:rPr>
              <a:t>B</a:t>
            </a:r>
            <a:r>
              <a:rPr sz="800" u="sng" dirty="0">
                <a:solidFill>
                  <a:srgbClr val="000000"/>
                </a:solidFill>
                <a:latin typeface="Calibri"/>
                <a:cs typeface="Calibri"/>
              </a:rPr>
              <a:t>LUETOOTH </a:t>
            </a:r>
            <a:r>
              <a:rPr sz="1000" u="sng" dirty="0">
                <a:solidFill>
                  <a:srgbClr val="000000"/>
                </a:solidFill>
                <a:latin typeface="Calibri"/>
                <a:cs typeface="Calibri"/>
              </a:rPr>
              <a:t>......................................................................30</a:t>
            </a:r>
          </a:p>
          <a:p>
            <a:pPr marL="0" marR="0" algn="r">
              <a:lnSpc>
                <a:spcPts val="1215"/>
              </a:lnSpc>
              <a:spcBef>
                <a:spcPts val="490"/>
              </a:spcBef>
              <a:spcAft>
                <a:spcPts val="0"/>
              </a:spcAft>
            </a:pPr>
            <a:r>
              <a:rPr sz="1000" u="sng">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TPMS</a:t>
            </a:r>
            <a:r>
              <a:rPr sz="1000" u="sng" spc="3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 </a:t>
            </a:r>
            <a:r>
              <a:rPr sz="1000" u="sng"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.............................................................................31</a:t>
            </a:r>
          </a:p>
          <a:p>
            <a:pPr marL="0" marR="0" algn="r">
              <a:lnSpc>
                <a:spcPts val="1215"/>
              </a:lnSpc>
              <a:spcBef>
                <a:spcPts val="490"/>
              </a:spcBef>
              <a:spcAft>
                <a:spcPts val="0"/>
              </a:spcAft>
            </a:pPr>
            <a:r>
              <a:rPr sz="1000" u="sng"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M</a:t>
            </a:r>
            <a:r>
              <a:rPr sz="800" u="sng"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UDAR PARA PÁGINAS SUPERIOR</a:t>
            </a:r>
            <a:r>
              <a:rPr sz="1000" u="sng"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a:t>
            </a:r>
            <a:r>
              <a:rPr sz="800" u="sng"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INFERIOR</a:t>
            </a:r>
            <a:r>
              <a:rPr sz="800" u="sng" spc="-36"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 </a:t>
            </a:r>
            <a:r>
              <a:rPr sz="1000" u="sng"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............................31</a:t>
            </a:r>
          </a:p>
          <a:p>
            <a:pPr marL="0" marR="0" algn="r">
              <a:lnSpc>
                <a:spcPts val="1215"/>
              </a:lnSpc>
              <a:spcBef>
                <a:spcPts val="440"/>
              </a:spcBef>
              <a:spcAft>
                <a:spcPts val="0"/>
              </a:spcAft>
            </a:pPr>
            <a:r>
              <a:rPr sz="1000" u="sng" dirty="0">
                <a:solidFill>
                  <a:srgbClr val="000000"/>
                </a:solidFill>
                <a:latin typeface="Calibri"/>
                <a:cs typeface="Calibri"/>
              </a:rPr>
              <a:t>TCS.................................................................................32</a:t>
            </a:r>
          </a:p>
          <a:p>
            <a:pPr marL="0" marR="0" algn="r">
              <a:lnSpc>
                <a:spcPts val="1215"/>
              </a:lnSpc>
              <a:spcBef>
                <a:spcPts val="490"/>
              </a:spcBef>
              <a:spcAft>
                <a:spcPts val="0"/>
              </a:spcAft>
            </a:pPr>
            <a:r>
              <a:rPr sz="1000" u="sng" dirty="0">
                <a:solidFill>
                  <a:srgbClr val="000000"/>
                </a:solidFill>
                <a:latin typeface="Calibri"/>
                <a:cs typeface="Calibri"/>
              </a:rPr>
              <a:t>S</a:t>
            </a:r>
            <a:r>
              <a:rPr sz="800" u="sng" dirty="0">
                <a:solidFill>
                  <a:srgbClr val="000000"/>
                </a:solidFill>
                <a:latin typeface="Calibri"/>
                <a:cs typeface="Calibri"/>
              </a:rPr>
              <a:t>INCRONIZAR </a:t>
            </a:r>
            <a:r>
              <a:rPr sz="800" u="sng">
                <a:solidFill>
                  <a:srgbClr val="000000"/>
                </a:solidFill>
                <a:latin typeface="Calibri"/>
                <a:cs typeface="Calibri"/>
              </a:rPr>
              <a:t>AGENDA</a:t>
            </a:r>
            <a:r>
              <a:rPr sz="800" u="sng" spc="-10">
                <a:solidFill>
                  <a:srgbClr val="000000"/>
                </a:solidFill>
                <a:latin typeface="Calibri"/>
                <a:cs typeface="Calibri"/>
              </a:rPr>
              <a:t> </a:t>
            </a:r>
            <a:r>
              <a:rPr sz="800" u="sng">
                <a:solidFill>
                  <a:srgbClr val="000000"/>
                </a:solidFill>
                <a:latin typeface="Calibri"/>
                <a:cs typeface="Calibri"/>
              </a:rPr>
              <a:t>TELEF</a:t>
            </a:r>
            <a:r>
              <a:rPr lang="pt-BR" sz="800" u="sng">
                <a:solidFill>
                  <a:srgbClr val="000000"/>
                </a:solidFill>
                <a:latin typeface="Calibri"/>
                <a:cs typeface="Calibri"/>
              </a:rPr>
              <a:t>ô</a:t>
            </a:r>
            <a:r>
              <a:rPr sz="800" u="sng">
                <a:solidFill>
                  <a:srgbClr val="000000"/>
                </a:solidFill>
                <a:latin typeface="Calibri"/>
                <a:cs typeface="Calibri"/>
              </a:rPr>
              <a:t>NICA</a:t>
            </a:r>
            <a:r>
              <a:rPr sz="800" u="sng" spc="-62">
                <a:solidFill>
                  <a:srgbClr val="000000"/>
                </a:solidFill>
                <a:latin typeface="Calibri"/>
                <a:cs typeface="Calibri"/>
              </a:rPr>
              <a:t> </a:t>
            </a:r>
            <a:r>
              <a:rPr sz="1000" u="sng">
                <a:solidFill>
                  <a:srgbClr val="000000"/>
                </a:solidFill>
                <a:latin typeface="Calibri"/>
                <a:cs typeface="Calibri"/>
              </a:rPr>
              <a:t>........................................32</a:t>
            </a:r>
            <a:endParaRPr lang="pt-BR" sz="1000" u="sng">
              <a:solidFill>
                <a:srgbClr val="000000"/>
              </a:solidFill>
              <a:latin typeface="Calibri"/>
              <a:cs typeface="Calibri"/>
            </a:endParaRPr>
          </a:p>
          <a:p>
            <a:pPr marL="0" marR="0" algn="r">
              <a:lnSpc>
                <a:spcPts val="1215"/>
              </a:lnSpc>
              <a:spcBef>
                <a:spcPts val="490"/>
              </a:spcBef>
              <a:spcAft>
                <a:spcPts val="0"/>
              </a:spcAft>
            </a:pPr>
            <a:r>
              <a:rPr sz="1000" u="sng">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V</a:t>
            </a:r>
            <a:r>
              <a:rPr sz="800" u="sng">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OLTAR </a:t>
            </a:r>
            <a:r>
              <a:rPr sz="800" u="sng"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À INTERFACE </a:t>
            </a:r>
            <a:r>
              <a:rPr sz="800" u="sng" spc="-12"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DE</a:t>
            </a:r>
            <a:r>
              <a:rPr sz="800" u="sng" spc="18"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 </a:t>
            </a:r>
            <a:r>
              <a:rPr sz="800" u="sng"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AJUSTE E INSTRUMENTAÇÃO</a:t>
            </a:r>
            <a:r>
              <a:rPr sz="800" u="sng" spc="-52"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 </a:t>
            </a:r>
            <a:r>
              <a:rPr sz="1000" u="sng"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................33</a:t>
            </a:r>
          </a:p>
        </p:txBody>
      </p:sp>
      <p:sp>
        <p:nvSpPr>
          <p:cNvPr id="8" name="object 8"/>
          <p:cNvSpPr txBox="1"/>
          <p:nvPr/>
        </p:nvSpPr>
        <p:spPr>
          <a:xfrm>
            <a:off x="4181221" y="2281512"/>
            <a:ext cx="3075915" cy="1034011"/>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a:t>
            </a:r>
            <a:r>
              <a:rPr sz="800"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JUSTE DO </a:t>
            </a:r>
            <a:r>
              <a:rPr sz="800" spc="1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RETROVISOR</a:t>
            </a:r>
            <a:r>
              <a:rPr sz="1000"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43</a:t>
            </a:r>
          </a:p>
          <a:p>
            <a:pPr marL="0" marR="0" algn="r">
              <a:lnSpc>
                <a:spcPts val="1215"/>
              </a:lnSpc>
              <a:spcBef>
                <a:spcPts val="492"/>
              </a:spcBef>
              <a:spcAft>
                <a:spcPts val="0"/>
              </a:spcAft>
            </a:pPr>
            <a:r>
              <a:rPr sz="1000"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A</a:t>
            </a:r>
            <a:r>
              <a:rPr sz="800"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JUSTE DO ACELERADOR</a:t>
            </a:r>
            <a:r>
              <a:rPr sz="800" spc="-13"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44</a:t>
            </a:r>
          </a:p>
          <a:p>
            <a:pPr marL="0" marR="0" algn="r">
              <a:lnSpc>
                <a:spcPts val="1215"/>
              </a:lnSpc>
              <a:spcBef>
                <a:spcPts val="440"/>
              </a:spcBef>
              <a:spcAft>
                <a:spcPts val="0"/>
              </a:spcAft>
            </a:pPr>
            <a:r>
              <a:rPr sz="1000"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A</a:t>
            </a:r>
            <a:r>
              <a:rPr sz="800"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JUSTE DOS AMORTECEDORES</a:t>
            </a:r>
            <a:r>
              <a:rPr sz="1000"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45</a:t>
            </a:r>
          </a:p>
          <a:p>
            <a:pPr marL="0" marR="0" algn="r">
              <a:lnSpc>
                <a:spcPts val="1215"/>
              </a:lnSpc>
              <a:spcBef>
                <a:spcPts val="490"/>
              </a:spcBef>
              <a:spcAft>
                <a:spcPts val="0"/>
              </a:spcAft>
            </a:pPr>
            <a:r>
              <a:rPr sz="10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A</a:t>
            </a:r>
            <a:r>
              <a:rPr sz="8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JUSTE DO FAROL</a:t>
            </a:r>
            <a:r>
              <a:rPr sz="800" spc="-48"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46</a:t>
            </a:r>
          </a:p>
          <a:p>
            <a:pPr marL="0" marR="0" algn="r">
              <a:lnSpc>
                <a:spcPts val="1215"/>
              </a:lnSpc>
              <a:spcBef>
                <a:spcPts val="440"/>
              </a:spcBef>
              <a:spcAft>
                <a:spcPts val="0"/>
              </a:spcAft>
            </a:pPr>
            <a:r>
              <a:rPr sz="10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L</a:t>
            </a:r>
            <a:r>
              <a:rPr sz="8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UZ DE CURVA </a:t>
            </a:r>
            <a:r>
              <a:rPr sz="800" spc="13"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AUXILIAR</a:t>
            </a:r>
            <a:r>
              <a:rPr sz="10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46</a:t>
            </a:r>
          </a:p>
        </p:txBody>
      </p:sp>
      <p:sp>
        <p:nvSpPr>
          <p:cNvPr id="9" name="object 9"/>
          <p:cNvSpPr txBox="1"/>
          <p:nvPr/>
        </p:nvSpPr>
        <p:spPr>
          <a:xfrm>
            <a:off x="850392" y="2226350"/>
            <a:ext cx="1384475" cy="153888"/>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T</a:t>
            </a:r>
            <a:r>
              <a:rPr sz="800"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OMADA DE CORRENTE </a:t>
            </a:r>
            <a:r>
              <a:rPr sz="1000"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USB</a:t>
            </a:r>
          </a:p>
        </p:txBody>
      </p:sp>
      <p:sp>
        <p:nvSpPr>
          <p:cNvPr id="10" name="object 10"/>
          <p:cNvSpPr txBox="1"/>
          <p:nvPr/>
        </p:nvSpPr>
        <p:spPr>
          <a:xfrm>
            <a:off x="1906042" y="2218730"/>
            <a:ext cx="1837639"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lang="pt-BR" sz="100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a:t>
            </a:r>
            <a:r>
              <a:rPr sz="100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a:t>
            </a:r>
            <a:r>
              <a:rPr sz="1000"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34</a:t>
            </a:r>
          </a:p>
        </p:txBody>
      </p:sp>
      <p:sp>
        <p:nvSpPr>
          <p:cNvPr id="11" name="object 11"/>
          <p:cNvSpPr txBox="1"/>
          <p:nvPr/>
        </p:nvSpPr>
        <p:spPr>
          <a:xfrm>
            <a:off x="541020" y="2444626"/>
            <a:ext cx="3202662"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COMANDOS </a:t>
            </a:r>
            <a:r>
              <a:rPr sz="1000" b="1">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DO</a:t>
            </a:r>
            <a:r>
              <a:rPr sz="1000" b="1" spc="-13">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 </a:t>
            </a:r>
            <a:r>
              <a:rPr sz="1000" b="1">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GUI</a:t>
            </a:r>
            <a:r>
              <a:rPr lang="pt-BR" sz="1000" b="1">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DÃO...</a:t>
            </a:r>
            <a:r>
              <a:rPr sz="1000" b="1" spc="-79">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.............................................35</a:t>
            </a:r>
          </a:p>
        </p:txBody>
      </p:sp>
      <p:sp>
        <p:nvSpPr>
          <p:cNvPr id="12" name="object 12"/>
          <p:cNvSpPr txBox="1"/>
          <p:nvPr/>
        </p:nvSpPr>
        <p:spPr>
          <a:xfrm>
            <a:off x="667512" y="2731138"/>
            <a:ext cx="3076170"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C</a:t>
            </a:r>
            <a:r>
              <a:rPr sz="8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OMUTADOR MÁXIMOS</a:t>
            </a: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a:t>
            </a:r>
            <a:r>
              <a:rPr sz="8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MÉDIOS E SINAL DE LUZES</a:t>
            </a:r>
            <a:r>
              <a:rPr sz="800" spc="-15"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...................36</a:t>
            </a:r>
          </a:p>
        </p:txBody>
      </p:sp>
      <p:sp>
        <p:nvSpPr>
          <p:cNvPr id="13" name="object 13"/>
          <p:cNvSpPr txBox="1"/>
          <p:nvPr/>
        </p:nvSpPr>
        <p:spPr>
          <a:xfrm>
            <a:off x="825922" y="2921395"/>
            <a:ext cx="951098" cy="153888"/>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B</a:t>
            </a:r>
            <a:r>
              <a:rPr sz="8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OTÃO DA BUZINA</a:t>
            </a:r>
          </a:p>
        </p:txBody>
      </p:sp>
      <p:sp>
        <p:nvSpPr>
          <p:cNvPr id="15" name="object 15"/>
          <p:cNvSpPr txBox="1"/>
          <p:nvPr/>
        </p:nvSpPr>
        <p:spPr>
          <a:xfrm>
            <a:off x="4054728" y="3409906"/>
            <a:ext cx="3211556"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RODAGEM......................................................................47</a:t>
            </a:r>
          </a:p>
        </p:txBody>
      </p:sp>
      <p:sp>
        <p:nvSpPr>
          <p:cNvPr id="16" name="object 16"/>
          <p:cNvSpPr txBox="1"/>
          <p:nvPr/>
        </p:nvSpPr>
        <p:spPr>
          <a:xfrm>
            <a:off x="825922" y="3349809"/>
            <a:ext cx="1545141" cy="153888"/>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I</a:t>
            </a:r>
            <a:r>
              <a:rPr sz="8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NTERMITENTES </a:t>
            </a:r>
            <a:r>
              <a:rPr sz="800" spc="-14"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DE</a:t>
            </a:r>
            <a:r>
              <a:rPr sz="800" spc="2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 </a:t>
            </a:r>
            <a:r>
              <a:rPr sz="800" dirty="0">
                <a:solidFill>
                  <a:srgbClr val="000000"/>
                </a:solidFill>
                <a:latin typeface="Calibri"/>
                <a:cs typeface="Calibri"/>
                <a:hlinkClick r:id="rId2" action="ppaction://hlinksldjump">
                  <a:extLst>
                    <a:ext uri="{A12FA001-AC4F-418D-AE19-62706E023703}">
                      <ahyp:hlinkClr xmlns:ahyp="http://schemas.microsoft.com/office/drawing/2018/hyperlinkcolor" val="tx"/>
                    </a:ext>
                  </a:extLst>
                </a:hlinkClick>
              </a:rPr>
              <a:t>EMERGÊNCIA</a:t>
            </a:r>
          </a:p>
        </p:txBody>
      </p:sp>
      <p:sp>
        <p:nvSpPr>
          <p:cNvPr id="17" name="object 17"/>
          <p:cNvSpPr txBox="1"/>
          <p:nvPr/>
        </p:nvSpPr>
        <p:spPr>
          <a:xfrm>
            <a:off x="4181221" y="3696419"/>
            <a:ext cx="3075915" cy="577081"/>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ODAGEM DO </a:t>
            </a:r>
            <a:r>
              <a:rPr sz="800" spc="19"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MOTOR</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47</a:t>
            </a:r>
          </a:p>
          <a:p>
            <a:pPr marL="0" marR="0" algn="r">
              <a:lnSpc>
                <a:spcPts val="1215"/>
              </a:lnSpc>
              <a:spcBef>
                <a:spcPts val="478"/>
              </a:spcBef>
              <a:spcAft>
                <a:spcPts val="0"/>
              </a:spcAft>
            </a:pP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ODAGEM DOS </a:t>
            </a:r>
            <a:r>
              <a:rPr sz="800" spc="18"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PNEUS</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47</a:t>
            </a:r>
          </a:p>
          <a:p>
            <a:pPr marL="0" marR="0" algn="r">
              <a:lnSpc>
                <a:spcPts val="1215"/>
              </a:lnSpc>
              <a:spcBef>
                <a:spcPts val="439"/>
              </a:spcBef>
              <a:spcAft>
                <a:spcPts val="0"/>
              </a:spcAft>
            </a:pP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ODAGEM DOS TRAVÕES</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47</a:t>
            </a:r>
          </a:p>
        </p:txBody>
      </p:sp>
      <p:sp>
        <p:nvSpPr>
          <p:cNvPr id="18" name="object 18"/>
          <p:cNvSpPr txBox="1"/>
          <p:nvPr/>
        </p:nvSpPr>
        <p:spPr>
          <a:xfrm>
            <a:off x="667512" y="3571244"/>
            <a:ext cx="3076170" cy="371897"/>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C</a:t>
            </a:r>
            <a:r>
              <a:rPr sz="8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ORTA</a:t>
            </a:r>
            <a:r>
              <a:rPr sz="10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a:t>
            </a:r>
            <a:r>
              <a:rPr sz="8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CORRENTE</a:t>
            </a:r>
            <a:r>
              <a:rPr sz="800" spc="-19"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..............................................................37</a:t>
            </a:r>
          </a:p>
          <a:p>
            <a:pPr marL="0" marR="0" algn="r">
              <a:lnSpc>
                <a:spcPts val="1215"/>
              </a:lnSpc>
              <a:spcBef>
                <a:spcPts val="489"/>
              </a:spcBef>
              <a:spcAft>
                <a:spcPts val="0"/>
              </a:spcAft>
            </a:pPr>
            <a:r>
              <a:rPr sz="10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B</a:t>
            </a:r>
            <a:r>
              <a:rPr sz="8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OTÃO DE DISPARO DE VÍDEO EM </a:t>
            </a:r>
            <a:r>
              <a:rPr sz="800" spc="12"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MARCHA</a:t>
            </a:r>
            <a:r>
              <a:rPr sz="1000" dirty="0">
                <a:solidFill>
                  <a:srgbClr val="000000"/>
                </a:solidFill>
                <a:latin typeface="Calibri"/>
                <a:cs typeface="Calibri"/>
                <a:hlinkClick r:id="rId18" action="ppaction://hlinksldjump">
                  <a:extLst>
                    <a:ext uri="{A12FA001-AC4F-418D-AE19-62706E023703}">
                      <ahyp:hlinkClr xmlns:ahyp="http://schemas.microsoft.com/office/drawing/2018/hyperlinkcolor" val="tx"/>
                    </a:ext>
                  </a:extLst>
                </a:hlinkClick>
              </a:rPr>
              <a:t>..............................37</a:t>
            </a:r>
          </a:p>
        </p:txBody>
      </p:sp>
      <p:sp>
        <p:nvSpPr>
          <p:cNvPr id="19" name="object 19"/>
          <p:cNvSpPr txBox="1"/>
          <p:nvPr/>
        </p:nvSpPr>
        <p:spPr>
          <a:xfrm>
            <a:off x="541020" y="4068321"/>
            <a:ext cx="3202662"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19" action="ppaction://hlinksldjump">
                  <a:extLst>
                    <a:ext uri="{A12FA001-AC4F-418D-AE19-62706E023703}">
                      <ahyp:hlinkClr xmlns:ahyp="http://schemas.microsoft.com/office/drawing/2018/hyperlinkcolor" val="tx"/>
                    </a:ext>
                  </a:extLst>
                </a:hlinkClick>
              </a:rPr>
              <a:t>ABERTURA </a:t>
            </a:r>
            <a:r>
              <a:rPr sz="1000" b="1" spc="14" dirty="0">
                <a:solidFill>
                  <a:srgbClr val="000000"/>
                </a:solidFill>
                <a:latin typeface="Calibri"/>
                <a:cs typeface="Calibri"/>
                <a:hlinkClick r:id="rId19" action="ppaction://hlinksldjump">
                  <a:extLst>
                    <a:ext uri="{A12FA001-AC4F-418D-AE19-62706E023703}">
                      <ahyp:hlinkClr xmlns:ahyp="http://schemas.microsoft.com/office/drawing/2018/hyperlinkcolor" val="tx"/>
                    </a:ext>
                  </a:extLst>
                </a:hlinkClick>
              </a:rPr>
              <a:t>DO</a:t>
            </a:r>
            <a:r>
              <a:rPr sz="1000" b="1" spc="-17" dirty="0">
                <a:solidFill>
                  <a:srgbClr val="000000"/>
                </a:solidFill>
                <a:latin typeface="Calibri"/>
                <a:cs typeface="Calibri"/>
                <a:hlinkClick r:id="rId19"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9" action="ppaction://hlinksldjump">
                  <a:extLst>
                    <a:ext uri="{A12FA001-AC4F-418D-AE19-62706E023703}">
                      <ahyp:hlinkClr xmlns:ahyp="http://schemas.microsoft.com/office/drawing/2018/hyperlinkcolor" val="tx"/>
                    </a:ext>
                  </a:extLst>
                </a:hlinkClick>
              </a:rPr>
              <a:t>ASSENTO................................................38</a:t>
            </a:r>
          </a:p>
        </p:txBody>
      </p:sp>
      <p:sp>
        <p:nvSpPr>
          <p:cNvPr id="20" name="object 20"/>
          <p:cNvSpPr txBox="1"/>
          <p:nvPr/>
        </p:nvSpPr>
        <p:spPr>
          <a:xfrm>
            <a:off x="4054728" y="4402285"/>
            <a:ext cx="3205256"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CONDUÇÃO....................................................................48</a:t>
            </a:r>
          </a:p>
        </p:txBody>
      </p:sp>
      <p:sp>
        <p:nvSpPr>
          <p:cNvPr id="21" name="object 21"/>
          <p:cNvSpPr txBox="1"/>
          <p:nvPr/>
        </p:nvSpPr>
        <p:spPr>
          <a:xfrm>
            <a:off x="3793871" y="4906931"/>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24688"/>
            <a:ext cx="6607810"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41020" y="284639"/>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667512" y="563582"/>
            <a:ext cx="3076323" cy="2715364"/>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D</a:t>
            </a:r>
            <a:r>
              <a:rPr sz="8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IREÇÃO</a:t>
            </a: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...........................................................................48</a:t>
            </a:r>
          </a:p>
          <a:p>
            <a:pPr marL="0" marR="0" algn="r">
              <a:lnSpc>
                <a:spcPts val="1215"/>
              </a:lnSpc>
              <a:spcBef>
                <a:spcPts val="478"/>
              </a:spcBef>
              <a:spcAft>
                <a:spcPts val="0"/>
              </a:spcAft>
            </a:pP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A</a:t>
            </a:r>
            <a:r>
              <a:rPr sz="800" spc="11"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CELERADOR</a:t>
            </a: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.....................................................................48</a:t>
            </a:r>
          </a:p>
          <a:p>
            <a:pPr marL="0" marR="0" algn="r">
              <a:lnSpc>
                <a:spcPts val="1215"/>
              </a:lnSpc>
              <a:spcBef>
                <a:spcPts val="440"/>
              </a:spcBef>
              <a:spcAft>
                <a:spcPts val="0"/>
              </a:spcAft>
            </a:pPr>
            <a:r>
              <a:rPr lang="pt-BR" sz="900" spc="11">
                <a:solidFill>
                  <a:srgbClr val="000000"/>
                </a:solidFill>
                <a:latin typeface="Calibri"/>
                <a:cs typeface="Calibri"/>
              </a:rPr>
              <a:t>FREIOS</a:t>
            </a:r>
            <a:r>
              <a:rPr sz="800" spc="11">
                <a:solidFill>
                  <a:srgbClr val="000000"/>
                </a:solidFill>
                <a:latin typeface="Calibri"/>
                <a:cs typeface="Calibri"/>
              </a:rPr>
              <a:t> </a:t>
            </a:r>
            <a:r>
              <a:rPr sz="800" b="1" spc="11">
                <a:solidFill>
                  <a:srgbClr val="000000"/>
                </a:solidFill>
                <a:latin typeface="Calibri"/>
                <a:cs typeface="Calibri"/>
              </a:rPr>
              <a:t>..............................</a:t>
            </a:r>
            <a:r>
              <a:rPr lang="pt-BR" sz="800" b="1" spc="11">
                <a:solidFill>
                  <a:srgbClr val="000000"/>
                </a:solidFill>
                <a:latin typeface="Calibri"/>
                <a:cs typeface="Calibri"/>
              </a:rPr>
              <a:t>.......................................................</a:t>
            </a:r>
            <a:r>
              <a:rPr lang="pt-BR" sz="1000" b="1" spc="11">
                <a:solidFill>
                  <a:srgbClr val="000000"/>
                </a:solidFill>
                <a:latin typeface="Calibri"/>
                <a:cs typeface="Calibri"/>
              </a:rPr>
              <a:t>48</a:t>
            </a:r>
            <a:endParaRPr sz="1000" b="1" spc="11" dirty="0">
              <a:solidFill>
                <a:srgbClr val="000000"/>
              </a:solidFill>
              <a:latin typeface="Calibri"/>
              <a:cs typeface="Calibri"/>
            </a:endParaRPr>
          </a:p>
          <a:p>
            <a:pPr marL="0" marR="0" algn="r">
              <a:lnSpc>
                <a:spcPts val="1215"/>
              </a:lnSpc>
              <a:spcBef>
                <a:spcPts val="490"/>
              </a:spcBef>
              <a:spcAft>
                <a:spcPts val="0"/>
              </a:spcAft>
            </a:pP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S</a:t>
            </a:r>
            <a:r>
              <a:rPr sz="8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USPENSÕES</a:t>
            </a: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......................................................................48</a:t>
            </a:r>
          </a:p>
          <a:p>
            <a:pPr marL="0" marR="0" algn="r">
              <a:lnSpc>
                <a:spcPts val="1215"/>
              </a:lnSpc>
              <a:spcBef>
                <a:spcPts val="443"/>
              </a:spcBef>
              <a:spcAft>
                <a:spcPts val="0"/>
              </a:spcAft>
            </a:pPr>
            <a:r>
              <a:rPr sz="1000">
                <a:solidFill>
                  <a:srgbClr val="000000"/>
                </a:solidFill>
                <a:latin typeface="Calibri"/>
                <a:cs typeface="Calibri"/>
              </a:rPr>
              <a:t>P</a:t>
            </a:r>
            <a:r>
              <a:rPr sz="800">
                <a:solidFill>
                  <a:srgbClr val="000000"/>
                </a:solidFill>
                <a:latin typeface="Calibri"/>
                <a:cs typeface="Calibri"/>
              </a:rPr>
              <a:t>NEUS</a:t>
            </a:r>
            <a:r>
              <a:rPr sz="1000">
                <a:solidFill>
                  <a:srgbClr val="000000"/>
                </a:solidFill>
                <a:latin typeface="Calibri"/>
                <a:cs typeface="Calibri"/>
              </a:rPr>
              <a:t>.................................</a:t>
            </a:r>
            <a:r>
              <a:rPr sz="1000" b="1">
                <a:solidFill>
                  <a:srgbClr val="000000"/>
                </a:solidFill>
                <a:latin typeface="Calibri"/>
                <a:cs typeface="Calibri"/>
              </a:rPr>
              <a:t>.</a:t>
            </a:r>
            <a:r>
              <a:rPr lang="pt-BR" sz="1000" b="1">
                <a:solidFill>
                  <a:srgbClr val="000000"/>
                </a:solidFill>
                <a:latin typeface="Calibri"/>
                <a:cs typeface="Calibri"/>
              </a:rPr>
              <a:t>..........................................48</a:t>
            </a:r>
            <a:endParaRPr sz="1000" b="1" dirty="0">
              <a:solidFill>
                <a:srgbClr val="000000"/>
              </a:solidFill>
              <a:latin typeface="Calibri"/>
              <a:cs typeface="Calibri"/>
            </a:endParaRPr>
          </a:p>
          <a:p>
            <a:pPr marL="0" marR="0" algn="r">
              <a:lnSpc>
                <a:spcPts val="1215"/>
              </a:lnSpc>
              <a:spcBef>
                <a:spcPts val="490"/>
              </a:spcBef>
              <a:spcAft>
                <a:spcPts val="0"/>
              </a:spcAft>
            </a:pP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Ó</a:t>
            </a:r>
            <a:r>
              <a:rPr sz="8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LEO DO MOTOR</a:t>
            </a:r>
            <a:r>
              <a:rPr sz="800" spc="31"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...............................................................48</a:t>
            </a:r>
          </a:p>
          <a:p>
            <a:pPr marL="0" marR="0" algn="r">
              <a:lnSpc>
                <a:spcPts val="1215"/>
              </a:lnSpc>
              <a:spcBef>
                <a:spcPts val="440"/>
              </a:spcBef>
              <a:spcAft>
                <a:spcPts val="0"/>
              </a:spcAft>
            </a:pP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EFRIGERAÇÃO</a:t>
            </a:r>
            <a:r>
              <a:rPr sz="800" spc="-18"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..................................................................48</a:t>
            </a:r>
          </a:p>
          <a:p>
            <a:pPr marL="0" marR="0" algn="r">
              <a:lnSpc>
                <a:spcPts val="1215"/>
              </a:lnSpc>
              <a:spcBef>
                <a:spcPts val="490"/>
              </a:spcBef>
              <a:spcAft>
                <a:spcPts val="0"/>
              </a:spcAft>
            </a:pPr>
            <a:r>
              <a:rPr sz="1000">
                <a:solidFill>
                  <a:srgbClr val="000000"/>
                </a:solidFill>
                <a:latin typeface="Calibri"/>
                <a:cs typeface="Calibri"/>
              </a:rPr>
              <a:t>I</a:t>
            </a:r>
            <a:r>
              <a:rPr sz="800">
                <a:solidFill>
                  <a:srgbClr val="000000"/>
                </a:solidFill>
                <a:latin typeface="Calibri"/>
                <a:cs typeface="Calibri"/>
              </a:rPr>
              <a:t>LUMINAÇÃO </a:t>
            </a:r>
            <a:r>
              <a:rPr sz="1000">
                <a:solidFill>
                  <a:srgbClr val="000000"/>
                </a:solidFill>
                <a:latin typeface="Calibri"/>
                <a:cs typeface="Calibri"/>
              </a:rPr>
              <a:t>........................</a:t>
            </a:r>
            <a:r>
              <a:rPr sz="1000" b="1">
                <a:solidFill>
                  <a:srgbClr val="000000"/>
                </a:solidFill>
                <a:latin typeface="Calibri"/>
                <a:cs typeface="Calibri"/>
              </a:rPr>
              <a:t>.</a:t>
            </a:r>
            <a:r>
              <a:rPr lang="pt-BR" sz="1000" b="1">
                <a:solidFill>
                  <a:srgbClr val="000000"/>
                </a:solidFill>
                <a:latin typeface="Calibri"/>
                <a:cs typeface="Calibri"/>
              </a:rPr>
              <a:t>..........................................48</a:t>
            </a:r>
            <a:endParaRPr sz="1000" b="1" dirty="0">
              <a:solidFill>
                <a:srgbClr val="000000"/>
              </a:solidFill>
              <a:latin typeface="Calibri"/>
              <a:cs typeface="Calibri"/>
            </a:endParaRPr>
          </a:p>
          <a:p>
            <a:pPr marL="0" marR="0" algn="r">
              <a:lnSpc>
                <a:spcPts val="1215"/>
              </a:lnSpc>
              <a:spcBef>
                <a:spcPts val="490"/>
              </a:spcBef>
              <a:spcAft>
                <a:spcPts val="0"/>
              </a:spcAft>
            </a:pPr>
            <a:r>
              <a:rPr sz="1000" dirty="0">
                <a:solidFill>
                  <a:srgbClr val="000000"/>
                </a:solidFill>
                <a:latin typeface="Calibri"/>
                <a:cs typeface="Calibri"/>
              </a:rPr>
              <a:t>L</a:t>
            </a:r>
            <a:r>
              <a:rPr sz="800" dirty="0">
                <a:solidFill>
                  <a:srgbClr val="000000"/>
                </a:solidFill>
                <a:latin typeface="Calibri"/>
                <a:cs typeface="Calibri"/>
              </a:rPr>
              <a:t>UZES DE </a:t>
            </a:r>
            <a:r>
              <a:rPr sz="800">
                <a:solidFill>
                  <a:srgbClr val="000000"/>
                </a:solidFill>
                <a:latin typeface="Calibri"/>
                <a:cs typeface="Calibri"/>
              </a:rPr>
              <a:t>AVISO</a:t>
            </a:r>
            <a:r>
              <a:rPr sz="1000">
                <a:solidFill>
                  <a:srgbClr val="000000"/>
                </a:solidFill>
                <a:latin typeface="Calibri"/>
                <a:cs typeface="Calibri"/>
              </a:rPr>
              <a:t>....................</a:t>
            </a:r>
            <a:r>
              <a:rPr lang="pt-BR" sz="1000">
                <a:solidFill>
                  <a:srgbClr val="000000"/>
                </a:solidFill>
                <a:latin typeface="Calibri"/>
                <a:cs typeface="Calibri"/>
              </a:rPr>
              <a:t>.............................................</a:t>
            </a:r>
            <a:r>
              <a:rPr sz="1000">
                <a:solidFill>
                  <a:srgbClr val="000000"/>
                </a:solidFill>
                <a:latin typeface="Calibri"/>
                <a:cs typeface="Calibri"/>
              </a:rPr>
              <a:t>.</a:t>
            </a:r>
            <a:r>
              <a:rPr lang="pt-BR" sz="1000">
                <a:solidFill>
                  <a:srgbClr val="000000"/>
                </a:solidFill>
                <a:latin typeface="Calibri"/>
                <a:cs typeface="Calibri"/>
              </a:rPr>
              <a:t>48</a:t>
            </a:r>
            <a:endParaRPr sz="1000" b="1" dirty="0">
              <a:solidFill>
                <a:srgbClr val="000000"/>
              </a:solidFill>
              <a:latin typeface="Calibri"/>
              <a:cs typeface="Calibri"/>
            </a:endParaRPr>
          </a:p>
          <a:p>
            <a:pPr marL="0" marR="0" algn="r">
              <a:lnSpc>
                <a:spcPts val="1215"/>
              </a:lnSpc>
              <a:spcBef>
                <a:spcPts val="442"/>
              </a:spcBef>
              <a:spcAft>
                <a:spcPts val="0"/>
              </a:spcAft>
            </a:pPr>
            <a:r>
              <a:rPr sz="1000">
                <a:solidFill>
                  <a:srgbClr val="000000"/>
                </a:solidFill>
                <a:latin typeface="Calibri"/>
                <a:cs typeface="Calibri"/>
              </a:rPr>
              <a:t>B</a:t>
            </a:r>
            <a:r>
              <a:rPr sz="800">
                <a:solidFill>
                  <a:srgbClr val="000000"/>
                </a:solidFill>
                <a:latin typeface="Calibri"/>
                <a:cs typeface="Calibri"/>
              </a:rPr>
              <a:t>UZINA</a:t>
            </a:r>
            <a:r>
              <a:rPr sz="800" spc="16">
                <a:solidFill>
                  <a:srgbClr val="000000"/>
                </a:solidFill>
                <a:latin typeface="Calibri"/>
                <a:cs typeface="Calibri"/>
              </a:rPr>
              <a:t> </a:t>
            </a:r>
            <a:r>
              <a:rPr sz="1000">
                <a:solidFill>
                  <a:srgbClr val="000000"/>
                </a:solidFill>
                <a:latin typeface="Calibri"/>
                <a:cs typeface="Calibri"/>
              </a:rPr>
              <a:t>...............................</a:t>
            </a:r>
            <a:r>
              <a:rPr lang="pt-BR" sz="1000">
                <a:solidFill>
                  <a:srgbClr val="000000"/>
                </a:solidFill>
                <a:latin typeface="Calibri"/>
                <a:cs typeface="Calibri"/>
              </a:rPr>
              <a:t>............................................</a:t>
            </a:r>
            <a:r>
              <a:rPr sz="1000" b="1">
                <a:solidFill>
                  <a:srgbClr val="000000"/>
                </a:solidFill>
                <a:latin typeface="Calibri"/>
                <a:cs typeface="Calibri"/>
              </a:rPr>
              <a:t>.</a:t>
            </a:r>
            <a:r>
              <a:rPr lang="pt-BR" sz="1000" b="1">
                <a:solidFill>
                  <a:srgbClr val="000000"/>
                </a:solidFill>
                <a:latin typeface="Calibri"/>
                <a:cs typeface="Calibri"/>
              </a:rPr>
              <a:t>49</a:t>
            </a:r>
            <a:endParaRPr sz="1000" b="1" dirty="0">
              <a:solidFill>
                <a:srgbClr val="000000"/>
              </a:solidFill>
              <a:latin typeface="Calibri"/>
              <a:cs typeface="Calibri"/>
            </a:endParaRPr>
          </a:p>
          <a:p>
            <a:pPr marL="0" marR="0" algn="r">
              <a:lnSpc>
                <a:spcPts val="1215"/>
              </a:lnSpc>
              <a:spcBef>
                <a:spcPts val="490"/>
              </a:spcBef>
              <a:spcAft>
                <a:spcPts val="0"/>
              </a:spcAft>
            </a:pP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C</a:t>
            </a:r>
            <a:r>
              <a:rPr sz="8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ORTA</a:t>
            </a: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a:t>
            </a:r>
            <a:r>
              <a:rPr sz="8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CORRENTE</a:t>
            </a:r>
            <a:r>
              <a:rPr sz="800" spc="-19"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..............................................................49</a:t>
            </a:r>
          </a:p>
          <a:p>
            <a:pPr marL="0" marR="0" algn="r">
              <a:lnSpc>
                <a:spcPts val="1215"/>
              </a:lnSpc>
              <a:spcBef>
                <a:spcPts val="440"/>
              </a:spcBef>
              <a:spcAft>
                <a:spcPts val="0"/>
              </a:spcAft>
            </a:pP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D</a:t>
            </a:r>
            <a:r>
              <a:rPr sz="8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ESCANSO LATERAL</a:t>
            </a:r>
            <a:r>
              <a:rPr sz="800" spc="-25"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............................................................49</a:t>
            </a:r>
          </a:p>
          <a:p>
            <a:pPr marL="0" marR="0" algn="r">
              <a:lnSpc>
                <a:spcPts val="1215"/>
              </a:lnSpc>
              <a:spcBef>
                <a:spcPts val="490"/>
              </a:spcBef>
              <a:spcAft>
                <a:spcPts val="0"/>
              </a:spcAft>
            </a:pP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ETROVISORES</a:t>
            </a: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...................................................................49</a:t>
            </a:r>
          </a:p>
        </p:txBody>
      </p:sp>
      <p:sp>
        <p:nvSpPr>
          <p:cNvPr id="5" name="object 5"/>
          <p:cNvSpPr txBox="1"/>
          <p:nvPr/>
        </p:nvSpPr>
        <p:spPr>
          <a:xfrm>
            <a:off x="4054728" y="563582"/>
            <a:ext cx="3202408" cy="1050902"/>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CONSUMO</a:t>
            </a:r>
            <a:r>
              <a:rPr sz="1000" b="1" spc="11"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DE </a:t>
            </a:r>
            <a:r>
              <a:rP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COMBUSTÍVEL.............................</a:t>
            </a:r>
            <a:r>
              <a:rPr lang="pt-B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56</a:t>
            </a:r>
          </a:p>
          <a:p>
            <a:pPr marL="0" marR="0" algn="r">
              <a:lnSpc>
                <a:spcPts val="1215"/>
              </a:lnSpc>
              <a:spcBef>
                <a:spcPts val="1078"/>
              </a:spcBef>
              <a:spcAft>
                <a:spcPts val="0"/>
              </a:spcAft>
            </a:pPr>
            <a:r>
              <a:rPr sz="1000" b="1">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SISTEMA CONTROL</a:t>
            </a:r>
            <a:r>
              <a:rPr lang="pt-BR" sz="1000" b="1">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E</a:t>
            </a:r>
            <a:r>
              <a:rPr sz="1000" b="1">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DE VAPORES DE </a:t>
            </a:r>
            <a:r>
              <a:rPr sz="1000" b="1">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COMBUSTÍVEL</a:t>
            </a:r>
            <a:r>
              <a:rPr sz="1000" b="1" spc="13">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 </a:t>
            </a:r>
            <a:r>
              <a:rPr sz="1000" b="1">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a:t>
            </a:r>
            <a:r>
              <a:rPr lang="pt-BR" sz="1000" b="1">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57</a:t>
            </a:r>
          </a:p>
          <a:p>
            <a:pPr marL="0" marR="0" algn="r">
              <a:lnSpc>
                <a:spcPts val="1215"/>
              </a:lnSpc>
              <a:spcBef>
                <a:spcPts val="1040"/>
              </a:spcBef>
              <a:spcAft>
                <a:spcPts val="0"/>
              </a:spcAft>
            </a:pPr>
            <a:r>
              <a:rPr sz="1000" b="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CATALISADOR DE TRÊS </a:t>
            </a:r>
            <a:r>
              <a:rPr sz="1000" b="1">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VIAS..................</a:t>
            </a:r>
            <a:r>
              <a:rPr lang="pt-BR" sz="1000" b="1">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58</a:t>
            </a:r>
          </a:p>
          <a:p>
            <a:pPr marL="0" marR="0" algn="r">
              <a:lnSpc>
                <a:spcPts val="1215"/>
              </a:lnSpc>
              <a:spcBef>
                <a:spcPts val="1093"/>
              </a:spcBef>
              <a:spcAft>
                <a:spcPts val="0"/>
              </a:spcAft>
            </a:pPr>
            <a:r>
              <a:rPr sz="1000" b="1"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RESOLUÇÃO DE </a:t>
            </a:r>
            <a:r>
              <a:rPr sz="1000" b="1">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PROBLEMAS..................</a:t>
            </a:r>
            <a:r>
              <a:rPr lang="pt-BR" sz="1000" b="1">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59</a:t>
            </a:r>
          </a:p>
        </p:txBody>
      </p:sp>
      <p:sp>
        <p:nvSpPr>
          <p:cNvPr id="6" name="object 6"/>
          <p:cNvSpPr txBox="1"/>
          <p:nvPr/>
        </p:nvSpPr>
        <p:spPr>
          <a:xfrm>
            <a:off x="4181221" y="1708488"/>
            <a:ext cx="3075915" cy="577081"/>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F</a:t>
            </a:r>
            <a:r>
              <a:rPr sz="8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ALHA NO ARRANQUE DO </a:t>
            </a:r>
            <a:r>
              <a:rPr sz="800" spc="2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MOTOR</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59</a:t>
            </a:r>
          </a:p>
          <a:p>
            <a:pPr marL="0" marR="0" algn="r">
              <a:lnSpc>
                <a:spcPts val="1215"/>
              </a:lnSpc>
              <a:spcBef>
                <a:spcPts val="490"/>
              </a:spcBef>
              <a:spcAft>
                <a:spcPts val="0"/>
              </a:spcAft>
            </a:pP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a:t>
            </a:r>
            <a:r>
              <a:rPr sz="8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RRANQUE DO MOTOR DIFÍCIL</a:t>
            </a:r>
            <a:r>
              <a:rPr sz="800" spc="13"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59</a:t>
            </a:r>
          </a:p>
          <a:p>
            <a:pPr marL="0" marR="0" algn="r">
              <a:lnSpc>
                <a:spcPts val="1215"/>
              </a:lnSpc>
              <a:spcBef>
                <a:spcPts val="440"/>
              </a:spcBef>
              <a:spcAft>
                <a:spcPts val="0"/>
              </a:spcAft>
            </a:pP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E</a:t>
            </a:r>
            <a:r>
              <a:rPr sz="8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SCASSA POTÊNCIA DO MOTOR</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59</a:t>
            </a:r>
          </a:p>
        </p:txBody>
      </p:sp>
      <p:sp>
        <p:nvSpPr>
          <p:cNvPr id="7" name="object 7"/>
          <p:cNvSpPr txBox="1"/>
          <p:nvPr/>
        </p:nvSpPr>
        <p:spPr>
          <a:xfrm>
            <a:off x="4054728" y="2415878"/>
            <a:ext cx="3202408"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VERIFICAÇÕES E </a:t>
            </a:r>
            <a:r>
              <a:rPr sz="1000" b="1">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MANUTENÇÃO........</a:t>
            </a:r>
            <a:r>
              <a:rPr lang="pt-BR" sz="1000" b="1">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60</a:t>
            </a:r>
          </a:p>
        </p:txBody>
      </p:sp>
      <p:sp>
        <p:nvSpPr>
          <p:cNvPr id="8" name="object 8"/>
          <p:cNvSpPr txBox="1"/>
          <p:nvPr/>
        </p:nvSpPr>
        <p:spPr>
          <a:xfrm>
            <a:off x="4181221" y="2702390"/>
            <a:ext cx="3076070" cy="1034137"/>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rPr>
              <a:t>K</a:t>
            </a:r>
            <a:r>
              <a:rPr sz="800" dirty="0">
                <a:solidFill>
                  <a:srgbClr val="000000"/>
                </a:solidFill>
                <a:latin typeface="Calibri"/>
                <a:cs typeface="Calibri"/>
              </a:rPr>
              <a:t>IT DE </a:t>
            </a:r>
            <a:r>
              <a:rPr sz="800">
                <a:solidFill>
                  <a:srgbClr val="000000"/>
                </a:solidFill>
                <a:latin typeface="Calibri"/>
                <a:cs typeface="Calibri"/>
              </a:rPr>
              <a:t>FERRAMENTAS</a:t>
            </a:r>
            <a:r>
              <a:rPr sz="800" spc="-41">
                <a:solidFill>
                  <a:srgbClr val="000000"/>
                </a:solidFill>
                <a:latin typeface="Calibri"/>
                <a:cs typeface="Calibri"/>
              </a:rPr>
              <a:t> </a:t>
            </a:r>
            <a:r>
              <a:rPr sz="1000">
                <a:solidFill>
                  <a:srgbClr val="000000"/>
                </a:solidFill>
                <a:latin typeface="Calibri"/>
                <a:cs typeface="Calibri"/>
              </a:rPr>
              <a:t>............</a:t>
            </a:r>
            <a:r>
              <a:rPr lang="pt-BR" sz="1000" spc="-22">
                <a:solidFill>
                  <a:srgbClr val="000000"/>
                </a:solidFill>
                <a:latin typeface="Calibri"/>
                <a:cs typeface="Calibri"/>
              </a:rPr>
              <a:t>..................................................</a:t>
            </a:r>
            <a:r>
              <a:rPr lang="pt-BR" sz="1000" b="1" spc="-22">
                <a:solidFill>
                  <a:srgbClr val="000000"/>
                </a:solidFill>
                <a:latin typeface="Calibri"/>
                <a:cs typeface="Calibri"/>
              </a:rPr>
              <a:t>60</a:t>
            </a:r>
            <a:endParaRPr sz="1000" b="1" dirty="0">
              <a:solidFill>
                <a:srgbClr val="000000"/>
              </a:solidFill>
              <a:latin typeface="Calibri"/>
              <a:cs typeface="Calibri"/>
            </a:endParaRPr>
          </a:p>
          <a:p>
            <a:pPr marL="0" marR="0" algn="r">
              <a:lnSpc>
                <a:spcPts val="1215"/>
              </a:lnSpc>
              <a:spcBef>
                <a:spcPts val="490"/>
              </a:spcBef>
              <a:spcAft>
                <a:spcPts val="0"/>
              </a:spcAft>
            </a:pP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M</a:t>
            </a:r>
            <a:r>
              <a:rPr sz="8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ANUTENÇÃO DA BATERIA</a:t>
            </a: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60</a:t>
            </a:r>
          </a:p>
          <a:p>
            <a:pPr marL="0" marR="0" algn="r">
              <a:lnSpc>
                <a:spcPts val="1215"/>
              </a:lnSpc>
              <a:spcBef>
                <a:spcPts val="440"/>
              </a:spcBef>
              <a:spcAft>
                <a:spcPts val="0"/>
              </a:spcAft>
            </a:pP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A</a:t>
            </a:r>
            <a:r>
              <a:rPr sz="1000" spc="-49"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 </a:t>
            </a:r>
            <a:r>
              <a:rPr sz="8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CARGA DA BATERIA</a:t>
            </a: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60</a:t>
            </a:r>
          </a:p>
          <a:p>
            <a:pPr marL="0" marR="0" algn="r">
              <a:lnSpc>
                <a:spcPts val="1215"/>
              </a:lnSpc>
              <a:spcBef>
                <a:spcPts val="490"/>
              </a:spcBef>
              <a:spcAft>
                <a:spcPts val="0"/>
              </a:spcAft>
            </a:pP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E</a:t>
            </a:r>
            <a:r>
              <a:rPr sz="8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XTRAÇÃO</a:t>
            </a:r>
            <a:r>
              <a:rPr sz="800" spc="-16"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 </a:t>
            </a:r>
            <a:r>
              <a:rPr sz="8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E MONTAGEM DA </a:t>
            </a:r>
            <a:r>
              <a:rPr sz="800" spc="1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BATERIA</a:t>
            </a: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61</a:t>
            </a:r>
          </a:p>
          <a:p>
            <a:pPr marL="0" marR="0" algn="r">
              <a:lnSpc>
                <a:spcPts val="1215"/>
              </a:lnSpc>
              <a:spcBef>
                <a:spcPts val="443"/>
              </a:spcBef>
              <a:spcAft>
                <a:spcPts val="0"/>
              </a:spcAft>
            </a:pP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U</a:t>
            </a:r>
            <a:r>
              <a:rPr sz="8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SO DE UMA FONTE DE CARGA EXTERNA </a:t>
            </a: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61</a:t>
            </a:r>
          </a:p>
        </p:txBody>
      </p:sp>
      <p:sp>
        <p:nvSpPr>
          <p:cNvPr id="9" name="object 9"/>
          <p:cNvSpPr txBox="1"/>
          <p:nvPr/>
        </p:nvSpPr>
        <p:spPr>
          <a:xfrm>
            <a:off x="541020" y="3371806"/>
            <a:ext cx="3202662" cy="1338811"/>
          </a:xfrm>
          <a:prstGeom prst="rect">
            <a:avLst/>
          </a:prstGeom>
        </p:spPr>
        <p:txBody>
          <a:bodyPr vert="horz" wrap="square" lIns="0" tIns="0" rIns="0" bIns="0" rtlCol="0">
            <a:spAutoFit/>
          </a:bodyPr>
          <a:lstStyle/>
          <a:p>
            <a:pPr marL="0" marR="0" algn="r">
              <a:lnSpc>
                <a:spcPts val="1215"/>
              </a:lnSpc>
              <a:spcBef>
                <a:spcPts val="0"/>
              </a:spcBef>
              <a:spcAft>
                <a:spcPts val="0"/>
              </a:spcAft>
            </a:pPr>
            <a:r>
              <a:rPr lang="pt-BR" sz="1000" b="1">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PARTIDA</a:t>
            </a:r>
            <a:r>
              <a:rPr sz="1000" b="1">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 </a:t>
            </a:r>
            <a:r>
              <a:rPr sz="1000" b="1" spc="16"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DO</a:t>
            </a:r>
            <a:r>
              <a:rPr sz="1000" b="1" spc="-19"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 </a:t>
            </a:r>
            <a:r>
              <a:rPr sz="1000" b="1">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MOTOR</a:t>
            </a:r>
            <a:r>
              <a:rPr sz="1000" b="1" spc="-78">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 </a:t>
            </a:r>
            <a:r>
              <a:rPr sz="1000" b="1">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a:t>
            </a:r>
            <a:r>
              <a:rPr lang="pt-BR" sz="1000" b="1">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50</a:t>
            </a:r>
          </a:p>
          <a:p>
            <a:pPr marL="126492" marR="0" algn="r">
              <a:lnSpc>
                <a:spcPts val="1215"/>
              </a:lnSpc>
              <a:spcBef>
                <a:spcPts val="1090"/>
              </a:spcBef>
              <a:spcAft>
                <a:spcPts val="0"/>
              </a:spcAft>
            </a:pPr>
            <a:r>
              <a:rPr sz="1000"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E</a:t>
            </a:r>
            <a:r>
              <a:rPr sz="800"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M MARCHA</a:t>
            </a:r>
            <a:r>
              <a:rPr sz="1000"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......................................................................51</a:t>
            </a:r>
          </a:p>
          <a:p>
            <a:pPr marL="0" marR="0" algn="r">
              <a:lnSpc>
                <a:spcPts val="1215"/>
              </a:lnSpc>
              <a:spcBef>
                <a:spcPts val="1039"/>
              </a:spcBef>
              <a:spcAft>
                <a:spcPts val="0"/>
              </a:spcAft>
            </a:pPr>
            <a:r>
              <a:rPr sz="1000" b="1"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TRAVAGEM E ESTACIONAMENTO</a:t>
            </a:r>
            <a:r>
              <a:rPr sz="1000" b="1" spc="-52"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..................................52</a:t>
            </a:r>
          </a:p>
          <a:p>
            <a:pPr marL="0" marR="0" algn="r">
              <a:lnSpc>
                <a:spcPts val="1215"/>
              </a:lnSpc>
              <a:spcBef>
                <a:spcPts val="1090"/>
              </a:spcBef>
              <a:spcAft>
                <a:spcPts val="0"/>
              </a:spcAft>
            </a:pPr>
            <a:r>
              <a:rPr sz="1000" b="1"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SISTEMA ABS</a:t>
            </a:r>
            <a:r>
              <a:rPr sz="1000" b="1" spc="18"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.................................................................53</a:t>
            </a:r>
          </a:p>
          <a:p>
            <a:pPr marL="0" marR="0" algn="r">
              <a:lnSpc>
                <a:spcPts val="1215"/>
              </a:lnSpc>
              <a:spcBef>
                <a:spcPts val="1042"/>
              </a:spcBef>
              <a:spcAft>
                <a:spcPts val="0"/>
              </a:spcAft>
            </a:pPr>
            <a:r>
              <a:rPr sz="1000" b="1"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SISTEMA </a:t>
            </a:r>
            <a:r>
              <a:rPr sz="1000" b="1">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DE CONTROL</a:t>
            </a:r>
            <a:r>
              <a:rPr lang="pt-BR" sz="1000" b="1">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E</a:t>
            </a:r>
            <a:r>
              <a:rPr sz="1000" b="1">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DE TRAÇÃO TCS</a:t>
            </a:r>
            <a:r>
              <a:rPr sz="1000" b="1" spc="-75"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.......................55</a:t>
            </a:r>
          </a:p>
        </p:txBody>
      </p:sp>
      <p:sp>
        <p:nvSpPr>
          <p:cNvPr id="10" name="object 10"/>
          <p:cNvSpPr txBox="1"/>
          <p:nvPr/>
        </p:nvSpPr>
        <p:spPr>
          <a:xfrm>
            <a:off x="4054728" y="3829007"/>
            <a:ext cx="3202408" cy="448841"/>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MANUTENÇÃO</a:t>
            </a:r>
            <a:r>
              <a:rPr sz="1000" b="1" spc="10"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DO FILTRO</a:t>
            </a:r>
            <a:r>
              <a:rPr sz="1000" b="1" spc="10"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DE </a:t>
            </a:r>
            <a:r>
              <a:rPr sz="1000" b="1">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AR..............</a:t>
            </a:r>
            <a:r>
              <a:rPr lang="pt-BR" sz="1000" b="1">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a:t>
            </a:r>
            <a:r>
              <a:rPr sz="1000" b="1">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a:t>
            </a:r>
            <a:r>
              <a:rPr sz="1000" b="1" dirty="0">
                <a:solidFill>
                  <a:srgbClr val="000000"/>
                </a:solidFill>
                <a:latin typeface="Calibri"/>
                <a:cs typeface="Calibri"/>
                <a:hlinkClick r:id="rId16" action="ppaction://hlinksldjump">
                  <a:extLst>
                    <a:ext uri="{A12FA001-AC4F-418D-AE19-62706E023703}">
                      <ahyp:hlinkClr xmlns:ahyp="http://schemas.microsoft.com/office/drawing/2018/hyperlinkcolor" val="tx"/>
                    </a:ext>
                  </a:extLst>
                </a:hlinkClick>
              </a:rPr>
              <a:t>63</a:t>
            </a:r>
          </a:p>
          <a:p>
            <a:pPr marL="0" marR="0" algn="r">
              <a:lnSpc>
                <a:spcPts val="1215"/>
              </a:lnSpc>
              <a:spcBef>
                <a:spcPts val="1089"/>
              </a:spcBef>
              <a:spcAft>
                <a:spcPts val="0"/>
              </a:spcAft>
            </a:pPr>
            <a:r>
              <a:rPr sz="1000" b="1"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MANUTENÇÃO DO ÓLEO DO</a:t>
            </a:r>
            <a:r>
              <a:rPr sz="1000" b="1" spc="15"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MOTOR.............................64</a:t>
            </a:r>
          </a:p>
        </p:txBody>
      </p:sp>
      <p:sp>
        <p:nvSpPr>
          <p:cNvPr id="11" name="object 11"/>
          <p:cNvSpPr txBox="1"/>
          <p:nvPr/>
        </p:nvSpPr>
        <p:spPr>
          <a:xfrm>
            <a:off x="4181221" y="4402285"/>
            <a:ext cx="3075915" cy="371897"/>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V</a:t>
            </a:r>
            <a:r>
              <a:rPr sz="8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ERIFICAÇÃO DO NÍVEL DE ÓLEO DO</a:t>
            </a:r>
            <a:r>
              <a:rPr sz="800" spc="-12"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8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MOTOR</a:t>
            </a:r>
            <a:r>
              <a:rPr sz="800" spc="44"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64</a:t>
            </a:r>
          </a:p>
          <a:p>
            <a:pPr marL="0" marR="0" algn="r">
              <a:lnSpc>
                <a:spcPts val="1215"/>
              </a:lnSpc>
              <a:spcBef>
                <a:spcPts val="490"/>
              </a:spcBef>
              <a:spcAft>
                <a:spcPts val="0"/>
              </a:spcAft>
            </a:pP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D</a:t>
            </a:r>
            <a:r>
              <a:rPr sz="8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RENAGEM DO ÓLEO DO </a:t>
            </a:r>
            <a:r>
              <a:rPr sz="800" spc="13"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MOTOR</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a:t>
            </a:r>
            <a:r>
              <a:rPr sz="1000" spc="14"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7" action="ppaction://hlinksldjump">
                  <a:extLst>
                    <a:ext uri="{A12FA001-AC4F-418D-AE19-62706E023703}">
                      <ahyp:hlinkClr xmlns:ahyp="http://schemas.microsoft.com/office/drawing/2018/hyperlinkcolor" val="tx"/>
                    </a:ext>
                  </a:extLst>
                </a:hlinkClick>
              </a:rPr>
              <a:t>64</a:t>
            </a:r>
          </a:p>
        </p:txBody>
      </p:sp>
      <p:sp>
        <p:nvSpPr>
          <p:cNvPr id="12" name="object 12"/>
          <p:cNvSpPr txBox="1"/>
          <p:nvPr/>
        </p:nvSpPr>
        <p:spPr>
          <a:xfrm>
            <a:off x="3746627" y="4830731"/>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24688"/>
            <a:ext cx="6607810"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054728" y="284639"/>
            <a:ext cx="3211144" cy="128240"/>
          </a:xfrm>
          <a:prstGeom prst="rect">
            <a:avLst/>
          </a:prstGeom>
        </p:spPr>
        <p:txBody>
          <a:bodyPr vert="horz" wrap="square" lIns="0" tIns="0" rIns="0" bIns="0" rtlCol="0">
            <a:spAutoFit/>
          </a:bodyPr>
          <a:lstStyle/>
          <a:p>
            <a:pPr marL="1005840" marR="0">
              <a:lnSpc>
                <a:spcPts val="1005"/>
              </a:lnSpc>
              <a:spcBef>
                <a:spcPts val="0"/>
              </a:spcBef>
              <a:spcAft>
                <a:spcPts val="0"/>
              </a:spcAft>
            </a:pPr>
            <a:r>
              <a:rPr sz="900" dirty="0">
                <a:solidFill>
                  <a:srgbClr val="000000"/>
                </a:solidFill>
                <a:latin typeface="Arial"/>
                <a:cs typeface="Arial"/>
              </a:rPr>
              <a:t>Manual do</a:t>
            </a:r>
            <a:r>
              <a:rPr sz="900" spc="11" dirty="0">
                <a:solidFill>
                  <a:srgbClr val="000000"/>
                </a:solidFill>
                <a:latin typeface="Arial"/>
                <a:cs typeface="Arial"/>
              </a:rPr>
              <a:t> </a:t>
            </a:r>
            <a:r>
              <a:rPr sz="900" dirty="0">
                <a:solidFill>
                  <a:srgbClr val="000000"/>
                </a:solidFill>
                <a:latin typeface="Arial"/>
                <a:cs typeface="Arial"/>
              </a:rPr>
              <a:t>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a:t>
            </a:r>
            <a:r>
              <a:rPr sz="900">
                <a:solidFill>
                  <a:srgbClr val="000000"/>
                </a:solidFill>
                <a:latin typeface="Arial"/>
                <a:cs typeface="Arial"/>
              </a:rPr>
              <a:t>SR4 MAX</a:t>
            </a:r>
            <a:endParaRPr sz="900" dirty="0">
              <a:solidFill>
                <a:srgbClr val="000000"/>
              </a:solidFill>
              <a:latin typeface="Arial"/>
              <a:cs typeface="Arial"/>
            </a:endParaRPr>
          </a:p>
        </p:txBody>
      </p:sp>
      <p:sp>
        <p:nvSpPr>
          <p:cNvPr id="4" name="object 4"/>
          <p:cNvSpPr txBox="1"/>
          <p:nvPr/>
        </p:nvSpPr>
        <p:spPr>
          <a:xfrm>
            <a:off x="541020" y="563582"/>
            <a:ext cx="3202662"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MUDANÇA DO</a:t>
            </a:r>
            <a:r>
              <a:rPr sz="1000" b="1" spc="-11"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3" action="ppaction://hlinksldjump">
                  <a:extLst>
                    <a:ext uri="{A12FA001-AC4F-418D-AE19-62706E023703}">
                      <ahyp:hlinkClr xmlns:ahyp="http://schemas.microsoft.com/office/drawing/2018/hyperlinkcolor" val="tx"/>
                    </a:ext>
                  </a:extLst>
                </a:hlinkClick>
              </a:rPr>
              <a:t>ÓLEO DO MOTOR...................................65</a:t>
            </a:r>
          </a:p>
        </p:txBody>
      </p:sp>
      <p:sp>
        <p:nvSpPr>
          <p:cNvPr id="5" name="object 5"/>
          <p:cNvSpPr txBox="1"/>
          <p:nvPr/>
        </p:nvSpPr>
        <p:spPr>
          <a:xfrm>
            <a:off x="667512" y="848570"/>
            <a:ext cx="3076170" cy="371897"/>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S</a:t>
            </a:r>
            <a:r>
              <a:rPr sz="8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UBSTITUIÇÃO DO CARTUCHO DO FILTRO DE </a:t>
            </a:r>
            <a:r>
              <a:rPr sz="800" spc="1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ÓLEO</a:t>
            </a: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.....................66</a:t>
            </a:r>
          </a:p>
          <a:p>
            <a:pPr marL="0" marR="0" algn="r">
              <a:lnSpc>
                <a:spcPts val="1215"/>
              </a:lnSpc>
              <a:spcBef>
                <a:spcPts val="490"/>
              </a:spcBef>
              <a:spcAft>
                <a:spcPts val="0"/>
              </a:spcAft>
            </a:pP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E</a:t>
            </a:r>
            <a:r>
              <a:rPr sz="8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NCHIMENTO </a:t>
            </a:r>
            <a:r>
              <a:rPr sz="800" spc="-14"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DE</a:t>
            </a:r>
            <a:r>
              <a:rPr sz="800" spc="2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 </a:t>
            </a:r>
            <a:r>
              <a:rPr sz="8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ÓLEO DO MOTOR</a:t>
            </a:r>
            <a:r>
              <a:rPr sz="1000" dirty="0">
                <a:solidFill>
                  <a:srgbClr val="000000"/>
                </a:solidFill>
                <a:latin typeface="Calibri"/>
                <a:cs typeface="Calibri"/>
                <a:hlinkClick r:id="rId4" action="ppaction://hlinksldjump">
                  <a:extLst>
                    <a:ext uri="{A12FA001-AC4F-418D-AE19-62706E023703}">
                      <ahyp:hlinkClr xmlns:ahyp="http://schemas.microsoft.com/office/drawing/2018/hyperlinkcolor" val="tx"/>
                    </a:ext>
                  </a:extLst>
                </a:hlinkClick>
              </a:rPr>
              <a:t>.........................................66</a:t>
            </a:r>
          </a:p>
        </p:txBody>
      </p:sp>
      <p:sp>
        <p:nvSpPr>
          <p:cNvPr id="7" name="object 7"/>
          <p:cNvSpPr txBox="1"/>
          <p:nvPr/>
        </p:nvSpPr>
        <p:spPr>
          <a:xfrm>
            <a:off x="476469" y="1345325"/>
            <a:ext cx="3270168"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spc="-39"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VERIFICAÇÃO</a:t>
            </a:r>
            <a:r>
              <a:rPr sz="1000" b="1" spc="-45"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E</a:t>
            </a:r>
            <a:r>
              <a:rPr sz="1000" b="1" spc="-78"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 </a:t>
            </a:r>
            <a:r>
              <a:rPr sz="1000" b="1" spc="-24"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MANUTENÇÃODO</a:t>
            </a:r>
            <a:r>
              <a:rPr sz="1000" b="1" spc="-50"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 </a:t>
            </a:r>
            <a:r>
              <a:rPr sz="1000" b="1" spc="-15" dirty="0">
                <a:solidFill>
                  <a:srgbClr val="000000"/>
                </a:solidFill>
                <a:latin typeface="Calibri"/>
                <a:cs typeface="Calibri"/>
                <a:hlinkClick r:id="rId5" action="ppaction://hlinksldjump">
                  <a:extLst>
                    <a:ext uri="{A12FA001-AC4F-418D-AE19-62706E023703}">
                      <ahyp:hlinkClr xmlns:ahyp="http://schemas.microsoft.com/office/drawing/2018/hyperlinkcolor" val="tx"/>
                    </a:ext>
                  </a:extLst>
                </a:hlinkClick>
              </a:rPr>
              <a:t>REFRIGERANTE..............68</a:t>
            </a:r>
          </a:p>
        </p:txBody>
      </p:sp>
      <p:sp>
        <p:nvSpPr>
          <p:cNvPr id="9" name="object 9"/>
          <p:cNvSpPr txBox="1"/>
          <p:nvPr/>
        </p:nvSpPr>
        <p:spPr>
          <a:xfrm>
            <a:off x="667512" y="1632288"/>
            <a:ext cx="3076323" cy="1244323"/>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S</a:t>
            </a:r>
            <a:r>
              <a:rPr sz="800" dirty="0">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UBSTITUIÇÃO DO LÍQUIDO REFRIGERANTE</a:t>
            </a:r>
            <a:r>
              <a:rPr sz="800" spc="34" dirty="0">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6" action="ppaction://hlinksldjump">
                  <a:extLst>
                    <a:ext uri="{A12FA001-AC4F-418D-AE19-62706E023703}">
                      <ahyp:hlinkClr xmlns:ahyp="http://schemas.microsoft.com/office/drawing/2018/hyperlinkcolor" val="tx"/>
                    </a:ext>
                  </a:extLst>
                </a:hlinkClick>
              </a:rPr>
              <a:t>..............................69</a:t>
            </a:r>
          </a:p>
          <a:p>
            <a:pPr marL="0" marR="0" algn="r">
              <a:lnSpc>
                <a:spcPts val="1215"/>
              </a:lnSpc>
              <a:spcBef>
                <a:spcPts val="490"/>
              </a:spcBef>
              <a:spcAft>
                <a:spcPts val="0"/>
              </a:spcAft>
            </a:pPr>
            <a:r>
              <a:rPr sz="1000"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M</a:t>
            </a:r>
            <a:r>
              <a:rPr sz="800"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ANUTENÇÃO </a:t>
            </a:r>
            <a:r>
              <a:rPr sz="80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DO </a:t>
            </a:r>
            <a:r>
              <a:rPr lang="pt-BR" sz="80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FLUIDO</a:t>
            </a:r>
            <a:r>
              <a:rPr sz="80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 </a:t>
            </a:r>
            <a:r>
              <a:rPr sz="800" spc="-14">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DE</a:t>
            </a:r>
            <a:r>
              <a:rPr sz="800" spc="18">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 </a:t>
            </a:r>
            <a:r>
              <a:rPr lang="pt-BR" sz="800" spc="15">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FREIO</a:t>
            </a:r>
            <a:r>
              <a:rPr sz="800" spc="15">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S</a:t>
            </a:r>
            <a:r>
              <a:rPr sz="100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t>
            </a:r>
            <a:r>
              <a:rPr lang="pt-BR" sz="100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t>
            </a:r>
            <a:r>
              <a:rPr sz="100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a:t>
            </a:r>
            <a:r>
              <a:rPr sz="1000" dirty="0">
                <a:solidFill>
                  <a:srgbClr val="000000"/>
                </a:solidFill>
                <a:latin typeface="Calibri"/>
                <a:cs typeface="Calibri"/>
                <a:hlinkClick r:id="rId7" action="ppaction://hlinksldjump">
                  <a:extLst>
                    <a:ext uri="{A12FA001-AC4F-418D-AE19-62706E023703}">
                      <ahyp:hlinkClr xmlns:ahyp="http://schemas.microsoft.com/office/drawing/2018/hyperlinkcolor" val="tx"/>
                    </a:ext>
                  </a:extLst>
                </a:hlinkClick>
              </a:rPr>
              <a:t>71</a:t>
            </a:r>
          </a:p>
          <a:p>
            <a:pPr marL="0" marR="0" algn="r">
              <a:lnSpc>
                <a:spcPts val="1215"/>
              </a:lnSpc>
              <a:spcBef>
                <a:spcPts val="440"/>
              </a:spcBef>
              <a:spcAft>
                <a:spcPts val="0"/>
              </a:spcAft>
            </a:pP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M</a:t>
            </a:r>
            <a:r>
              <a:rPr sz="8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ANUTENÇÃO DOS </a:t>
            </a:r>
            <a:r>
              <a:rPr sz="800" spc="18"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PNEUS</a:t>
            </a:r>
            <a:r>
              <a:rPr sz="1000" dirty="0">
                <a:solidFill>
                  <a:srgbClr val="000000"/>
                </a:solidFill>
                <a:latin typeface="Calibri"/>
                <a:cs typeface="Calibri"/>
                <a:hlinkClick r:id="rId8" action="ppaction://hlinksldjump">
                  <a:extLst>
                    <a:ext uri="{A12FA001-AC4F-418D-AE19-62706E023703}">
                      <ahyp:hlinkClr xmlns:ahyp="http://schemas.microsoft.com/office/drawing/2018/hyperlinkcolor" val="tx"/>
                    </a:ext>
                  </a:extLst>
                </a:hlinkClick>
              </a:rPr>
              <a:t>...................................................72</a:t>
            </a:r>
          </a:p>
          <a:p>
            <a:pPr marL="0" marR="0" algn="r">
              <a:lnSpc>
                <a:spcPts val="1215"/>
              </a:lnSpc>
              <a:spcBef>
                <a:spcPts val="490"/>
              </a:spcBef>
              <a:spcAft>
                <a:spcPts val="0"/>
              </a:spcAft>
            </a:pP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ELÉS</a:t>
            </a: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/F</a:t>
            </a:r>
            <a:r>
              <a:rPr sz="8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USÍVEIS</a:t>
            </a:r>
            <a:r>
              <a:rPr sz="800" spc="16"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9" action="ppaction://hlinksldjump">
                  <a:extLst>
                    <a:ext uri="{A12FA001-AC4F-418D-AE19-62706E023703}">
                      <ahyp:hlinkClr xmlns:ahyp="http://schemas.microsoft.com/office/drawing/2018/hyperlinkcolor" val="tx"/>
                    </a:ext>
                  </a:extLst>
                </a:hlinkClick>
              </a:rPr>
              <a:t>.................................................................75</a:t>
            </a:r>
          </a:p>
          <a:p>
            <a:pPr marL="0" marR="0" algn="r">
              <a:lnSpc>
                <a:spcPts val="1215"/>
              </a:lnSpc>
              <a:spcBef>
                <a:spcPts val="442"/>
              </a:spcBef>
              <a:spcAft>
                <a:spcPts val="0"/>
              </a:spcAft>
            </a:pP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P</a:t>
            </a:r>
            <a:r>
              <a:rPr sz="8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ASTILHAS </a:t>
            </a:r>
            <a:r>
              <a:rPr sz="80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DE </a:t>
            </a:r>
            <a:r>
              <a:rPr lang="pt-BR" sz="80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FREIO.....</a:t>
            </a:r>
            <a:r>
              <a:rPr sz="100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a:t>
            </a:r>
            <a:r>
              <a:rPr sz="1000" dirty="0">
                <a:solidFill>
                  <a:srgbClr val="000000"/>
                </a:solidFill>
                <a:latin typeface="Calibri"/>
                <a:cs typeface="Calibri"/>
                <a:hlinkClick r:id="rId10" action="ppaction://hlinksldjump">
                  <a:extLst>
                    <a:ext uri="{A12FA001-AC4F-418D-AE19-62706E023703}">
                      <ahyp:hlinkClr xmlns:ahyp="http://schemas.microsoft.com/office/drawing/2018/hyperlinkcolor" val="tx"/>
                    </a:ext>
                  </a:extLst>
                </a:hlinkClick>
              </a:rPr>
              <a:t>77</a:t>
            </a:r>
          </a:p>
          <a:p>
            <a:pPr marL="0" marR="0" algn="r">
              <a:lnSpc>
                <a:spcPts val="1215"/>
              </a:lnSpc>
              <a:spcBef>
                <a:spcPts val="490"/>
              </a:spcBef>
              <a:spcAft>
                <a:spcPts val="0"/>
              </a:spcAft>
            </a:pPr>
            <a:r>
              <a:rPr sz="1000">
                <a:solidFill>
                  <a:srgbClr val="000000"/>
                </a:solidFill>
                <a:latin typeface="Calibri"/>
                <a:cs typeface="Calibri"/>
              </a:rPr>
              <a:t>I</a:t>
            </a:r>
            <a:r>
              <a:rPr sz="800">
                <a:solidFill>
                  <a:srgbClr val="000000"/>
                </a:solidFill>
                <a:latin typeface="Calibri"/>
                <a:cs typeface="Calibri"/>
              </a:rPr>
              <a:t>LUMINAÇÃO </a:t>
            </a:r>
            <a:r>
              <a:rPr sz="1000">
                <a:solidFill>
                  <a:srgbClr val="000000"/>
                </a:solidFill>
                <a:latin typeface="Calibri"/>
                <a:cs typeface="Calibri"/>
              </a:rPr>
              <a:t>........................</a:t>
            </a:r>
            <a:r>
              <a:rPr lang="pt-BR" sz="1000">
                <a:solidFill>
                  <a:srgbClr val="000000"/>
                </a:solidFill>
                <a:latin typeface="Calibri"/>
                <a:cs typeface="Calibri"/>
              </a:rPr>
              <a:t>.........................................</a:t>
            </a:r>
            <a:r>
              <a:rPr sz="1000" b="1">
                <a:solidFill>
                  <a:srgbClr val="000000"/>
                </a:solidFill>
                <a:latin typeface="Calibri"/>
                <a:cs typeface="Calibri"/>
              </a:rPr>
              <a:t>.</a:t>
            </a:r>
            <a:r>
              <a:rPr lang="pt-BR" sz="1000" b="1">
                <a:solidFill>
                  <a:srgbClr val="000000"/>
                </a:solidFill>
                <a:latin typeface="Calibri"/>
                <a:cs typeface="Calibri"/>
              </a:rPr>
              <a:t>...78</a:t>
            </a:r>
            <a:endParaRPr sz="1000" b="1" dirty="0">
              <a:solidFill>
                <a:srgbClr val="000000"/>
              </a:solidFill>
              <a:latin typeface="Calibri"/>
              <a:cs typeface="Calibri"/>
            </a:endParaRPr>
          </a:p>
        </p:txBody>
      </p:sp>
      <p:sp>
        <p:nvSpPr>
          <p:cNvPr id="10" name="object 10"/>
          <p:cNvSpPr txBox="1"/>
          <p:nvPr/>
        </p:nvSpPr>
        <p:spPr>
          <a:xfrm>
            <a:off x="541020" y="2970613"/>
            <a:ext cx="3202662" cy="153888"/>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MANUTENÇÃO NUM PERÍODO PROLONGADO ..............79</a:t>
            </a:r>
          </a:p>
        </p:txBody>
      </p:sp>
      <p:sp>
        <p:nvSpPr>
          <p:cNvPr id="11" name="object 11"/>
          <p:cNvSpPr txBox="1"/>
          <p:nvPr/>
        </p:nvSpPr>
        <p:spPr>
          <a:xfrm>
            <a:off x="667512" y="3257126"/>
            <a:ext cx="3076170" cy="371897"/>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A</a:t>
            </a:r>
            <a:r>
              <a:rPr sz="800"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RMAZENAMENTO E MANUTENÇÃO</a:t>
            </a:r>
            <a:r>
              <a:rPr sz="1000"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.......................................79</a:t>
            </a:r>
          </a:p>
          <a:p>
            <a:pPr marL="0" marR="0" algn="r">
              <a:lnSpc>
                <a:spcPts val="1215"/>
              </a:lnSpc>
              <a:spcBef>
                <a:spcPts val="493"/>
              </a:spcBef>
              <a:spcAft>
                <a:spcPts val="0"/>
              </a:spcAft>
            </a:pPr>
            <a:r>
              <a:rPr sz="1000"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R</a:t>
            </a:r>
            <a:r>
              <a:rPr sz="800"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ECUPERAÇÃO PARA A SUA UTILIZAÇÃO</a:t>
            </a:r>
            <a:r>
              <a:rPr sz="800" spc="17"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 </a:t>
            </a:r>
            <a:r>
              <a:rPr sz="1000" dirty="0">
                <a:solidFill>
                  <a:srgbClr val="000000"/>
                </a:solidFill>
                <a:latin typeface="Calibri"/>
                <a:cs typeface="Calibri"/>
                <a:hlinkClick r:id="rId11" action="ppaction://hlinksldjump">
                  <a:extLst>
                    <a:ext uri="{A12FA001-AC4F-418D-AE19-62706E023703}">
                      <ahyp:hlinkClr xmlns:ahyp="http://schemas.microsoft.com/office/drawing/2018/hyperlinkcolor" val="tx"/>
                    </a:ext>
                  </a:extLst>
                </a:hlinkClick>
              </a:rPr>
              <a:t>..................................79</a:t>
            </a:r>
          </a:p>
        </p:txBody>
      </p:sp>
      <p:sp>
        <p:nvSpPr>
          <p:cNvPr id="12" name="object 12"/>
          <p:cNvSpPr txBox="1"/>
          <p:nvPr/>
        </p:nvSpPr>
        <p:spPr>
          <a:xfrm>
            <a:off x="541020" y="3752807"/>
            <a:ext cx="3202662" cy="1052299"/>
          </a:xfrm>
          <a:prstGeom prst="rect">
            <a:avLst/>
          </a:prstGeom>
        </p:spPr>
        <p:txBody>
          <a:bodyPr vert="horz" wrap="square" lIns="0" tIns="0" rIns="0" bIns="0" rtlCol="0">
            <a:spAutoFit/>
          </a:bodyPr>
          <a:lstStyle/>
          <a:p>
            <a:pPr marL="0" marR="0" algn="r">
              <a:lnSpc>
                <a:spcPts val="1215"/>
              </a:lnSpc>
              <a:spcBef>
                <a:spcPts val="0"/>
              </a:spcBef>
              <a:spcAft>
                <a:spcPts val="0"/>
              </a:spcAft>
            </a:pPr>
            <a:r>
              <a:rPr sz="1000" b="1"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LIMPEZA </a:t>
            </a:r>
            <a:r>
              <a:rPr sz="1000" b="1" spc="14"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DA</a:t>
            </a:r>
            <a:r>
              <a:rPr sz="1000" b="1" spc="-18"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2" action="ppaction://hlinksldjump">
                  <a:extLst>
                    <a:ext uri="{A12FA001-AC4F-418D-AE19-62706E023703}">
                      <ahyp:hlinkClr xmlns:ahyp="http://schemas.microsoft.com/office/drawing/2018/hyperlinkcolor" val="tx"/>
                    </a:ext>
                  </a:extLst>
                </a:hlinkClick>
              </a:rPr>
              <a:t>SCOOTER ...................................................80</a:t>
            </a:r>
          </a:p>
          <a:p>
            <a:pPr marL="0" marR="0" algn="r">
              <a:lnSpc>
                <a:spcPts val="1215"/>
              </a:lnSpc>
              <a:spcBef>
                <a:spcPts val="1089"/>
              </a:spcBef>
              <a:spcAft>
                <a:spcPts val="0"/>
              </a:spcAft>
            </a:pPr>
            <a:r>
              <a:rPr sz="1000" b="1" dirty="0">
                <a:solidFill>
                  <a:srgbClr val="000000"/>
                </a:solidFill>
                <a:latin typeface="Calibri"/>
                <a:cs typeface="Calibri"/>
                <a:hlinkClick r:id="rId13" action="ppaction://hlinksldjump">
                  <a:extLst>
                    <a:ext uri="{A12FA001-AC4F-418D-AE19-62706E023703}">
                      <ahyp:hlinkClr xmlns:ahyp="http://schemas.microsoft.com/office/drawing/2018/hyperlinkcolor" val="tx"/>
                    </a:ext>
                  </a:extLst>
                </a:hlinkClick>
              </a:rPr>
              <a:t>TABELA DE MANUTENÇÃO PERIÓDICA...........................81</a:t>
            </a:r>
          </a:p>
          <a:p>
            <a:pPr marL="0" marR="0" algn="r">
              <a:lnSpc>
                <a:spcPts val="1215"/>
              </a:lnSpc>
              <a:spcBef>
                <a:spcPts val="1040"/>
              </a:spcBef>
              <a:spcAft>
                <a:spcPts val="0"/>
              </a:spcAft>
            </a:pPr>
            <a:r>
              <a:rPr lang="pt-BR" sz="1000" b="1" spc="-3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TORQUES</a:t>
            </a:r>
            <a:r>
              <a:rPr sz="1000" b="1" spc="-18">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b="1" spc="-43"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DE</a:t>
            </a:r>
            <a:r>
              <a:rPr sz="1000" b="1" spc="-11"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b="1" spc="-3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APERTO</a:t>
            </a:r>
            <a:r>
              <a:rPr sz="1000" b="1" spc="-32"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b="1" spc="-3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DAS</a:t>
            </a:r>
            <a:r>
              <a:rPr sz="1000" b="1" spc="-21"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b="1" spc="-30"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UNIÕES</a:t>
            </a:r>
            <a:r>
              <a:rPr sz="1000" b="1" spc="-33"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b="1" spc="-29"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MAIS</a:t>
            </a:r>
            <a:r>
              <a:rPr sz="1000" b="1" spc="-33"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 </a:t>
            </a:r>
            <a:r>
              <a:rPr sz="1000" b="1" spc="-12" dirty="0">
                <a:solidFill>
                  <a:srgbClr val="000000"/>
                </a:solidFill>
                <a:latin typeface="Calibri"/>
                <a:cs typeface="Calibri"/>
                <a:hlinkClick r:id="rId14" action="ppaction://hlinksldjump">
                  <a:extLst>
                    <a:ext uri="{A12FA001-AC4F-418D-AE19-62706E023703}">
                      <ahyp:hlinkClr xmlns:ahyp="http://schemas.microsoft.com/office/drawing/2018/hyperlinkcolor" val="tx"/>
                    </a:ext>
                  </a:extLst>
                </a:hlinkClick>
              </a:rPr>
              <a:t>IMPORTANTES....83</a:t>
            </a:r>
          </a:p>
          <a:p>
            <a:pPr marL="0" marR="0" algn="r">
              <a:lnSpc>
                <a:spcPts val="1215"/>
              </a:lnSpc>
              <a:spcBef>
                <a:spcPts val="1092"/>
              </a:spcBef>
              <a:spcAft>
                <a:spcPts val="0"/>
              </a:spcAft>
            </a:pPr>
            <a:r>
              <a:rPr sz="1000" b="1"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ESQUEMA ELÉTRICO</a:t>
            </a:r>
            <a:r>
              <a:rPr sz="1000" b="1" spc="42"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 </a:t>
            </a:r>
            <a:r>
              <a:rPr sz="1000" b="1" dirty="0">
                <a:solidFill>
                  <a:srgbClr val="000000"/>
                </a:solidFill>
                <a:latin typeface="Calibri"/>
                <a:cs typeface="Calibri"/>
                <a:hlinkClick r:id="rId15" action="ppaction://hlinksldjump">
                  <a:extLst>
                    <a:ext uri="{A12FA001-AC4F-418D-AE19-62706E023703}">
                      <ahyp:hlinkClr xmlns:ahyp="http://schemas.microsoft.com/office/drawing/2018/hyperlinkcolor" val="tx"/>
                    </a:ext>
                  </a:extLst>
                </a:hlinkClick>
              </a:rPr>
              <a:t>......................................................84</a:t>
            </a:r>
          </a:p>
        </p:txBody>
      </p:sp>
      <p:sp>
        <p:nvSpPr>
          <p:cNvPr id="13" name="object 13"/>
          <p:cNvSpPr txBox="1"/>
          <p:nvPr/>
        </p:nvSpPr>
        <p:spPr>
          <a:xfrm>
            <a:off x="3793871" y="4906931"/>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a:t>
            </a:r>
          </a:p>
        </p:txBody>
      </p:sp>
      <p:sp>
        <p:nvSpPr>
          <p:cNvPr id="6" name="object 5">
            <a:extLst>
              <a:ext uri="{FF2B5EF4-FFF2-40B4-BE49-F238E27FC236}">
                <a16:creationId xmlns:a16="http://schemas.microsoft.com/office/drawing/2014/main" id="{13615039-3DB0-F1FB-D6D1-5828CA975B81}"/>
              </a:ext>
            </a:extLst>
          </p:cNvPr>
          <p:cNvSpPr txBox="1"/>
          <p:nvPr/>
        </p:nvSpPr>
        <p:spPr>
          <a:xfrm>
            <a:off x="4053840" y="563318"/>
            <a:ext cx="3201114" cy="153888"/>
          </a:xfrm>
          <a:prstGeom prst="rect">
            <a:avLst/>
          </a:prstGeom>
        </p:spPr>
        <p:txBody>
          <a:bodyPr vert="horz" wrap="square" lIns="0" tIns="0" rIns="0" bIns="0" rtlCol="0">
            <a:spAutoFit/>
          </a:bodyPr>
          <a:lstStyle/>
          <a:p>
            <a:pPr marL="0" marR="0">
              <a:lnSpc>
                <a:spcPts val="1215"/>
              </a:lnSpc>
              <a:spcBef>
                <a:spcPts val="440"/>
              </a:spcBef>
              <a:spcAft>
                <a:spcPts val="0"/>
              </a:spcAft>
            </a:pPr>
            <a:r>
              <a:rPr sz="1000" b="1">
                <a:solidFill>
                  <a:srgbClr val="000000"/>
                </a:solidFill>
                <a:latin typeface="Calibri"/>
                <a:cs typeface="Calibri"/>
              </a:rPr>
              <a:t>POLÍTICA </a:t>
            </a:r>
            <a:r>
              <a:rPr sz="1000" b="1" dirty="0">
                <a:solidFill>
                  <a:srgbClr val="000000"/>
                </a:solidFill>
                <a:latin typeface="Calibri"/>
                <a:cs typeface="Calibri"/>
              </a:rPr>
              <a:t>DE GARANTIA </a:t>
            </a:r>
            <a:r>
              <a:rPr sz="1000" b="1">
                <a:solidFill>
                  <a:srgbClr val="000000"/>
                </a:solidFill>
                <a:latin typeface="Calibri"/>
                <a:cs typeface="Calibri"/>
              </a:rPr>
              <a:t>VOGE........................................</a:t>
            </a:r>
            <a:r>
              <a:rPr lang="pt-BR" sz="1000" b="1">
                <a:solidFill>
                  <a:srgbClr val="000000"/>
                </a:solidFill>
                <a:latin typeface="Calibri"/>
                <a:cs typeface="Calibri"/>
              </a:rPr>
              <a:t>85</a:t>
            </a:r>
            <a:endParaRPr sz="1000" b="1" dirty="0">
              <a:solidFill>
                <a:srgbClr val="000000"/>
              </a:solidFill>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3892931" y="869950"/>
            <a:ext cx="3152267" cy="347568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0" y="0"/>
            <a:ext cx="12700" cy="127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469392" y="869950"/>
            <a:ext cx="3152267" cy="358998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4"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591184"/>
            <a:ext cx="2188882"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Características técnicas</a:t>
            </a:r>
          </a:p>
        </p:txBody>
      </p:sp>
      <p:sp>
        <p:nvSpPr>
          <p:cNvPr id="8" name="object 8"/>
          <p:cNvSpPr txBox="1"/>
          <p:nvPr/>
        </p:nvSpPr>
        <p:spPr>
          <a:xfrm>
            <a:off x="699516" y="905161"/>
            <a:ext cx="1272354" cy="35477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Comprimento</a:t>
            </a:r>
            <a:r>
              <a:rPr sz="900" spc="12" dirty="0">
                <a:solidFill>
                  <a:srgbClr val="000000"/>
                </a:solidFill>
                <a:latin typeface="Arial"/>
                <a:cs typeface="Arial"/>
              </a:rPr>
              <a:t> </a:t>
            </a:r>
            <a:r>
              <a:rPr sz="900" dirty="0">
                <a:solidFill>
                  <a:srgbClr val="000000"/>
                </a:solidFill>
                <a:latin typeface="Arial"/>
                <a:cs typeface="Arial"/>
              </a:rPr>
              <a:t>máximo</a:t>
            </a:r>
          </a:p>
          <a:p>
            <a:pPr marL="146608" marR="0">
              <a:lnSpc>
                <a:spcPts val="1005"/>
              </a:lnSpc>
              <a:spcBef>
                <a:spcPts val="482"/>
              </a:spcBef>
              <a:spcAft>
                <a:spcPts val="0"/>
              </a:spcAft>
            </a:pPr>
            <a:r>
              <a:rPr sz="900" dirty="0">
                <a:solidFill>
                  <a:srgbClr val="000000"/>
                </a:solidFill>
                <a:latin typeface="Arial"/>
                <a:cs typeface="Arial"/>
              </a:rPr>
              <a:t>Largura máxima</a:t>
            </a:r>
          </a:p>
        </p:txBody>
      </p:sp>
      <p:sp>
        <p:nvSpPr>
          <p:cNvPr id="9" name="object 9"/>
          <p:cNvSpPr txBox="1"/>
          <p:nvPr/>
        </p:nvSpPr>
        <p:spPr>
          <a:xfrm>
            <a:off x="2576195" y="905161"/>
            <a:ext cx="660616" cy="35477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2.185</a:t>
            </a:r>
            <a:r>
              <a:rPr sz="900" spc="-10" dirty="0">
                <a:solidFill>
                  <a:srgbClr val="000000"/>
                </a:solidFill>
                <a:latin typeface="Arial"/>
                <a:cs typeface="Arial"/>
              </a:rPr>
              <a:t> </a:t>
            </a:r>
            <a:r>
              <a:rPr sz="900" dirty="0">
                <a:solidFill>
                  <a:srgbClr val="000000"/>
                </a:solidFill>
                <a:latin typeface="Arial"/>
                <a:cs typeface="Arial"/>
              </a:rPr>
              <a:t>mm</a:t>
            </a:r>
          </a:p>
          <a:p>
            <a:pPr marL="47244" marR="0">
              <a:lnSpc>
                <a:spcPts val="1005"/>
              </a:lnSpc>
              <a:spcBef>
                <a:spcPts val="482"/>
              </a:spcBef>
              <a:spcAft>
                <a:spcPts val="0"/>
              </a:spcAft>
            </a:pPr>
            <a:r>
              <a:rPr sz="900" dirty="0">
                <a:solidFill>
                  <a:srgbClr val="000000"/>
                </a:solidFill>
                <a:latin typeface="Arial"/>
                <a:cs typeface="Arial"/>
              </a:rPr>
              <a:t>805</a:t>
            </a:r>
            <a:r>
              <a:rPr sz="900" spc="-10" dirty="0">
                <a:solidFill>
                  <a:srgbClr val="000000"/>
                </a:solidFill>
                <a:latin typeface="Arial"/>
                <a:cs typeface="Arial"/>
              </a:rPr>
              <a:t> </a:t>
            </a:r>
            <a:r>
              <a:rPr sz="900" dirty="0">
                <a:solidFill>
                  <a:srgbClr val="000000"/>
                </a:solidFill>
                <a:latin typeface="Arial"/>
                <a:cs typeface="Arial"/>
              </a:rPr>
              <a:t>mm</a:t>
            </a:r>
          </a:p>
        </p:txBody>
      </p:sp>
      <p:sp>
        <p:nvSpPr>
          <p:cNvPr id="10" name="object 10"/>
          <p:cNvSpPr txBox="1"/>
          <p:nvPr/>
        </p:nvSpPr>
        <p:spPr>
          <a:xfrm>
            <a:off x="4409821" y="905161"/>
            <a:ext cx="69886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Tipo</a:t>
            </a:r>
            <a:r>
              <a:rPr sz="900" spc="-10" dirty="0">
                <a:solidFill>
                  <a:srgbClr val="000000"/>
                </a:solidFill>
                <a:latin typeface="Arial"/>
                <a:cs typeface="Arial"/>
              </a:rPr>
              <a:t> </a:t>
            </a:r>
            <a:r>
              <a:rPr sz="900" dirty="0">
                <a:solidFill>
                  <a:srgbClr val="000000"/>
                </a:solidFill>
                <a:latin typeface="Arial"/>
                <a:cs typeface="Arial"/>
              </a:rPr>
              <a:t>motor</a:t>
            </a:r>
          </a:p>
        </p:txBody>
      </p:sp>
      <p:sp>
        <p:nvSpPr>
          <p:cNvPr id="11" name="object 11"/>
          <p:cNvSpPr txBox="1"/>
          <p:nvPr/>
        </p:nvSpPr>
        <p:spPr>
          <a:xfrm>
            <a:off x="5862574" y="905161"/>
            <a:ext cx="1164088" cy="427922"/>
          </a:xfrm>
          <a:prstGeom prst="rect">
            <a:avLst/>
          </a:prstGeom>
        </p:spPr>
        <p:txBody>
          <a:bodyPr vert="horz" wrap="square" lIns="0" tIns="0" rIns="0" bIns="0" rtlCol="0">
            <a:spAutoFit/>
          </a:bodyPr>
          <a:lstStyle/>
          <a:p>
            <a:pPr marL="38100" marR="0">
              <a:lnSpc>
                <a:spcPts val="1005"/>
              </a:lnSpc>
              <a:spcBef>
                <a:spcPts val="0"/>
              </a:spcBef>
              <a:spcAft>
                <a:spcPts val="0"/>
              </a:spcAft>
            </a:pPr>
            <a:r>
              <a:rPr sz="900" dirty="0">
                <a:solidFill>
                  <a:srgbClr val="000000"/>
                </a:solidFill>
                <a:latin typeface="Arial"/>
                <a:cs typeface="Arial"/>
              </a:rPr>
              <a:t>Monocilíndrico 4T,</a:t>
            </a:r>
          </a:p>
          <a:p>
            <a:pPr marL="0" marR="0">
              <a:lnSpc>
                <a:spcPts val="1005"/>
              </a:lnSpc>
              <a:spcBef>
                <a:spcPts val="26"/>
              </a:spcBef>
              <a:spcAft>
                <a:spcPts val="0"/>
              </a:spcAft>
            </a:pPr>
            <a:r>
              <a:rPr sz="900" dirty="0">
                <a:solidFill>
                  <a:srgbClr val="000000"/>
                </a:solidFill>
                <a:latin typeface="Arial"/>
                <a:cs typeface="Arial"/>
              </a:rPr>
              <a:t>refrigeração líquida,</a:t>
            </a:r>
          </a:p>
          <a:p>
            <a:pPr marL="54864" marR="0">
              <a:lnSpc>
                <a:spcPts val="1005"/>
              </a:lnSpc>
              <a:spcBef>
                <a:spcPts val="76"/>
              </a:spcBef>
              <a:spcAft>
                <a:spcPts val="0"/>
              </a:spcAft>
            </a:pPr>
            <a:r>
              <a:rPr sz="900" dirty="0">
                <a:solidFill>
                  <a:srgbClr val="000000"/>
                </a:solidFill>
                <a:latin typeface="Arial"/>
                <a:cs typeface="Arial"/>
              </a:rPr>
              <a:t>SOHC, 4 válvulas</a:t>
            </a:r>
          </a:p>
        </p:txBody>
      </p:sp>
      <p:sp>
        <p:nvSpPr>
          <p:cNvPr id="12" name="object 12"/>
          <p:cNvSpPr txBox="1"/>
          <p:nvPr/>
        </p:nvSpPr>
        <p:spPr>
          <a:xfrm>
            <a:off x="893368" y="1283113"/>
            <a:ext cx="88290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Altura máxima</a:t>
            </a:r>
          </a:p>
        </p:txBody>
      </p:sp>
      <p:sp>
        <p:nvSpPr>
          <p:cNvPr id="13" name="object 13"/>
          <p:cNvSpPr txBox="1"/>
          <p:nvPr/>
        </p:nvSpPr>
        <p:spPr>
          <a:xfrm>
            <a:off x="2576195" y="1283113"/>
            <a:ext cx="660616" cy="54260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1.390</a:t>
            </a:r>
            <a:r>
              <a:rPr sz="900" spc="-10" dirty="0">
                <a:solidFill>
                  <a:srgbClr val="000000"/>
                </a:solidFill>
                <a:latin typeface="Arial"/>
                <a:cs typeface="Arial"/>
              </a:rPr>
              <a:t> </a:t>
            </a:r>
            <a:r>
              <a:rPr sz="900" dirty="0">
                <a:solidFill>
                  <a:srgbClr val="000000"/>
                </a:solidFill>
                <a:latin typeface="Arial"/>
                <a:cs typeface="Arial"/>
              </a:rPr>
              <a:t>mm</a:t>
            </a:r>
          </a:p>
          <a:p>
            <a:pPr marL="0" marR="0">
              <a:lnSpc>
                <a:spcPts val="1005"/>
              </a:lnSpc>
              <a:spcBef>
                <a:spcPts val="473"/>
              </a:spcBef>
              <a:spcAft>
                <a:spcPts val="0"/>
              </a:spcAft>
            </a:pPr>
            <a:r>
              <a:rPr sz="900" dirty="0">
                <a:solidFill>
                  <a:srgbClr val="000000"/>
                </a:solidFill>
                <a:latin typeface="Arial"/>
                <a:cs typeface="Arial"/>
              </a:rPr>
              <a:t>1.565</a:t>
            </a:r>
            <a:r>
              <a:rPr sz="900" spc="-10" dirty="0">
                <a:solidFill>
                  <a:srgbClr val="000000"/>
                </a:solidFill>
                <a:latin typeface="Arial"/>
                <a:cs typeface="Arial"/>
              </a:rPr>
              <a:t> </a:t>
            </a:r>
            <a:r>
              <a:rPr sz="900" dirty="0">
                <a:solidFill>
                  <a:srgbClr val="000000"/>
                </a:solidFill>
                <a:latin typeface="Arial"/>
                <a:cs typeface="Arial"/>
              </a:rPr>
              <a:t>mm</a:t>
            </a:r>
          </a:p>
          <a:p>
            <a:pPr marL="82295" marR="0">
              <a:lnSpc>
                <a:spcPts val="1005"/>
              </a:lnSpc>
              <a:spcBef>
                <a:spcPts val="482"/>
              </a:spcBef>
              <a:spcAft>
                <a:spcPts val="0"/>
              </a:spcAft>
            </a:pPr>
            <a:r>
              <a:rPr sz="900" dirty="0">
                <a:solidFill>
                  <a:srgbClr val="000000"/>
                </a:solidFill>
                <a:latin typeface="Arial"/>
                <a:cs typeface="Arial"/>
              </a:rPr>
              <a:t>214</a:t>
            </a:r>
            <a:r>
              <a:rPr sz="900" spc="-10" dirty="0">
                <a:solidFill>
                  <a:srgbClr val="000000"/>
                </a:solidFill>
                <a:latin typeface="Arial"/>
                <a:cs typeface="Arial"/>
              </a:rPr>
              <a:t> </a:t>
            </a:r>
            <a:r>
              <a:rPr sz="900" dirty="0">
                <a:solidFill>
                  <a:srgbClr val="000000"/>
                </a:solidFill>
                <a:latin typeface="Arial"/>
                <a:cs typeface="Arial"/>
              </a:rPr>
              <a:t>kg</a:t>
            </a:r>
          </a:p>
        </p:txBody>
      </p:sp>
      <p:sp>
        <p:nvSpPr>
          <p:cNvPr id="14" name="object 14"/>
          <p:cNvSpPr txBox="1"/>
          <p:nvPr/>
        </p:nvSpPr>
        <p:spPr>
          <a:xfrm>
            <a:off x="4249801" y="1356265"/>
            <a:ext cx="1016868" cy="355151"/>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Diâmetro x curso</a:t>
            </a:r>
          </a:p>
          <a:p>
            <a:pPr marL="19811" marR="0">
              <a:lnSpc>
                <a:spcPts val="1005"/>
              </a:lnSpc>
              <a:spcBef>
                <a:spcPts val="485"/>
              </a:spcBef>
              <a:spcAft>
                <a:spcPts val="0"/>
              </a:spcAft>
            </a:pPr>
            <a:r>
              <a:rPr sz="900" dirty="0">
                <a:solidFill>
                  <a:srgbClr val="000000"/>
                </a:solidFill>
                <a:latin typeface="Arial"/>
                <a:cs typeface="Arial"/>
              </a:rPr>
              <a:t>Cilindrada exata</a:t>
            </a:r>
          </a:p>
        </p:txBody>
      </p:sp>
      <p:sp>
        <p:nvSpPr>
          <p:cNvPr id="15" name="object 15"/>
          <p:cNvSpPr txBox="1"/>
          <p:nvPr/>
        </p:nvSpPr>
        <p:spPr>
          <a:xfrm>
            <a:off x="5908294" y="1356265"/>
            <a:ext cx="845020" cy="355151"/>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80 x 69,6 mm</a:t>
            </a:r>
          </a:p>
          <a:p>
            <a:pPr marL="129540" marR="0">
              <a:lnSpc>
                <a:spcPts val="1005"/>
              </a:lnSpc>
              <a:spcBef>
                <a:spcPts val="485"/>
              </a:spcBef>
              <a:spcAft>
                <a:spcPts val="0"/>
              </a:spcAft>
            </a:pPr>
            <a:r>
              <a:rPr sz="900" dirty="0">
                <a:solidFill>
                  <a:srgbClr val="000000"/>
                </a:solidFill>
                <a:latin typeface="Arial"/>
                <a:cs typeface="Arial"/>
              </a:rPr>
              <a:t>349,8 cc</a:t>
            </a:r>
          </a:p>
        </p:txBody>
      </p:sp>
      <p:sp>
        <p:nvSpPr>
          <p:cNvPr id="16" name="object 16"/>
          <p:cNvSpPr txBox="1"/>
          <p:nvPr/>
        </p:nvSpPr>
        <p:spPr>
          <a:xfrm>
            <a:off x="568452" y="1470946"/>
            <a:ext cx="1532348" cy="354770"/>
          </a:xfrm>
          <a:prstGeom prst="rect">
            <a:avLst/>
          </a:prstGeom>
        </p:spPr>
        <p:txBody>
          <a:bodyPr vert="horz" wrap="square" lIns="0" tIns="0" rIns="0" bIns="0" rtlCol="0">
            <a:spAutoFit/>
          </a:bodyPr>
          <a:lstStyle/>
          <a:p>
            <a:pPr marL="160020" marR="0">
              <a:lnSpc>
                <a:spcPts val="1005"/>
              </a:lnSpc>
              <a:spcBef>
                <a:spcPts val="0"/>
              </a:spcBef>
              <a:spcAft>
                <a:spcPts val="0"/>
              </a:spcAft>
            </a:pPr>
            <a:r>
              <a:rPr sz="900" dirty="0">
                <a:solidFill>
                  <a:srgbClr val="000000"/>
                </a:solidFill>
                <a:latin typeface="Arial"/>
                <a:cs typeface="Arial"/>
              </a:rPr>
              <a:t>Distância entre eixos</a:t>
            </a:r>
          </a:p>
          <a:p>
            <a:pPr marL="0" marR="0">
              <a:lnSpc>
                <a:spcPts val="1005"/>
              </a:lnSpc>
              <a:spcBef>
                <a:spcPts val="482"/>
              </a:spcBef>
              <a:spcAft>
                <a:spcPts val="0"/>
              </a:spcAft>
            </a:pPr>
            <a:r>
              <a:rPr sz="900" dirty="0">
                <a:solidFill>
                  <a:srgbClr val="000000"/>
                </a:solidFill>
                <a:latin typeface="Arial"/>
                <a:cs typeface="Arial"/>
              </a:rPr>
              <a:t>Peso em</a:t>
            </a:r>
            <a:r>
              <a:rPr sz="900" spc="10" dirty="0">
                <a:solidFill>
                  <a:srgbClr val="000000"/>
                </a:solidFill>
                <a:latin typeface="Arial"/>
                <a:cs typeface="Arial"/>
              </a:rPr>
              <a:t> </a:t>
            </a:r>
            <a:r>
              <a:rPr sz="900" dirty="0">
                <a:solidFill>
                  <a:srgbClr val="000000"/>
                </a:solidFill>
                <a:latin typeface="Arial"/>
                <a:cs typeface="Arial"/>
              </a:rPr>
              <a:t>ordem</a:t>
            </a:r>
            <a:r>
              <a:rPr sz="900" spc="12" dirty="0">
                <a:solidFill>
                  <a:srgbClr val="000000"/>
                </a:solidFill>
                <a:latin typeface="Arial"/>
                <a:cs typeface="Arial"/>
              </a:rPr>
              <a:t> </a:t>
            </a:r>
            <a:r>
              <a:rPr sz="900" dirty="0">
                <a:solidFill>
                  <a:srgbClr val="000000"/>
                </a:solidFill>
                <a:latin typeface="Arial"/>
                <a:cs typeface="Arial"/>
              </a:rPr>
              <a:t>de</a:t>
            </a:r>
            <a:r>
              <a:rPr sz="900" spc="-10" dirty="0">
                <a:solidFill>
                  <a:srgbClr val="000000"/>
                </a:solidFill>
                <a:latin typeface="Arial"/>
                <a:cs typeface="Arial"/>
              </a:rPr>
              <a:t> </a:t>
            </a:r>
            <a:r>
              <a:rPr sz="900" dirty="0">
                <a:solidFill>
                  <a:srgbClr val="000000"/>
                </a:solidFill>
                <a:latin typeface="Arial"/>
                <a:cs typeface="Arial"/>
              </a:rPr>
              <a:t>marcha</a:t>
            </a:r>
          </a:p>
        </p:txBody>
      </p:sp>
      <p:sp>
        <p:nvSpPr>
          <p:cNvPr id="17" name="object 17"/>
          <p:cNvSpPr txBox="1"/>
          <p:nvPr/>
        </p:nvSpPr>
        <p:spPr>
          <a:xfrm>
            <a:off x="3977005" y="1734598"/>
            <a:ext cx="1564480" cy="731198"/>
          </a:xfrm>
          <a:prstGeom prst="rect">
            <a:avLst/>
          </a:prstGeom>
        </p:spPr>
        <p:txBody>
          <a:bodyPr vert="horz" wrap="square" lIns="0" tIns="0" rIns="0" bIns="0" rtlCol="0">
            <a:spAutoFit/>
          </a:bodyPr>
          <a:lstStyle/>
          <a:p>
            <a:pPr marL="172211" marR="0">
              <a:lnSpc>
                <a:spcPts val="1005"/>
              </a:lnSpc>
              <a:spcBef>
                <a:spcPts val="0"/>
              </a:spcBef>
              <a:spcAft>
                <a:spcPts val="0"/>
              </a:spcAft>
            </a:pPr>
            <a:r>
              <a:rPr sz="900" dirty="0">
                <a:solidFill>
                  <a:srgbClr val="000000"/>
                </a:solidFill>
                <a:latin typeface="Arial"/>
                <a:cs typeface="Arial"/>
              </a:rPr>
              <a:t>Taxa</a:t>
            </a:r>
            <a:r>
              <a:rPr sz="900" spc="-10" dirty="0">
                <a:solidFill>
                  <a:srgbClr val="000000"/>
                </a:solidFill>
                <a:latin typeface="Arial"/>
                <a:cs typeface="Arial"/>
              </a:rPr>
              <a:t> </a:t>
            </a:r>
            <a:r>
              <a:rPr sz="900" dirty="0">
                <a:solidFill>
                  <a:srgbClr val="000000"/>
                </a:solidFill>
                <a:latin typeface="Arial"/>
                <a:cs typeface="Arial"/>
              </a:rPr>
              <a:t>de</a:t>
            </a:r>
            <a:r>
              <a:rPr sz="900" spc="-10" dirty="0">
                <a:solidFill>
                  <a:srgbClr val="000000"/>
                </a:solidFill>
                <a:latin typeface="Arial"/>
                <a:cs typeface="Arial"/>
              </a:rPr>
              <a:t> </a:t>
            </a:r>
            <a:r>
              <a:rPr sz="900" dirty="0">
                <a:solidFill>
                  <a:srgbClr val="000000"/>
                </a:solidFill>
                <a:latin typeface="Arial"/>
                <a:cs typeface="Arial"/>
              </a:rPr>
              <a:t>compressão</a:t>
            </a:r>
          </a:p>
          <a:p>
            <a:pPr marL="0" marR="0">
              <a:lnSpc>
                <a:spcPts val="1005"/>
              </a:lnSpc>
              <a:spcBef>
                <a:spcPts val="482"/>
              </a:spcBef>
              <a:spcAft>
                <a:spcPts val="0"/>
              </a:spcAft>
            </a:pPr>
            <a:r>
              <a:rPr sz="900" dirty="0">
                <a:solidFill>
                  <a:srgbClr val="000000"/>
                </a:solidFill>
                <a:latin typeface="Arial"/>
                <a:cs typeface="Arial"/>
              </a:rPr>
              <a:t>Folga válvulas de</a:t>
            </a:r>
            <a:r>
              <a:rPr sz="900" spc="-12" dirty="0">
                <a:solidFill>
                  <a:srgbClr val="000000"/>
                </a:solidFill>
                <a:latin typeface="Arial"/>
                <a:cs typeface="Arial"/>
              </a:rPr>
              <a:t> </a:t>
            </a:r>
            <a:r>
              <a:rPr sz="900" dirty="0">
                <a:solidFill>
                  <a:srgbClr val="000000"/>
                </a:solidFill>
                <a:latin typeface="Arial"/>
                <a:cs typeface="Arial"/>
              </a:rPr>
              <a:t>admissão</a:t>
            </a:r>
          </a:p>
          <a:p>
            <a:pPr marL="60960" marR="0">
              <a:lnSpc>
                <a:spcPts val="1005"/>
              </a:lnSpc>
              <a:spcBef>
                <a:spcPts val="470"/>
              </a:spcBef>
              <a:spcAft>
                <a:spcPts val="0"/>
              </a:spcAft>
            </a:pPr>
            <a:r>
              <a:rPr sz="900" dirty="0">
                <a:solidFill>
                  <a:srgbClr val="000000"/>
                </a:solidFill>
                <a:latin typeface="Arial"/>
                <a:cs typeface="Arial"/>
              </a:rPr>
              <a:t>Folga válvulas de</a:t>
            </a:r>
            <a:r>
              <a:rPr sz="900" spc="-12" dirty="0">
                <a:solidFill>
                  <a:srgbClr val="000000"/>
                </a:solidFill>
                <a:latin typeface="Arial"/>
                <a:cs typeface="Arial"/>
              </a:rPr>
              <a:t> </a:t>
            </a:r>
            <a:r>
              <a:rPr sz="900" dirty="0">
                <a:solidFill>
                  <a:srgbClr val="000000"/>
                </a:solidFill>
                <a:latin typeface="Arial"/>
                <a:cs typeface="Arial"/>
              </a:rPr>
              <a:t>escape</a:t>
            </a:r>
          </a:p>
          <a:p>
            <a:pPr marL="266700" marR="0">
              <a:lnSpc>
                <a:spcPts val="1005"/>
              </a:lnSpc>
              <a:spcBef>
                <a:spcPts val="482"/>
              </a:spcBef>
              <a:spcAft>
                <a:spcPts val="0"/>
              </a:spcAft>
            </a:pPr>
            <a:r>
              <a:rPr sz="900" dirty="0">
                <a:solidFill>
                  <a:srgbClr val="000000"/>
                </a:solidFill>
                <a:latin typeface="Arial"/>
                <a:cs typeface="Arial"/>
              </a:rPr>
              <a:t>Potência máxima</a:t>
            </a:r>
          </a:p>
        </p:txBody>
      </p:sp>
      <p:sp>
        <p:nvSpPr>
          <p:cNvPr id="18" name="object 18"/>
          <p:cNvSpPr txBox="1"/>
          <p:nvPr/>
        </p:nvSpPr>
        <p:spPr>
          <a:xfrm>
            <a:off x="6094222" y="1734598"/>
            <a:ext cx="47200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11,5:1</a:t>
            </a:r>
          </a:p>
        </p:txBody>
      </p:sp>
      <p:sp>
        <p:nvSpPr>
          <p:cNvPr id="19" name="object 19"/>
          <p:cNvSpPr txBox="1"/>
          <p:nvPr/>
        </p:nvSpPr>
        <p:spPr>
          <a:xfrm>
            <a:off x="661416" y="1848898"/>
            <a:ext cx="1347195" cy="920428"/>
          </a:xfrm>
          <a:prstGeom prst="rect">
            <a:avLst/>
          </a:prstGeom>
        </p:spPr>
        <p:txBody>
          <a:bodyPr vert="horz" wrap="square" lIns="0" tIns="0" rIns="0" bIns="0" rtlCol="0">
            <a:spAutoFit/>
          </a:bodyPr>
          <a:lstStyle/>
          <a:p>
            <a:pPr marL="53339" marR="0">
              <a:lnSpc>
                <a:spcPts val="1005"/>
              </a:lnSpc>
              <a:spcBef>
                <a:spcPts val="0"/>
              </a:spcBef>
              <a:spcAft>
                <a:spcPts val="0"/>
              </a:spcAft>
            </a:pPr>
            <a:r>
              <a:rPr sz="900" dirty="0">
                <a:solidFill>
                  <a:srgbClr val="000000"/>
                </a:solidFill>
                <a:latin typeface="Arial"/>
                <a:cs typeface="Arial"/>
              </a:rPr>
              <a:t>Capacidade de</a:t>
            </a:r>
            <a:r>
              <a:rPr sz="900" spc="-11" dirty="0">
                <a:solidFill>
                  <a:srgbClr val="000000"/>
                </a:solidFill>
                <a:latin typeface="Arial"/>
                <a:cs typeface="Arial"/>
              </a:rPr>
              <a:t> </a:t>
            </a:r>
            <a:r>
              <a:rPr sz="900" dirty="0">
                <a:solidFill>
                  <a:srgbClr val="000000"/>
                </a:solidFill>
                <a:latin typeface="Arial"/>
                <a:cs typeface="Arial"/>
              </a:rPr>
              <a:t>carga</a:t>
            </a:r>
          </a:p>
          <a:p>
            <a:pPr marL="0" marR="0">
              <a:lnSpc>
                <a:spcPts val="1005"/>
              </a:lnSpc>
              <a:spcBef>
                <a:spcPts val="482"/>
              </a:spcBef>
              <a:spcAft>
                <a:spcPts val="0"/>
              </a:spcAft>
            </a:pPr>
            <a:r>
              <a:rPr sz="900" dirty="0">
                <a:solidFill>
                  <a:srgbClr val="000000"/>
                </a:solidFill>
                <a:latin typeface="Arial"/>
                <a:cs typeface="Arial"/>
              </a:rPr>
              <a:t>Peso</a:t>
            </a:r>
            <a:r>
              <a:rPr sz="900" spc="-10" dirty="0">
                <a:solidFill>
                  <a:srgbClr val="000000"/>
                </a:solidFill>
                <a:latin typeface="Arial"/>
                <a:cs typeface="Arial"/>
              </a:rPr>
              <a:t> </a:t>
            </a:r>
            <a:r>
              <a:rPr sz="900" dirty="0">
                <a:solidFill>
                  <a:srgbClr val="000000"/>
                </a:solidFill>
                <a:latin typeface="Arial"/>
                <a:cs typeface="Arial"/>
              </a:rPr>
              <a:t>máximo permitido</a:t>
            </a:r>
          </a:p>
          <a:p>
            <a:pPr marL="6095" marR="0">
              <a:lnSpc>
                <a:spcPts val="1005"/>
              </a:lnSpc>
              <a:spcBef>
                <a:spcPts val="470"/>
              </a:spcBef>
              <a:spcAft>
                <a:spcPts val="0"/>
              </a:spcAft>
            </a:pPr>
            <a:r>
              <a:rPr sz="900" dirty="0">
                <a:solidFill>
                  <a:srgbClr val="000000"/>
                </a:solidFill>
                <a:latin typeface="Arial"/>
                <a:cs typeface="Arial"/>
              </a:rPr>
              <a:t>Carga no</a:t>
            </a:r>
            <a:r>
              <a:rPr sz="900" spc="-11" dirty="0">
                <a:solidFill>
                  <a:srgbClr val="000000"/>
                </a:solidFill>
                <a:latin typeface="Arial"/>
                <a:cs typeface="Arial"/>
              </a:rPr>
              <a:t> </a:t>
            </a:r>
            <a:r>
              <a:rPr sz="900" dirty="0">
                <a:solidFill>
                  <a:srgbClr val="000000"/>
                </a:solidFill>
                <a:latin typeface="Arial"/>
                <a:cs typeface="Arial"/>
              </a:rPr>
              <a:t>eixo dianteiro</a:t>
            </a:r>
          </a:p>
          <a:p>
            <a:pPr marL="35051" marR="0">
              <a:lnSpc>
                <a:spcPts val="1005"/>
              </a:lnSpc>
              <a:spcBef>
                <a:spcPts val="484"/>
              </a:spcBef>
              <a:spcAft>
                <a:spcPts val="0"/>
              </a:spcAft>
            </a:pPr>
            <a:r>
              <a:rPr sz="900" dirty="0">
                <a:solidFill>
                  <a:srgbClr val="000000"/>
                </a:solidFill>
                <a:latin typeface="Arial"/>
                <a:cs typeface="Arial"/>
              </a:rPr>
              <a:t>Carga no</a:t>
            </a:r>
            <a:r>
              <a:rPr sz="900" spc="-11" dirty="0">
                <a:solidFill>
                  <a:srgbClr val="000000"/>
                </a:solidFill>
                <a:latin typeface="Arial"/>
                <a:cs typeface="Arial"/>
              </a:rPr>
              <a:t> </a:t>
            </a:r>
            <a:r>
              <a:rPr sz="900" dirty="0">
                <a:solidFill>
                  <a:srgbClr val="000000"/>
                </a:solidFill>
                <a:latin typeface="Arial"/>
                <a:cs typeface="Arial"/>
              </a:rPr>
              <a:t>eixo traseiro</a:t>
            </a:r>
          </a:p>
          <a:p>
            <a:pPr marL="228904" marR="0">
              <a:lnSpc>
                <a:spcPts val="1005"/>
              </a:lnSpc>
              <a:spcBef>
                <a:spcPts val="432"/>
              </a:spcBef>
              <a:spcAft>
                <a:spcPts val="0"/>
              </a:spcAft>
            </a:pPr>
            <a:r>
              <a:rPr sz="900" dirty="0">
                <a:solidFill>
                  <a:srgbClr val="000000"/>
                </a:solidFill>
                <a:latin typeface="Arial"/>
                <a:cs typeface="Arial"/>
              </a:rPr>
              <a:t>Pneu dianteiro</a:t>
            </a:r>
          </a:p>
        </p:txBody>
      </p:sp>
      <p:sp>
        <p:nvSpPr>
          <p:cNvPr id="20" name="object 20"/>
          <p:cNvSpPr txBox="1"/>
          <p:nvPr/>
        </p:nvSpPr>
        <p:spPr>
          <a:xfrm>
            <a:off x="2139950" y="1848898"/>
            <a:ext cx="1533487" cy="35477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201</a:t>
            </a:r>
            <a:r>
              <a:rPr sz="900" spc="-10" dirty="0">
                <a:solidFill>
                  <a:srgbClr val="000000"/>
                </a:solidFill>
                <a:latin typeface="Arial"/>
                <a:cs typeface="Arial"/>
              </a:rPr>
              <a:t> </a:t>
            </a:r>
            <a:r>
              <a:rPr sz="900" dirty="0">
                <a:solidFill>
                  <a:srgbClr val="000000"/>
                </a:solidFill>
                <a:latin typeface="Arial"/>
                <a:cs typeface="Arial"/>
              </a:rPr>
              <a:t>kg (incluindo condutor)</a:t>
            </a:r>
          </a:p>
          <a:p>
            <a:pPr marL="518541" marR="0">
              <a:lnSpc>
                <a:spcPts val="1005"/>
              </a:lnSpc>
              <a:spcBef>
                <a:spcPts val="482"/>
              </a:spcBef>
              <a:spcAft>
                <a:spcPts val="0"/>
              </a:spcAft>
            </a:pPr>
            <a:r>
              <a:rPr sz="900" dirty="0">
                <a:solidFill>
                  <a:srgbClr val="000000"/>
                </a:solidFill>
                <a:latin typeface="Arial"/>
                <a:cs typeface="Arial"/>
              </a:rPr>
              <a:t>415</a:t>
            </a:r>
            <a:r>
              <a:rPr sz="900" spc="-10" dirty="0">
                <a:solidFill>
                  <a:srgbClr val="000000"/>
                </a:solidFill>
                <a:latin typeface="Arial"/>
                <a:cs typeface="Arial"/>
              </a:rPr>
              <a:t> </a:t>
            </a:r>
            <a:r>
              <a:rPr sz="900" dirty="0">
                <a:solidFill>
                  <a:srgbClr val="000000"/>
                </a:solidFill>
                <a:latin typeface="Arial"/>
                <a:cs typeface="Arial"/>
              </a:rPr>
              <a:t>kg</a:t>
            </a:r>
          </a:p>
        </p:txBody>
      </p:sp>
      <p:sp>
        <p:nvSpPr>
          <p:cNvPr id="21" name="object 21"/>
          <p:cNvSpPr txBox="1"/>
          <p:nvPr/>
        </p:nvSpPr>
        <p:spPr>
          <a:xfrm>
            <a:off x="5540629" y="1923574"/>
            <a:ext cx="1664419" cy="1107880"/>
          </a:xfrm>
          <a:prstGeom prst="rect">
            <a:avLst/>
          </a:prstGeom>
        </p:spPr>
        <p:txBody>
          <a:bodyPr vert="horz" wrap="square" lIns="0" tIns="0" rIns="0" bIns="0" rtlCol="0">
            <a:spAutoFit/>
          </a:bodyPr>
          <a:lstStyle/>
          <a:p>
            <a:pPr marL="360045" marR="0">
              <a:lnSpc>
                <a:spcPts val="1005"/>
              </a:lnSpc>
              <a:spcBef>
                <a:spcPts val="0"/>
              </a:spcBef>
              <a:spcAft>
                <a:spcPts val="0"/>
              </a:spcAft>
            </a:pPr>
            <a:r>
              <a:rPr sz="900" dirty="0">
                <a:solidFill>
                  <a:srgbClr val="000000"/>
                </a:solidFill>
                <a:latin typeface="Arial"/>
                <a:cs typeface="Arial"/>
              </a:rPr>
              <a:t>0,16-0,24 mm</a:t>
            </a:r>
          </a:p>
          <a:p>
            <a:pPr marL="360045" marR="0">
              <a:lnSpc>
                <a:spcPts val="1005"/>
              </a:lnSpc>
              <a:spcBef>
                <a:spcPts val="470"/>
              </a:spcBef>
              <a:spcAft>
                <a:spcPts val="0"/>
              </a:spcAft>
            </a:pPr>
            <a:r>
              <a:rPr sz="900" dirty="0">
                <a:solidFill>
                  <a:srgbClr val="000000"/>
                </a:solidFill>
                <a:latin typeface="Arial"/>
                <a:cs typeface="Arial"/>
              </a:rPr>
              <a:t>0,34-0,42 mm</a:t>
            </a:r>
          </a:p>
          <a:p>
            <a:pPr marL="0" marR="0">
              <a:lnSpc>
                <a:spcPts val="1005"/>
              </a:lnSpc>
              <a:spcBef>
                <a:spcPts val="482"/>
              </a:spcBef>
              <a:spcAft>
                <a:spcPts val="0"/>
              </a:spcAft>
            </a:pPr>
            <a:r>
              <a:rPr sz="900" spc="-55" dirty="0">
                <a:solidFill>
                  <a:srgbClr val="000000"/>
                </a:solidFill>
                <a:latin typeface="Arial"/>
                <a:cs typeface="Arial"/>
              </a:rPr>
              <a:t>21,25</a:t>
            </a:r>
            <a:r>
              <a:rPr sz="900" spc="-139" dirty="0">
                <a:solidFill>
                  <a:srgbClr val="000000"/>
                </a:solidFill>
                <a:latin typeface="Arial"/>
                <a:cs typeface="Arial"/>
              </a:rPr>
              <a:t> </a:t>
            </a:r>
            <a:r>
              <a:rPr sz="900" spc="-33" dirty="0">
                <a:solidFill>
                  <a:srgbClr val="000000"/>
                </a:solidFill>
                <a:latin typeface="Arial"/>
                <a:cs typeface="Arial"/>
              </a:rPr>
              <a:t>kW</a:t>
            </a:r>
            <a:r>
              <a:rPr sz="900" spc="-139" dirty="0">
                <a:solidFill>
                  <a:srgbClr val="000000"/>
                </a:solidFill>
                <a:latin typeface="Arial"/>
                <a:cs typeface="Arial"/>
              </a:rPr>
              <a:t> </a:t>
            </a:r>
            <a:r>
              <a:rPr sz="900" spc="-56" dirty="0">
                <a:solidFill>
                  <a:srgbClr val="000000"/>
                </a:solidFill>
                <a:latin typeface="Arial"/>
                <a:cs typeface="Arial"/>
              </a:rPr>
              <a:t>(28,9</a:t>
            </a:r>
            <a:r>
              <a:rPr sz="900" spc="-139" dirty="0">
                <a:solidFill>
                  <a:srgbClr val="000000"/>
                </a:solidFill>
                <a:latin typeface="Arial"/>
                <a:cs typeface="Arial"/>
              </a:rPr>
              <a:t> </a:t>
            </a:r>
            <a:r>
              <a:rPr sz="900" spc="-49" dirty="0">
                <a:solidFill>
                  <a:srgbClr val="000000"/>
                </a:solidFill>
                <a:latin typeface="Arial"/>
                <a:cs typeface="Arial"/>
              </a:rPr>
              <a:t>CV)</a:t>
            </a:r>
            <a:r>
              <a:rPr sz="900" spc="-142" dirty="0">
                <a:solidFill>
                  <a:srgbClr val="000000"/>
                </a:solidFill>
                <a:latin typeface="Arial"/>
                <a:cs typeface="Arial"/>
              </a:rPr>
              <a:t> </a:t>
            </a:r>
            <a:r>
              <a:rPr sz="900" spc="-34" dirty="0">
                <a:solidFill>
                  <a:srgbClr val="000000"/>
                </a:solidFill>
                <a:latin typeface="Arial"/>
                <a:cs typeface="Arial"/>
              </a:rPr>
              <a:t>às</a:t>
            </a:r>
            <a:r>
              <a:rPr sz="900" spc="-136" dirty="0">
                <a:solidFill>
                  <a:srgbClr val="000000"/>
                </a:solidFill>
                <a:latin typeface="Arial"/>
                <a:cs typeface="Arial"/>
              </a:rPr>
              <a:t> </a:t>
            </a:r>
            <a:r>
              <a:rPr sz="900" spc="-55" dirty="0">
                <a:solidFill>
                  <a:srgbClr val="000000"/>
                </a:solidFill>
                <a:latin typeface="Arial"/>
                <a:cs typeface="Arial"/>
              </a:rPr>
              <a:t>7.500</a:t>
            </a:r>
            <a:r>
              <a:rPr sz="900" spc="-139" dirty="0">
                <a:solidFill>
                  <a:srgbClr val="000000"/>
                </a:solidFill>
                <a:latin typeface="Arial"/>
                <a:cs typeface="Arial"/>
              </a:rPr>
              <a:t> </a:t>
            </a:r>
            <a:r>
              <a:rPr sz="900" spc="-51" dirty="0">
                <a:solidFill>
                  <a:srgbClr val="000000"/>
                </a:solidFill>
                <a:latin typeface="Arial"/>
                <a:cs typeface="Arial"/>
              </a:rPr>
              <a:t>rpm</a:t>
            </a:r>
          </a:p>
          <a:p>
            <a:pPr marL="195453" marR="0">
              <a:lnSpc>
                <a:spcPts val="1005"/>
              </a:lnSpc>
              <a:spcBef>
                <a:spcPts val="484"/>
              </a:spcBef>
              <a:spcAft>
                <a:spcPts val="0"/>
              </a:spcAft>
            </a:pPr>
            <a:r>
              <a:rPr sz="900" dirty="0">
                <a:solidFill>
                  <a:srgbClr val="000000"/>
                </a:solidFill>
                <a:latin typeface="Arial"/>
                <a:cs typeface="Arial"/>
              </a:rPr>
              <a:t>30 Nm às 6.000 rpm</a:t>
            </a:r>
          </a:p>
          <a:p>
            <a:pPr marL="296036" marR="0">
              <a:lnSpc>
                <a:spcPts val="1005"/>
              </a:lnSpc>
              <a:spcBef>
                <a:spcPts val="432"/>
              </a:spcBef>
              <a:spcAft>
                <a:spcPts val="0"/>
              </a:spcAft>
            </a:pPr>
            <a:r>
              <a:rPr sz="900" dirty="0">
                <a:solidFill>
                  <a:srgbClr val="000000"/>
                </a:solidFill>
                <a:latin typeface="Arial"/>
                <a:cs typeface="Arial"/>
              </a:rPr>
              <a:t>1.450</a:t>
            </a:r>
            <a:r>
              <a:rPr sz="900" spc="-10" dirty="0">
                <a:solidFill>
                  <a:srgbClr val="000000"/>
                </a:solidFill>
                <a:latin typeface="Arial"/>
                <a:cs typeface="Arial"/>
              </a:rPr>
              <a:t> </a:t>
            </a:r>
            <a:r>
              <a:rPr sz="900" u="sng" dirty="0">
                <a:solidFill>
                  <a:srgbClr val="000000"/>
                </a:solidFill>
                <a:latin typeface="Arial"/>
                <a:cs typeface="Arial"/>
              </a:rPr>
              <a:t>+</a:t>
            </a:r>
            <a:r>
              <a:rPr sz="900" dirty="0">
                <a:solidFill>
                  <a:srgbClr val="000000"/>
                </a:solidFill>
                <a:latin typeface="Arial"/>
                <a:cs typeface="Arial"/>
              </a:rPr>
              <a:t> 100 rpm</a:t>
            </a:r>
          </a:p>
          <a:p>
            <a:pPr marL="405765" marR="0">
              <a:lnSpc>
                <a:spcPts val="1005"/>
              </a:lnSpc>
              <a:spcBef>
                <a:spcPts val="470"/>
              </a:spcBef>
              <a:spcAft>
                <a:spcPts val="0"/>
              </a:spcAft>
            </a:pPr>
            <a:r>
              <a:rPr sz="900" dirty="0">
                <a:solidFill>
                  <a:srgbClr val="000000"/>
                </a:solidFill>
                <a:latin typeface="Arial"/>
                <a:cs typeface="Arial"/>
              </a:rPr>
              <a:t>LMAR8J-9E</a:t>
            </a:r>
          </a:p>
        </p:txBody>
      </p:sp>
      <p:sp>
        <p:nvSpPr>
          <p:cNvPr id="22" name="object 22"/>
          <p:cNvSpPr txBox="1"/>
          <p:nvPr/>
        </p:nvSpPr>
        <p:spPr>
          <a:xfrm>
            <a:off x="2658491" y="2225326"/>
            <a:ext cx="49638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148</a:t>
            </a:r>
            <a:r>
              <a:rPr sz="900" spc="-10" dirty="0">
                <a:solidFill>
                  <a:srgbClr val="000000"/>
                </a:solidFill>
                <a:latin typeface="Arial"/>
                <a:cs typeface="Arial"/>
              </a:rPr>
              <a:t> </a:t>
            </a:r>
            <a:r>
              <a:rPr sz="900" dirty="0">
                <a:solidFill>
                  <a:srgbClr val="000000"/>
                </a:solidFill>
                <a:latin typeface="Arial"/>
                <a:cs typeface="Arial"/>
              </a:rPr>
              <a:t>kg</a:t>
            </a:r>
          </a:p>
        </p:txBody>
      </p:sp>
      <p:sp>
        <p:nvSpPr>
          <p:cNvPr id="23" name="object 23"/>
          <p:cNvSpPr txBox="1"/>
          <p:nvPr/>
        </p:nvSpPr>
        <p:spPr>
          <a:xfrm>
            <a:off x="2658491" y="2414556"/>
            <a:ext cx="49638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267</a:t>
            </a:r>
            <a:r>
              <a:rPr sz="900" spc="-10" dirty="0">
                <a:solidFill>
                  <a:srgbClr val="000000"/>
                </a:solidFill>
                <a:latin typeface="Arial"/>
                <a:cs typeface="Arial"/>
              </a:rPr>
              <a:t> </a:t>
            </a:r>
            <a:r>
              <a:rPr sz="900" dirty="0">
                <a:solidFill>
                  <a:srgbClr val="000000"/>
                </a:solidFill>
                <a:latin typeface="Arial"/>
                <a:cs typeface="Arial"/>
              </a:rPr>
              <a:t>kg</a:t>
            </a:r>
          </a:p>
        </p:txBody>
      </p:sp>
      <p:sp>
        <p:nvSpPr>
          <p:cNvPr id="24" name="object 24"/>
          <p:cNvSpPr txBox="1"/>
          <p:nvPr/>
        </p:nvSpPr>
        <p:spPr>
          <a:xfrm>
            <a:off x="4287901" y="2489232"/>
            <a:ext cx="941087"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Torque</a:t>
            </a:r>
            <a:r>
              <a:rPr sz="900">
                <a:solidFill>
                  <a:srgbClr val="000000"/>
                </a:solidFill>
                <a:latin typeface="Arial"/>
                <a:cs typeface="Arial"/>
              </a:rPr>
              <a:t> </a:t>
            </a:r>
            <a:r>
              <a:rPr sz="900" dirty="0">
                <a:solidFill>
                  <a:srgbClr val="000000"/>
                </a:solidFill>
                <a:latin typeface="Arial"/>
                <a:cs typeface="Arial"/>
              </a:rPr>
              <a:t>máximo</a:t>
            </a:r>
          </a:p>
        </p:txBody>
      </p:sp>
      <p:sp>
        <p:nvSpPr>
          <p:cNvPr id="25" name="object 25"/>
          <p:cNvSpPr txBox="1"/>
          <p:nvPr/>
        </p:nvSpPr>
        <p:spPr>
          <a:xfrm>
            <a:off x="2455799" y="2603532"/>
            <a:ext cx="903350" cy="542222"/>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120/70-15 56S</a:t>
            </a:r>
          </a:p>
          <a:p>
            <a:pPr marL="0" marR="0">
              <a:lnSpc>
                <a:spcPts val="1005"/>
              </a:lnSpc>
              <a:spcBef>
                <a:spcPts val="482"/>
              </a:spcBef>
              <a:spcAft>
                <a:spcPts val="0"/>
              </a:spcAft>
            </a:pPr>
            <a:r>
              <a:rPr sz="900" dirty="0">
                <a:solidFill>
                  <a:srgbClr val="000000"/>
                </a:solidFill>
                <a:latin typeface="Arial"/>
                <a:cs typeface="Arial"/>
              </a:rPr>
              <a:t>150/70-14 66S</a:t>
            </a:r>
          </a:p>
          <a:p>
            <a:pPr marL="106680" marR="0">
              <a:lnSpc>
                <a:spcPts val="1005"/>
              </a:lnSpc>
              <a:spcBef>
                <a:spcPts val="470"/>
              </a:spcBef>
              <a:spcAft>
                <a:spcPts val="0"/>
              </a:spcAft>
            </a:pPr>
            <a:r>
              <a:rPr sz="900" dirty="0">
                <a:solidFill>
                  <a:srgbClr val="000000"/>
                </a:solidFill>
                <a:latin typeface="Arial"/>
                <a:cs typeface="Arial"/>
              </a:rPr>
              <a:t>&gt;127</a:t>
            </a:r>
            <a:r>
              <a:rPr sz="900" spc="-10" dirty="0">
                <a:solidFill>
                  <a:srgbClr val="000000"/>
                </a:solidFill>
                <a:latin typeface="Arial"/>
                <a:cs typeface="Arial"/>
              </a:rPr>
              <a:t> </a:t>
            </a:r>
            <a:r>
              <a:rPr sz="900" dirty="0">
                <a:solidFill>
                  <a:srgbClr val="000000"/>
                </a:solidFill>
                <a:latin typeface="Arial"/>
                <a:cs typeface="Arial"/>
              </a:rPr>
              <a:t>km/h</a:t>
            </a:r>
          </a:p>
        </p:txBody>
      </p:sp>
      <p:sp>
        <p:nvSpPr>
          <p:cNvPr id="26" name="object 26"/>
          <p:cNvSpPr txBox="1"/>
          <p:nvPr/>
        </p:nvSpPr>
        <p:spPr>
          <a:xfrm>
            <a:off x="4234561" y="2678208"/>
            <a:ext cx="1049522" cy="320601"/>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Marcha lenta</a:t>
            </a:r>
            <a:endParaRPr sz="900" dirty="0">
              <a:solidFill>
                <a:srgbClr val="000000"/>
              </a:solidFill>
              <a:latin typeface="Arial"/>
              <a:cs typeface="Arial"/>
            </a:endParaRPr>
          </a:p>
          <a:p>
            <a:pPr marL="333756" marR="0">
              <a:lnSpc>
                <a:spcPts val="1005"/>
              </a:lnSpc>
              <a:spcBef>
                <a:spcPts val="470"/>
              </a:spcBef>
              <a:spcAft>
                <a:spcPts val="0"/>
              </a:spcAft>
            </a:pPr>
            <a:r>
              <a:rPr sz="900" dirty="0">
                <a:solidFill>
                  <a:srgbClr val="000000"/>
                </a:solidFill>
                <a:latin typeface="Arial"/>
                <a:cs typeface="Arial"/>
              </a:rPr>
              <a:t>Vela</a:t>
            </a:r>
          </a:p>
        </p:txBody>
      </p:sp>
      <p:sp>
        <p:nvSpPr>
          <p:cNvPr id="27" name="object 27"/>
          <p:cNvSpPr txBox="1"/>
          <p:nvPr/>
        </p:nvSpPr>
        <p:spPr>
          <a:xfrm>
            <a:off x="919276" y="2792508"/>
            <a:ext cx="83313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Pneu traseiro</a:t>
            </a:r>
          </a:p>
        </p:txBody>
      </p:sp>
      <p:sp>
        <p:nvSpPr>
          <p:cNvPr id="28" name="object 28"/>
          <p:cNvSpPr txBox="1"/>
          <p:nvPr/>
        </p:nvSpPr>
        <p:spPr>
          <a:xfrm>
            <a:off x="544068" y="2979960"/>
            <a:ext cx="1582332" cy="1298457"/>
          </a:xfrm>
          <a:prstGeom prst="rect">
            <a:avLst/>
          </a:prstGeom>
        </p:spPr>
        <p:txBody>
          <a:bodyPr vert="horz" wrap="square" lIns="0" tIns="0" rIns="0" bIns="0" rtlCol="0">
            <a:spAutoFit/>
          </a:bodyPr>
          <a:lstStyle/>
          <a:p>
            <a:pPr marL="215188" marR="0">
              <a:lnSpc>
                <a:spcPts val="1005"/>
              </a:lnSpc>
              <a:spcBef>
                <a:spcPts val="0"/>
              </a:spcBef>
              <a:spcAft>
                <a:spcPts val="0"/>
              </a:spcAft>
            </a:pPr>
            <a:r>
              <a:rPr sz="900" dirty="0">
                <a:solidFill>
                  <a:srgbClr val="000000"/>
                </a:solidFill>
                <a:latin typeface="Arial"/>
                <a:cs typeface="Arial"/>
              </a:rPr>
              <a:t>Velocidade máxima</a:t>
            </a:r>
          </a:p>
          <a:p>
            <a:pPr marL="0" marR="0">
              <a:lnSpc>
                <a:spcPts val="1005"/>
              </a:lnSpc>
              <a:spcBef>
                <a:spcPts val="482"/>
              </a:spcBef>
              <a:spcAft>
                <a:spcPts val="0"/>
              </a:spcAft>
            </a:pPr>
            <a:r>
              <a:rPr sz="900" dirty="0">
                <a:solidFill>
                  <a:srgbClr val="000000"/>
                </a:solidFill>
                <a:latin typeface="Arial"/>
                <a:cs typeface="Arial"/>
              </a:rPr>
              <a:t>Desaceleração </a:t>
            </a:r>
            <a:r>
              <a:rPr sz="900">
                <a:solidFill>
                  <a:srgbClr val="000000"/>
                </a:solidFill>
                <a:latin typeface="Arial"/>
                <a:cs typeface="Arial"/>
              </a:rPr>
              <a:t>de</a:t>
            </a:r>
            <a:r>
              <a:rPr sz="900" spc="-12">
                <a:solidFill>
                  <a:srgbClr val="000000"/>
                </a:solidFill>
                <a:latin typeface="Arial"/>
                <a:cs typeface="Arial"/>
              </a:rPr>
              <a:t> </a:t>
            </a:r>
            <a:r>
              <a:rPr lang="pt-BR" sz="900">
                <a:solidFill>
                  <a:srgbClr val="000000"/>
                </a:solidFill>
                <a:latin typeface="Arial"/>
                <a:cs typeface="Arial"/>
              </a:rPr>
              <a:t>freanagem</a:t>
            </a:r>
            <a:endParaRPr sz="900" dirty="0">
              <a:solidFill>
                <a:srgbClr val="000000"/>
              </a:solidFill>
              <a:latin typeface="Arial"/>
              <a:cs typeface="Arial"/>
            </a:endParaRPr>
          </a:p>
          <a:p>
            <a:pPr marL="28955" marR="0">
              <a:lnSpc>
                <a:spcPts val="1005"/>
              </a:lnSpc>
              <a:spcBef>
                <a:spcPts val="482"/>
              </a:spcBef>
              <a:spcAft>
                <a:spcPts val="0"/>
              </a:spcAft>
            </a:pPr>
            <a:r>
              <a:rPr sz="900" spc="-31" dirty="0">
                <a:solidFill>
                  <a:srgbClr val="000000"/>
                </a:solidFill>
                <a:latin typeface="Arial"/>
                <a:cs typeface="Arial"/>
              </a:rPr>
              <a:t>Inclinação</a:t>
            </a:r>
            <a:r>
              <a:rPr sz="900" spc="-35" dirty="0">
                <a:solidFill>
                  <a:srgbClr val="000000"/>
                </a:solidFill>
                <a:latin typeface="Arial"/>
                <a:cs typeface="Arial"/>
              </a:rPr>
              <a:t> </a:t>
            </a:r>
            <a:r>
              <a:rPr sz="900" spc="-28" dirty="0">
                <a:solidFill>
                  <a:srgbClr val="000000"/>
                </a:solidFill>
                <a:latin typeface="Arial"/>
                <a:cs typeface="Arial"/>
              </a:rPr>
              <a:t>máxima</a:t>
            </a:r>
            <a:r>
              <a:rPr sz="900" spc="-38" dirty="0">
                <a:solidFill>
                  <a:srgbClr val="000000"/>
                </a:solidFill>
                <a:latin typeface="Arial"/>
                <a:cs typeface="Arial"/>
              </a:rPr>
              <a:t> </a:t>
            </a:r>
            <a:r>
              <a:rPr sz="900" spc="-29" dirty="0">
                <a:solidFill>
                  <a:srgbClr val="000000"/>
                </a:solidFill>
                <a:latin typeface="Arial"/>
                <a:cs typeface="Arial"/>
              </a:rPr>
              <a:t>superável</a:t>
            </a:r>
          </a:p>
          <a:p>
            <a:pPr marL="100583" marR="0">
              <a:lnSpc>
                <a:spcPts val="1005"/>
              </a:lnSpc>
              <a:spcBef>
                <a:spcPts val="485"/>
              </a:spcBef>
              <a:spcAft>
                <a:spcPts val="0"/>
              </a:spcAft>
            </a:pPr>
            <a:r>
              <a:rPr sz="900" dirty="0">
                <a:solidFill>
                  <a:srgbClr val="000000"/>
                </a:solidFill>
                <a:latin typeface="Arial"/>
                <a:cs typeface="Arial"/>
              </a:rPr>
              <a:t>Capacidade refrigerante</a:t>
            </a:r>
          </a:p>
          <a:p>
            <a:pPr marL="193548" marR="0">
              <a:lnSpc>
                <a:spcPts val="1005"/>
              </a:lnSpc>
              <a:spcBef>
                <a:spcPts val="420"/>
              </a:spcBef>
              <a:spcAft>
                <a:spcPts val="0"/>
              </a:spcAft>
            </a:pPr>
            <a:r>
              <a:rPr sz="900" dirty="0">
                <a:solidFill>
                  <a:srgbClr val="000000"/>
                </a:solidFill>
                <a:latin typeface="Arial"/>
                <a:cs typeface="Arial"/>
              </a:rPr>
              <a:t>Suspensão dianteira</a:t>
            </a:r>
          </a:p>
          <a:p>
            <a:pPr marL="222808" marR="0">
              <a:lnSpc>
                <a:spcPts val="1005"/>
              </a:lnSpc>
              <a:spcBef>
                <a:spcPts val="482"/>
              </a:spcBef>
              <a:spcAft>
                <a:spcPts val="0"/>
              </a:spcAft>
            </a:pPr>
            <a:r>
              <a:rPr sz="900" dirty="0">
                <a:solidFill>
                  <a:srgbClr val="000000"/>
                </a:solidFill>
                <a:latin typeface="Arial"/>
                <a:cs typeface="Arial"/>
              </a:rPr>
              <a:t>Suspensão traseira</a:t>
            </a:r>
          </a:p>
          <a:p>
            <a:pPr marL="302056" marR="0">
              <a:lnSpc>
                <a:spcPts val="1005"/>
              </a:lnSpc>
              <a:spcBef>
                <a:spcPts val="482"/>
              </a:spcBef>
              <a:spcAft>
                <a:spcPts val="0"/>
              </a:spcAft>
            </a:pP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dianteiro</a:t>
            </a:r>
          </a:p>
        </p:txBody>
      </p:sp>
      <p:sp>
        <p:nvSpPr>
          <p:cNvPr id="29" name="object 29"/>
          <p:cNvSpPr txBox="1"/>
          <p:nvPr/>
        </p:nvSpPr>
        <p:spPr>
          <a:xfrm>
            <a:off x="4033393" y="3054636"/>
            <a:ext cx="1450180" cy="320601"/>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Separação el</a:t>
            </a:r>
            <a:r>
              <a:rPr lang="pt-BR" sz="900">
                <a:solidFill>
                  <a:srgbClr val="000000"/>
                </a:solidFill>
                <a:latin typeface="Arial"/>
                <a:cs typeface="Arial"/>
              </a:rPr>
              <a:t>e</a:t>
            </a:r>
            <a:r>
              <a:rPr sz="900">
                <a:solidFill>
                  <a:srgbClr val="000000"/>
                </a:solidFill>
                <a:latin typeface="Arial"/>
                <a:cs typeface="Arial"/>
              </a:rPr>
              <a:t>trodos</a:t>
            </a:r>
            <a:r>
              <a:rPr sz="900" spc="10">
                <a:solidFill>
                  <a:srgbClr val="000000"/>
                </a:solidFill>
                <a:latin typeface="Arial"/>
                <a:cs typeface="Arial"/>
              </a:rPr>
              <a:t> </a:t>
            </a:r>
            <a:r>
              <a:rPr sz="900" dirty="0">
                <a:solidFill>
                  <a:srgbClr val="000000"/>
                </a:solidFill>
                <a:latin typeface="Arial"/>
                <a:cs typeface="Arial"/>
              </a:rPr>
              <a:t>vela</a:t>
            </a:r>
          </a:p>
          <a:p>
            <a:pPr marL="385572" marR="0">
              <a:lnSpc>
                <a:spcPts val="1005"/>
              </a:lnSpc>
              <a:spcBef>
                <a:spcPts val="482"/>
              </a:spcBef>
              <a:spcAft>
                <a:spcPts val="0"/>
              </a:spcAft>
            </a:pPr>
            <a:r>
              <a:rPr sz="900" dirty="0">
                <a:solidFill>
                  <a:srgbClr val="000000"/>
                </a:solidFill>
                <a:latin typeface="Arial"/>
                <a:cs typeface="Arial"/>
              </a:rPr>
              <a:t>Mudanças</a:t>
            </a:r>
          </a:p>
        </p:txBody>
      </p:sp>
      <p:sp>
        <p:nvSpPr>
          <p:cNvPr id="30" name="object 30"/>
          <p:cNvSpPr txBox="1"/>
          <p:nvPr/>
        </p:nvSpPr>
        <p:spPr>
          <a:xfrm>
            <a:off x="5918962" y="3054636"/>
            <a:ext cx="82368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0,8 ~ 1,0 mm</a:t>
            </a:r>
          </a:p>
        </p:txBody>
      </p:sp>
      <p:sp>
        <p:nvSpPr>
          <p:cNvPr id="31" name="object 31"/>
          <p:cNvSpPr txBox="1"/>
          <p:nvPr/>
        </p:nvSpPr>
        <p:spPr>
          <a:xfrm>
            <a:off x="2344166" y="3168936"/>
            <a:ext cx="1125872" cy="35477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Segundo GB20073</a:t>
            </a:r>
          </a:p>
          <a:p>
            <a:pPr marL="352425" marR="0">
              <a:lnSpc>
                <a:spcPts val="1005"/>
              </a:lnSpc>
              <a:spcBef>
                <a:spcPts val="482"/>
              </a:spcBef>
              <a:spcAft>
                <a:spcPts val="0"/>
              </a:spcAft>
            </a:pPr>
            <a:r>
              <a:rPr sz="900" u="sng" dirty="0">
                <a:solidFill>
                  <a:srgbClr val="000000"/>
                </a:solidFill>
                <a:latin typeface="Arial"/>
                <a:cs typeface="Arial"/>
              </a:rPr>
              <a:t>&gt;</a:t>
            </a:r>
            <a:r>
              <a:rPr sz="900" dirty="0">
                <a:solidFill>
                  <a:srgbClr val="000000"/>
                </a:solidFill>
                <a:latin typeface="Arial"/>
                <a:cs typeface="Arial"/>
              </a:rPr>
              <a:t> 32º</a:t>
            </a:r>
          </a:p>
        </p:txBody>
      </p:sp>
      <p:sp>
        <p:nvSpPr>
          <p:cNvPr id="32" name="object 32"/>
          <p:cNvSpPr txBox="1"/>
          <p:nvPr/>
        </p:nvSpPr>
        <p:spPr>
          <a:xfrm>
            <a:off x="5742178" y="3243612"/>
            <a:ext cx="1175060" cy="73157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Variador</a:t>
            </a:r>
            <a:r>
              <a:rPr sz="900" spc="-14" dirty="0">
                <a:solidFill>
                  <a:srgbClr val="000000"/>
                </a:solidFill>
                <a:latin typeface="Arial"/>
                <a:cs typeface="Arial"/>
              </a:rPr>
              <a:t> </a:t>
            </a:r>
            <a:r>
              <a:rPr sz="900" dirty="0">
                <a:solidFill>
                  <a:srgbClr val="000000"/>
                </a:solidFill>
                <a:latin typeface="Arial"/>
                <a:cs typeface="Arial"/>
              </a:rPr>
              <a:t>automático</a:t>
            </a:r>
          </a:p>
          <a:p>
            <a:pPr marL="60959" marR="0">
              <a:lnSpc>
                <a:spcPts val="1005"/>
              </a:lnSpc>
              <a:spcBef>
                <a:spcPts val="485"/>
              </a:spcBef>
              <a:spcAft>
                <a:spcPts val="0"/>
              </a:spcAft>
            </a:pPr>
            <a:r>
              <a:rPr sz="900" dirty="0">
                <a:solidFill>
                  <a:srgbClr val="000000"/>
                </a:solidFill>
                <a:latin typeface="Arial"/>
                <a:cs typeface="Arial"/>
              </a:rPr>
              <a:t>Centrífuga a seco</a:t>
            </a:r>
          </a:p>
          <a:p>
            <a:pPr marL="6095" marR="0">
              <a:lnSpc>
                <a:spcPts val="1005"/>
              </a:lnSpc>
              <a:spcBef>
                <a:spcPts val="470"/>
              </a:spcBef>
              <a:spcAft>
                <a:spcPts val="0"/>
              </a:spcAft>
            </a:pPr>
            <a:r>
              <a:rPr sz="900" dirty="0">
                <a:solidFill>
                  <a:srgbClr val="000000"/>
                </a:solidFill>
                <a:latin typeface="Arial"/>
                <a:cs typeface="Arial"/>
              </a:rPr>
              <a:t>1,9 l SAE10W40 SL</a:t>
            </a:r>
          </a:p>
          <a:p>
            <a:pPr marL="419100" marR="0">
              <a:lnSpc>
                <a:spcPts val="1005"/>
              </a:lnSpc>
              <a:spcBef>
                <a:spcPts val="482"/>
              </a:spcBef>
              <a:spcAft>
                <a:spcPts val="0"/>
              </a:spcAft>
            </a:pPr>
            <a:r>
              <a:rPr sz="900" dirty="0">
                <a:solidFill>
                  <a:srgbClr val="000000"/>
                </a:solidFill>
                <a:latin typeface="Arial"/>
                <a:cs typeface="Arial"/>
              </a:rPr>
              <a:t>13 l</a:t>
            </a:r>
          </a:p>
        </p:txBody>
      </p:sp>
      <p:sp>
        <p:nvSpPr>
          <p:cNvPr id="33" name="object 33"/>
          <p:cNvSpPr txBox="1"/>
          <p:nvPr/>
        </p:nvSpPr>
        <p:spPr>
          <a:xfrm>
            <a:off x="4358005" y="3432969"/>
            <a:ext cx="800596"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Embr</a:t>
            </a:r>
            <a:r>
              <a:rPr lang="pt-BR" sz="900">
                <a:solidFill>
                  <a:srgbClr val="000000"/>
                </a:solidFill>
                <a:latin typeface="Arial"/>
                <a:cs typeface="Arial"/>
              </a:rPr>
              <a:t>e</a:t>
            </a:r>
            <a:r>
              <a:rPr sz="900">
                <a:solidFill>
                  <a:srgbClr val="000000"/>
                </a:solidFill>
                <a:latin typeface="Arial"/>
                <a:cs typeface="Arial"/>
              </a:rPr>
              <a:t>agem</a:t>
            </a:r>
            <a:endParaRPr sz="900" dirty="0">
              <a:solidFill>
                <a:srgbClr val="000000"/>
              </a:solidFill>
              <a:latin typeface="Arial"/>
              <a:cs typeface="Arial"/>
            </a:endParaRPr>
          </a:p>
        </p:txBody>
      </p:sp>
      <p:sp>
        <p:nvSpPr>
          <p:cNvPr id="34" name="object 34"/>
          <p:cNvSpPr txBox="1"/>
          <p:nvPr/>
        </p:nvSpPr>
        <p:spPr>
          <a:xfrm>
            <a:off x="2722499" y="3547269"/>
            <a:ext cx="36936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1,4 l</a:t>
            </a:r>
          </a:p>
        </p:txBody>
      </p:sp>
      <p:sp>
        <p:nvSpPr>
          <p:cNvPr id="35" name="object 35"/>
          <p:cNvSpPr txBox="1"/>
          <p:nvPr/>
        </p:nvSpPr>
        <p:spPr>
          <a:xfrm>
            <a:off x="3969131" y="3620421"/>
            <a:ext cx="1620384" cy="543695"/>
          </a:xfrm>
          <a:prstGeom prst="rect">
            <a:avLst/>
          </a:prstGeom>
        </p:spPr>
        <p:txBody>
          <a:bodyPr vert="horz" wrap="square" lIns="0" tIns="0" rIns="0" bIns="0" rtlCol="0">
            <a:spAutoFit/>
          </a:bodyPr>
          <a:lstStyle/>
          <a:p>
            <a:pPr marL="42926" marR="0">
              <a:lnSpc>
                <a:spcPts val="1005"/>
              </a:lnSpc>
              <a:spcBef>
                <a:spcPts val="0"/>
              </a:spcBef>
              <a:spcAft>
                <a:spcPts val="0"/>
              </a:spcAft>
            </a:pPr>
            <a:r>
              <a:rPr sz="900" dirty="0">
                <a:solidFill>
                  <a:srgbClr val="000000"/>
                </a:solidFill>
                <a:latin typeface="Arial"/>
                <a:cs typeface="Arial"/>
              </a:rPr>
              <a:t>Capacidade óleo do</a:t>
            </a:r>
            <a:r>
              <a:rPr sz="900" spc="15" dirty="0">
                <a:solidFill>
                  <a:srgbClr val="000000"/>
                </a:solidFill>
                <a:latin typeface="Arial"/>
                <a:cs typeface="Arial"/>
              </a:rPr>
              <a:t> </a:t>
            </a:r>
            <a:r>
              <a:rPr sz="900" dirty="0">
                <a:solidFill>
                  <a:srgbClr val="000000"/>
                </a:solidFill>
                <a:latin typeface="Arial"/>
                <a:cs typeface="Arial"/>
              </a:rPr>
              <a:t>motor</a:t>
            </a:r>
          </a:p>
          <a:p>
            <a:pPr marL="0" marR="0">
              <a:lnSpc>
                <a:spcPts val="1005"/>
              </a:lnSpc>
              <a:spcBef>
                <a:spcPts val="482"/>
              </a:spcBef>
              <a:spcAft>
                <a:spcPts val="0"/>
              </a:spcAft>
            </a:pPr>
            <a:r>
              <a:rPr sz="900" spc="-31" dirty="0">
                <a:solidFill>
                  <a:srgbClr val="000000"/>
                </a:solidFill>
                <a:latin typeface="Arial"/>
                <a:cs typeface="Arial"/>
              </a:rPr>
              <a:t>Capacidade</a:t>
            </a:r>
            <a:r>
              <a:rPr sz="900" spc="-23" dirty="0">
                <a:solidFill>
                  <a:srgbClr val="000000"/>
                </a:solidFill>
                <a:latin typeface="Arial"/>
                <a:cs typeface="Arial"/>
              </a:rPr>
              <a:t> </a:t>
            </a:r>
            <a:r>
              <a:rPr sz="900" spc="-31" dirty="0">
                <a:solidFill>
                  <a:srgbClr val="000000"/>
                </a:solidFill>
                <a:latin typeface="Arial"/>
                <a:cs typeface="Arial"/>
              </a:rPr>
              <a:t>depósito</a:t>
            </a:r>
            <a:r>
              <a:rPr sz="900" spc="-24" dirty="0">
                <a:solidFill>
                  <a:srgbClr val="000000"/>
                </a:solidFill>
                <a:latin typeface="Arial"/>
                <a:cs typeface="Arial"/>
              </a:rPr>
              <a:t> </a:t>
            </a:r>
            <a:r>
              <a:rPr sz="900" spc="-30" dirty="0">
                <a:solidFill>
                  <a:srgbClr val="000000"/>
                </a:solidFill>
                <a:latin typeface="Arial"/>
                <a:cs typeface="Arial"/>
              </a:rPr>
              <a:t>gasolina</a:t>
            </a:r>
          </a:p>
          <a:p>
            <a:pPr marL="468122" marR="0">
              <a:lnSpc>
                <a:spcPts val="1005"/>
              </a:lnSpc>
              <a:spcBef>
                <a:spcPts val="482"/>
              </a:spcBef>
              <a:spcAft>
                <a:spcPts val="0"/>
              </a:spcAft>
            </a:pPr>
            <a:r>
              <a:rPr sz="900" dirty="0">
                <a:solidFill>
                  <a:srgbClr val="000000"/>
                </a:solidFill>
                <a:latin typeface="Arial"/>
                <a:cs typeface="Arial"/>
              </a:rPr>
              <a:t>Consumo</a:t>
            </a:r>
          </a:p>
        </p:txBody>
      </p:sp>
      <p:sp>
        <p:nvSpPr>
          <p:cNvPr id="36" name="object 36"/>
          <p:cNvSpPr txBox="1"/>
          <p:nvPr/>
        </p:nvSpPr>
        <p:spPr>
          <a:xfrm>
            <a:off x="2112518" y="3734721"/>
            <a:ext cx="1607976" cy="72528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Forquilha</a:t>
            </a:r>
            <a:r>
              <a:rPr sz="900" spc="-20" dirty="0">
                <a:solidFill>
                  <a:srgbClr val="000000"/>
                </a:solidFill>
                <a:latin typeface="Arial"/>
                <a:cs typeface="Arial"/>
              </a:rPr>
              <a:t> </a:t>
            </a:r>
            <a:r>
              <a:rPr sz="900" dirty="0">
                <a:solidFill>
                  <a:srgbClr val="000000"/>
                </a:solidFill>
                <a:latin typeface="Arial"/>
                <a:cs typeface="Arial"/>
              </a:rPr>
              <a:t>hidráulica</a:t>
            </a:r>
            <a:r>
              <a:rPr sz="900" spc="-19" dirty="0">
                <a:solidFill>
                  <a:srgbClr val="000000"/>
                </a:solidFill>
                <a:latin typeface="Arial"/>
                <a:cs typeface="Arial"/>
              </a:rPr>
              <a:t> </a:t>
            </a:r>
            <a:r>
              <a:rPr sz="900" dirty="0">
                <a:solidFill>
                  <a:srgbClr val="000000"/>
                </a:solidFill>
                <a:latin typeface="Arial"/>
                <a:cs typeface="Arial"/>
              </a:rPr>
              <a:t>112</a:t>
            </a:r>
            <a:r>
              <a:rPr sz="900" spc="-21" dirty="0">
                <a:solidFill>
                  <a:srgbClr val="000000"/>
                </a:solidFill>
                <a:latin typeface="Arial"/>
                <a:cs typeface="Arial"/>
              </a:rPr>
              <a:t> </a:t>
            </a:r>
            <a:r>
              <a:rPr sz="900" dirty="0">
                <a:solidFill>
                  <a:srgbClr val="000000"/>
                </a:solidFill>
                <a:latin typeface="Arial"/>
                <a:cs typeface="Arial"/>
              </a:rPr>
              <a:t>mm</a:t>
            </a:r>
          </a:p>
          <a:p>
            <a:pPr marL="54864" marR="0">
              <a:lnSpc>
                <a:spcPts val="1005"/>
              </a:lnSpc>
              <a:spcBef>
                <a:spcPts val="482"/>
              </a:spcBef>
              <a:spcAft>
                <a:spcPts val="0"/>
              </a:spcAft>
            </a:pPr>
            <a:r>
              <a:rPr sz="900" spc="-34" dirty="0">
                <a:solidFill>
                  <a:srgbClr val="000000"/>
                </a:solidFill>
                <a:latin typeface="Arial"/>
                <a:cs typeface="Arial"/>
              </a:rPr>
              <a:t>Duplo</a:t>
            </a:r>
            <a:r>
              <a:rPr sz="900" spc="-21" dirty="0">
                <a:solidFill>
                  <a:srgbClr val="000000"/>
                </a:solidFill>
                <a:latin typeface="Arial"/>
                <a:cs typeface="Arial"/>
              </a:rPr>
              <a:t> </a:t>
            </a:r>
            <a:r>
              <a:rPr sz="900" spc="-30" dirty="0">
                <a:solidFill>
                  <a:srgbClr val="000000"/>
                </a:solidFill>
                <a:latin typeface="Arial"/>
                <a:cs typeface="Arial"/>
              </a:rPr>
              <a:t>amortecedor</a:t>
            </a:r>
            <a:r>
              <a:rPr sz="900" spc="-24" dirty="0">
                <a:solidFill>
                  <a:srgbClr val="000000"/>
                </a:solidFill>
                <a:latin typeface="Arial"/>
                <a:cs typeface="Arial"/>
              </a:rPr>
              <a:t> </a:t>
            </a:r>
            <a:r>
              <a:rPr sz="900" spc="-33" dirty="0">
                <a:solidFill>
                  <a:srgbClr val="000000"/>
                </a:solidFill>
                <a:latin typeface="Arial"/>
                <a:cs typeface="Arial"/>
              </a:rPr>
              <a:t>127</a:t>
            </a:r>
            <a:r>
              <a:rPr sz="900" spc="-22" dirty="0">
                <a:solidFill>
                  <a:srgbClr val="000000"/>
                </a:solidFill>
                <a:latin typeface="Arial"/>
                <a:cs typeface="Arial"/>
              </a:rPr>
              <a:t> </a:t>
            </a:r>
            <a:r>
              <a:rPr sz="900" spc="-30" dirty="0">
                <a:solidFill>
                  <a:srgbClr val="000000"/>
                </a:solidFill>
                <a:latin typeface="Arial"/>
                <a:cs typeface="Arial"/>
              </a:rPr>
              <a:t>mm</a:t>
            </a:r>
          </a:p>
          <a:p>
            <a:pPr marL="12192" marR="0">
              <a:lnSpc>
                <a:spcPts val="1005"/>
              </a:lnSpc>
              <a:spcBef>
                <a:spcPts val="482"/>
              </a:spcBef>
              <a:spcAft>
                <a:spcPts val="0"/>
              </a:spcAft>
            </a:pPr>
            <a:r>
              <a:rPr sz="900" spc="-39" dirty="0">
                <a:solidFill>
                  <a:srgbClr val="000000"/>
                </a:solidFill>
                <a:latin typeface="Arial"/>
                <a:cs typeface="Arial"/>
              </a:rPr>
              <a:t>Duplo</a:t>
            </a:r>
            <a:r>
              <a:rPr sz="900" spc="-100" dirty="0">
                <a:solidFill>
                  <a:srgbClr val="000000"/>
                </a:solidFill>
                <a:latin typeface="Arial"/>
                <a:cs typeface="Arial"/>
              </a:rPr>
              <a:t> </a:t>
            </a:r>
            <a:r>
              <a:rPr sz="900" spc="-39" dirty="0">
                <a:solidFill>
                  <a:srgbClr val="000000"/>
                </a:solidFill>
                <a:latin typeface="Arial"/>
                <a:cs typeface="Arial"/>
              </a:rPr>
              <a:t>disco</a:t>
            </a:r>
            <a:r>
              <a:rPr sz="900" spc="-103" dirty="0">
                <a:solidFill>
                  <a:srgbClr val="000000"/>
                </a:solidFill>
                <a:latin typeface="Arial"/>
                <a:cs typeface="Arial"/>
              </a:rPr>
              <a:t> </a:t>
            </a:r>
            <a:r>
              <a:rPr sz="900" spc="-34" dirty="0">
                <a:solidFill>
                  <a:srgbClr val="000000"/>
                </a:solidFill>
                <a:latin typeface="Arial"/>
                <a:cs typeface="Arial"/>
              </a:rPr>
              <a:t>265</a:t>
            </a:r>
            <a:r>
              <a:rPr sz="900" spc="-103" dirty="0">
                <a:solidFill>
                  <a:srgbClr val="000000"/>
                </a:solidFill>
                <a:latin typeface="Arial"/>
                <a:cs typeface="Arial"/>
              </a:rPr>
              <a:t> </a:t>
            </a:r>
            <a:r>
              <a:rPr sz="900" spc="-32" dirty="0">
                <a:solidFill>
                  <a:srgbClr val="000000"/>
                </a:solidFill>
                <a:latin typeface="Arial"/>
                <a:cs typeface="Arial"/>
              </a:rPr>
              <a:t>mm,</a:t>
            </a:r>
            <a:r>
              <a:rPr sz="900" spc="-60" dirty="0">
                <a:solidFill>
                  <a:srgbClr val="000000"/>
                </a:solidFill>
                <a:latin typeface="Arial"/>
                <a:cs typeface="Arial"/>
              </a:rPr>
              <a:t> </a:t>
            </a:r>
            <a:r>
              <a:rPr sz="900" spc="-43" dirty="0">
                <a:solidFill>
                  <a:srgbClr val="000000"/>
                </a:solidFill>
                <a:latin typeface="Arial"/>
                <a:cs typeface="Arial"/>
              </a:rPr>
              <a:t>pinças</a:t>
            </a:r>
            <a:r>
              <a:rPr sz="900" spc="-101" dirty="0">
                <a:solidFill>
                  <a:srgbClr val="000000"/>
                </a:solidFill>
                <a:latin typeface="Arial"/>
                <a:cs typeface="Arial"/>
              </a:rPr>
              <a:t> </a:t>
            </a:r>
            <a:r>
              <a:rPr sz="900" spc="-22" dirty="0">
                <a:solidFill>
                  <a:srgbClr val="000000"/>
                </a:solidFill>
                <a:latin typeface="Arial"/>
                <a:cs typeface="Arial"/>
              </a:rPr>
              <a:t>4p</a:t>
            </a:r>
          </a:p>
          <a:p>
            <a:pPr marL="18288" marR="0">
              <a:lnSpc>
                <a:spcPts val="951"/>
              </a:lnSpc>
              <a:spcBef>
                <a:spcPts val="427"/>
              </a:spcBef>
              <a:spcAft>
                <a:spcPts val="0"/>
              </a:spcAft>
            </a:pPr>
            <a:r>
              <a:rPr sz="850" spc="-40" dirty="0">
                <a:solidFill>
                  <a:srgbClr val="000000"/>
                </a:solidFill>
                <a:latin typeface="Arial"/>
                <a:cs typeface="Arial"/>
              </a:rPr>
              <a:t>Disco</a:t>
            </a:r>
            <a:r>
              <a:rPr sz="850" spc="-97" dirty="0">
                <a:solidFill>
                  <a:srgbClr val="000000"/>
                </a:solidFill>
                <a:latin typeface="Arial"/>
                <a:cs typeface="Arial"/>
              </a:rPr>
              <a:t> </a:t>
            </a:r>
            <a:r>
              <a:rPr sz="850" spc="-31" dirty="0">
                <a:solidFill>
                  <a:srgbClr val="000000"/>
                </a:solidFill>
                <a:latin typeface="Arial"/>
                <a:cs typeface="Arial"/>
              </a:rPr>
              <a:t>265</a:t>
            </a:r>
            <a:r>
              <a:rPr sz="850" spc="-63" dirty="0">
                <a:solidFill>
                  <a:srgbClr val="000000"/>
                </a:solidFill>
                <a:latin typeface="Arial"/>
                <a:cs typeface="Arial"/>
              </a:rPr>
              <a:t> </a:t>
            </a:r>
            <a:r>
              <a:rPr sz="850" spc="-36" dirty="0">
                <a:solidFill>
                  <a:srgbClr val="000000"/>
                </a:solidFill>
                <a:latin typeface="Arial"/>
                <a:cs typeface="Arial"/>
              </a:rPr>
              <a:t>mm,</a:t>
            </a:r>
            <a:r>
              <a:rPr sz="850" spc="-100" dirty="0">
                <a:solidFill>
                  <a:srgbClr val="000000"/>
                </a:solidFill>
                <a:latin typeface="Arial"/>
                <a:cs typeface="Arial"/>
              </a:rPr>
              <a:t> </a:t>
            </a:r>
            <a:r>
              <a:rPr sz="850" spc="-41" dirty="0">
                <a:solidFill>
                  <a:srgbClr val="000000"/>
                </a:solidFill>
                <a:latin typeface="Arial"/>
                <a:cs typeface="Arial"/>
              </a:rPr>
              <a:t>pinça</a:t>
            </a:r>
            <a:r>
              <a:rPr sz="850" spc="-97" dirty="0">
                <a:solidFill>
                  <a:srgbClr val="000000"/>
                </a:solidFill>
                <a:latin typeface="Arial"/>
                <a:cs typeface="Arial"/>
              </a:rPr>
              <a:t> </a:t>
            </a:r>
            <a:r>
              <a:rPr sz="850" spc="-44" dirty="0">
                <a:solidFill>
                  <a:srgbClr val="000000"/>
                </a:solidFill>
                <a:latin typeface="Arial"/>
                <a:cs typeface="Arial"/>
              </a:rPr>
              <a:t>flutuante</a:t>
            </a:r>
            <a:r>
              <a:rPr sz="850" spc="-97" dirty="0">
                <a:solidFill>
                  <a:srgbClr val="000000"/>
                </a:solidFill>
                <a:latin typeface="Arial"/>
                <a:cs typeface="Arial"/>
              </a:rPr>
              <a:t> </a:t>
            </a:r>
            <a:r>
              <a:rPr sz="850" spc="-26" dirty="0">
                <a:solidFill>
                  <a:srgbClr val="000000"/>
                </a:solidFill>
                <a:latin typeface="Arial"/>
                <a:cs typeface="Arial"/>
              </a:rPr>
              <a:t>1p</a:t>
            </a:r>
          </a:p>
        </p:txBody>
      </p:sp>
      <p:sp>
        <p:nvSpPr>
          <p:cNvPr id="37" name="object 37"/>
          <p:cNvSpPr txBox="1"/>
          <p:nvPr/>
        </p:nvSpPr>
        <p:spPr>
          <a:xfrm>
            <a:off x="5861050" y="3998322"/>
            <a:ext cx="937490" cy="320601"/>
          </a:xfrm>
          <a:prstGeom prst="rect">
            <a:avLst/>
          </a:prstGeom>
        </p:spPr>
        <p:txBody>
          <a:bodyPr vert="horz" wrap="square" lIns="0" tIns="0" rIns="0" bIns="0" rtlCol="0">
            <a:spAutoFit/>
          </a:bodyPr>
          <a:lstStyle/>
          <a:p>
            <a:pPr marL="91440" marR="0">
              <a:lnSpc>
                <a:spcPts val="1005"/>
              </a:lnSpc>
              <a:spcBef>
                <a:spcPts val="482"/>
              </a:spcBef>
              <a:spcAft>
                <a:spcPts val="0"/>
              </a:spcAft>
            </a:pPr>
            <a:r>
              <a:rPr lang="pt-BR" sz="900">
                <a:solidFill>
                  <a:srgbClr val="000000"/>
                </a:solidFill>
                <a:latin typeface="Arial"/>
                <a:cs typeface="Arial"/>
              </a:rPr>
              <a:t>ND</a:t>
            </a:r>
          </a:p>
          <a:p>
            <a:pPr marL="91440" marR="0">
              <a:lnSpc>
                <a:spcPts val="1005"/>
              </a:lnSpc>
              <a:spcBef>
                <a:spcPts val="482"/>
              </a:spcBef>
              <a:spcAft>
                <a:spcPts val="0"/>
              </a:spcAft>
            </a:pPr>
            <a:r>
              <a:rPr sz="900">
                <a:solidFill>
                  <a:srgbClr val="000000"/>
                </a:solidFill>
                <a:latin typeface="Arial"/>
                <a:cs typeface="Arial"/>
              </a:rPr>
              <a:t>0,692/8,713</a:t>
            </a:r>
            <a:endParaRPr sz="900" dirty="0">
              <a:solidFill>
                <a:srgbClr val="000000"/>
              </a:solidFill>
              <a:latin typeface="Arial"/>
              <a:cs typeface="Arial"/>
            </a:endParaRPr>
          </a:p>
        </p:txBody>
      </p:sp>
      <p:sp>
        <p:nvSpPr>
          <p:cNvPr id="38" name="object 38"/>
          <p:cNvSpPr txBox="1"/>
          <p:nvPr/>
        </p:nvSpPr>
        <p:spPr>
          <a:xfrm>
            <a:off x="3996817" y="4187298"/>
            <a:ext cx="152481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Transmissão prim./secund.</a:t>
            </a:r>
          </a:p>
        </p:txBody>
      </p:sp>
      <p:sp>
        <p:nvSpPr>
          <p:cNvPr id="39" name="object 39"/>
          <p:cNvSpPr txBox="1"/>
          <p:nvPr/>
        </p:nvSpPr>
        <p:spPr>
          <a:xfrm>
            <a:off x="875080" y="4301598"/>
            <a:ext cx="920970"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traseiro</a:t>
            </a:r>
          </a:p>
        </p:txBody>
      </p:sp>
      <p:sp>
        <p:nvSpPr>
          <p:cNvPr id="40" name="object 13">
            <a:extLst>
              <a:ext uri="{FF2B5EF4-FFF2-40B4-BE49-F238E27FC236}">
                <a16:creationId xmlns:a16="http://schemas.microsoft.com/office/drawing/2014/main" id="{7E24833E-425F-4E2E-E19F-E9E201533486}"/>
              </a:ext>
            </a:extLst>
          </p:cNvPr>
          <p:cNvSpPr txBox="1"/>
          <p:nvPr/>
        </p:nvSpPr>
        <p:spPr>
          <a:xfrm>
            <a:off x="3793871" y="4906931"/>
            <a:ext cx="215968"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dirty="0">
                <a:solidFill>
                  <a:srgbClr val="000000"/>
                </a:solidFill>
                <a:latin typeface="Arial"/>
                <a:cs typeface="Arial"/>
              </a:rPr>
              <a:t>6</a:t>
            </a:r>
            <a:endParaRPr sz="900" dirty="0">
              <a:solidFill>
                <a:srgbClr val="000000"/>
              </a:solidFill>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69392" y="869950"/>
            <a:ext cx="3152267" cy="170446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1516989"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Sistema elétrico</a:t>
            </a:r>
          </a:p>
        </p:txBody>
      </p:sp>
      <p:sp>
        <p:nvSpPr>
          <p:cNvPr id="6" name="object 6"/>
          <p:cNvSpPr txBox="1"/>
          <p:nvPr/>
        </p:nvSpPr>
        <p:spPr>
          <a:xfrm>
            <a:off x="1077772" y="905161"/>
            <a:ext cx="51614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Bateria</a:t>
            </a:r>
          </a:p>
        </p:txBody>
      </p:sp>
      <p:sp>
        <p:nvSpPr>
          <p:cNvPr id="7" name="object 7"/>
          <p:cNvSpPr txBox="1"/>
          <p:nvPr/>
        </p:nvSpPr>
        <p:spPr>
          <a:xfrm>
            <a:off x="2435987" y="905161"/>
            <a:ext cx="940824" cy="731579"/>
          </a:xfrm>
          <a:prstGeom prst="rect">
            <a:avLst/>
          </a:prstGeom>
        </p:spPr>
        <p:txBody>
          <a:bodyPr vert="horz" wrap="square" lIns="0" tIns="0" rIns="0" bIns="0" rtlCol="0">
            <a:spAutoFit/>
          </a:bodyPr>
          <a:lstStyle/>
          <a:p>
            <a:pPr marL="175260" marR="0">
              <a:lnSpc>
                <a:spcPts val="1005"/>
              </a:lnSpc>
              <a:spcBef>
                <a:spcPts val="0"/>
              </a:spcBef>
              <a:spcAft>
                <a:spcPts val="0"/>
              </a:spcAft>
            </a:pPr>
            <a:r>
              <a:rPr sz="900" dirty="0">
                <a:solidFill>
                  <a:srgbClr val="000000"/>
                </a:solidFill>
                <a:latin typeface="Arial"/>
                <a:cs typeface="Arial"/>
              </a:rPr>
              <a:t>12V 8Ah</a:t>
            </a:r>
          </a:p>
          <a:p>
            <a:pPr marL="0" marR="0">
              <a:lnSpc>
                <a:spcPts val="1005"/>
              </a:lnSpc>
              <a:spcBef>
                <a:spcPts val="482"/>
              </a:spcBef>
              <a:spcAft>
                <a:spcPts val="0"/>
              </a:spcAft>
            </a:pPr>
            <a:r>
              <a:rPr sz="900" dirty="0">
                <a:solidFill>
                  <a:srgbClr val="000000"/>
                </a:solidFill>
                <a:latin typeface="Arial"/>
                <a:cs typeface="Arial"/>
              </a:rPr>
              <a:t>12V 48/22,44W</a:t>
            </a:r>
          </a:p>
          <a:p>
            <a:pPr marL="79248" marR="0">
              <a:lnSpc>
                <a:spcPts val="1005"/>
              </a:lnSpc>
              <a:spcBef>
                <a:spcPts val="482"/>
              </a:spcBef>
              <a:spcAft>
                <a:spcPts val="0"/>
              </a:spcAft>
            </a:pPr>
            <a:r>
              <a:rPr sz="900" dirty="0">
                <a:solidFill>
                  <a:srgbClr val="000000"/>
                </a:solidFill>
                <a:latin typeface="Arial"/>
                <a:cs typeface="Arial"/>
              </a:rPr>
              <a:t>12V 10,44W</a:t>
            </a:r>
          </a:p>
          <a:p>
            <a:pPr marL="143255" marR="0">
              <a:lnSpc>
                <a:spcPts val="1005"/>
              </a:lnSpc>
              <a:spcBef>
                <a:spcPts val="473"/>
              </a:spcBef>
              <a:spcAft>
                <a:spcPts val="0"/>
              </a:spcAft>
            </a:pPr>
            <a:r>
              <a:rPr sz="900" dirty="0">
                <a:solidFill>
                  <a:srgbClr val="000000"/>
                </a:solidFill>
                <a:latin typeface="Arial"/>
                <a:cs typeface="Arial"/>
              </a:rPr>
              <a:t>12V 0,3W</a:t>
            </a:r>
          </a:p>
        </p:txBody>
      </p:sp>
      <p:sp>
        <p:nvSpPr>
          <p:cNvPr id="8" name="object 8"/>
          <p:cNvSpPr txBox="1"/>
          <p:nvPr/>
        </p:nvSpPr>
        <p:spPr>
          <a:xfrm>
            <a:off x="600456" y="1094137"/>
            <a:ext cx="1468950" cy="731579"/>
          </a:xfrm>
          <a:prstGeom prst="rect">
            <a:avLst/>
          </a:prstGeom>
        </p:spPr>
        <p:txBody>
          <a:bodyPr vert="horz" wrap="square" lIns="0" tIns="0" rIns="0" bIns="0" rtlCol="0">
            <a:spAutoFit/>
          </a:bodyPr>
          <a:lstStyle/>
          <a:p>
            <a:pPr marL="45720" marR="0">
              <a:lnSpc>
                <a:spcPts val="1005"/>
              </a:lnSpc>
              <a:spcBef>
                <a:spcPts val="0"/>
              </a:spcBef>
              <a:spcAft>
                <a:spcPts val="0"/>
              </a:spcAft>
            </a:pPr>
            <a:r>
              <a:rPr sz="900" dirty="0">
                <a:solidFill>
                  <a:srgbClr val="000000"/>
                </a:solidFill>
                <a:latin typeface="Arial"/>
                <a:cs typeface="Arial"/>
              </a:rPr>
              <a:t>Farol (Máximos/Médios)</a:t>
            </a:r>
          </a:p>
          <a:p>
            <a:pPr marL="0" marR="0">
              <a:lnSpc>
                <a:spcPts val="1005"/>
              </a:lnSpc>
              <a:spcBef>
                <a:spcPts val="482"/>
              </a:spcBef>
              <a:spcAft>
                <a:spcPts val="0"/>
              </a:spcAft>
            </a:pPr>
            <a:r>
              <a:rPr sz="900" dirty="0">
                <a:solidFill>
                  <a:srgbClr val="000000"/>
                </a:solidFill>
                <a:latin typeface="Arial"/>
                <a:cs typeface="Arial"/>
              </a:rPr>
              <a:t>Luz de presença dianteira</a:t>
            </a:r>
          </a:p>
          <a:p>
            <a:pPr marL="28956" marR="0">
              <a:lnSpc>
                <a:spcPts val="1005"/>
              </a:lnSpc>
              <a:spcBef>
                <a:spcPts val="473"/>
              </a:spcBef>
              <a:spcAft>
                <a:spcPts val="0"/>
              </a:spcAft>
            </a:pPr>
            <a:r>
              <a:rPr sz="900" dirty="0">
                <a:solidFill>
                  <a:srgbClr val="000000"/>
                </a:solidFill>
                <a:latin typeface="Arial"/>
                <a:cs typeface="Arial"/>
              </a:rPr>
              <a:t>Luz de presença traseira</a:t>
            </a:r>
          </a:p>
          <a:p>
            <a:pPr marL="363016" marR="0">
              <a:lnSpc>
                <a:spcPts val="1005"/>
              </a:lnSpc>
              <a:spcBef>
                <a:spcPts val="482"/>
              </a:spcBef>
              <a:spcAft>
                <a:spcPts val="0"/>
              </a:spcAft>
            </a:pPr>
            <a:r>
              <a:rPr sz="900" dirty="0">
                <a:solidFill>
                  <a:srgbClr val="000000"/>
                </a:solidFill>
                <a:latin typeface="Arial"/>
                <a:cs typeface="Arial"/>
              </a:rPr>
              <a:t>Luz de stop</a:t>
            </a:r>
          </a:p>
        </p:txBody>
      </p:sp>
      <p:sp>
        <p:nvSpPr>
          <p:cNvPr id="9" name="object 9"/>
          <p:cNvSpPr txBox="1"/>
          <p:nvPr/>
        </p:nvSpPr>
        <p:spPr>
          <a:xfrm>
            <a:off x="2515235" y="1659922"/>
            <a:ext cx="782518" cy="35477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12V 2,748W</a:t>
            </a:r>
          </a:p>
          <a:p>
            <a:pPr marL="64007" marR="0">
              <a:lnSpc>
                <a:spcPts val="1005"/>
              </a:lnSpc>
              <a:spcBef>
                <a:spcPts val="482"/>
              </a:spcBef>
              <a:spcAft>
                <a:spcPts val="0"/>
              </a:spcAft>
            </a:pPr>
            <a:r>
              <a:rPr sz="900" dirty="0">
                <a:solidFill>
                  <a:srgbClr val="000000"/>
                </a:solidFill>
                <a:latin typeface="Arial"/>
                <a:cs typeface="Arial"/>
              </a:rPr>
              <a:t>12V 9,6W</a:t>
            </a:r>
          </a:p>
        </p:txBody>
      </p:sp>
      <p:sp>
        <p:nvSpPr>
          <p:cNvPr id="10" name="object 10"/>
          <p:cNvSpPr txBox="1"/>
          <p:nvPr/>
        </p:nvSpPr>
        <p:spPr>
          <a:xfrm>
            <a:off x="826312" y="1848898"/>
            <a:ext cx="101627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Piscas dianteiros</a:t>
            </a:r>
          </a:p>
        </p:txBody>
      </p:sp>
      <p:sp>
        <p:nvSpPr>
          <p:cNvPr id="11" name="object 11"/>
          <p:cNvSpPr txBox="1"/>
          <p:nvPr/>
        </p:nvSpPr>
        <p:spPr>
          <a:xfrm>
            <a:off x="855268" y="2037874"/>
            <a:ext cx="95930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Piscas</a:t>
            </a:r>
            <a:r>
              <a:rPr sz="900" spc="10" dirty="0">
                <a:solidFill>
                  <a:srgbClr val="000000"/>
                </a:solidFill>
                <a:latin typeface="Arial"/>
                <a:cs typeface="Arial"/>
              </a:rPr>
              <a:t> </a:t>
            </a:r>
            <a:r>
              <a:rPr sz="900" dirty="0">
                <a:solidFill>
                  <a:srgbClr val="000000"/>
                </a:solidFill>
                <a:latin typeface="Arial"/>
                <a:cs typeface="Arial"/>
              </a:rPr>
              <a:t>traseiros</a:t>
            </a:r>
          </a:p>
        </p:txBody>
      </p:sp>
      <p:sp>
        <p:nvSpPr>
          <p:cNvPr id="12" name="object 12"/>
          <p:cNvSpPr txBox="1"/>
          <p:nvPr/>
        </p:nvSpPr>
        <p:spPr>
          <a:xfrm>
            <a:off x="2344166" y="2037874"/>
            <a:ext cx="1125092" cy="542476"/>
          </a:xfrm>
          <a:prstGeom prst="rect">
            <a:avLst/>
          </a:prstGeom>
        </p:spPr>
        <p:txBody>
          <a:bodyPr vert="horz" wrap="square" lIns="0" tIns="0" rIns="0" bIns="0" rtlCol="0">
            <a:spAutoFit/>
          </a:bodyPr>
          <a:lstStyle/>
          <a:p>
            <a:pPr marL="171069" marR="0">
              <a:lnSpc>
                <a:spcPts val="1005"/>
              </a:lnSpc>
              <a:spcBef>
                <a:spcPts val="0"/>
              </a:spcBef>
              <a:spcAft>
                <a:spcPts val="0"/>
              </a:spcAft>
            </a:pPr>
            <a:r>
              <a:rPr sz="900" dirty="0">
                <a:solidFill>
                  <a:srgbClr val="000000"/>
                </a:solidFill>
                <a:latin typeface="Arial"/>
                <a:cs typeface="Arial"/>
              </a:rPr>
              <a:t>12V 1,596W</a:t>
            </a:r>
          </a:p>
          <a:p>
            <a:pPr marL="171069" marR="0">
              <a:lnSpc>
                <a:spcPts val="1005"/>
              </a:lnSpc>
              <a:spcBef>
                <a:spcPts val="470"/>
              </a:spcBef>
              <a:spcAft>
                <a:spcPts val="0"/>
              </a:spcAft>
            </a:pPr>
            <a:r>
              <a:rPr sz="900" dirty="0">
                <a:solidFill>
                  <a:srgbClr val="000000"/>
                </a:solidFill>
                <a:latin typeface="Arial"/>
                <a:cs typeface="Arial"/>
              </a:rPr>
              <a:t>12V 0,527W</a:t>
            </a:r>
          </a:p>
          <a:p>
            <a:pPr marL="0" marR="0">
              <a:lnSpc>
                <a:spcPts val="1005"/>
              </a:lnSpc>
              <a:spcBef>
                <a:spcPts val="484"/>
              </a:spcBef>
              <a:spcAft>
                <a:spcPts val="0"/>
              </a:spcAft>
            </a:pPr>
            <a:r>
              <a:rPr sz="900" dirty="0">
                <a:solidFill>
                  <a:srgbClr val="000000"/>
                </a:solidFill>
                <a:latin typeface="Arial"/>
                <a:cs typeface="Arial"/>
              </a:rPr>
              <a:t>30A, 10A, 7,5A, 5A</a:t>
            </a:r>
          </a:p>
        </p:txBody>
      </p:sp>
      <p:sp>
        <p:nvSpPr>
          <p:cNvPr id="13" name="object 13"/>
          <p:cNvSpPr txBox="1"/>
          <p:nvPr/>
        </p:nvSpPr>
        <p:spPr>
          <a:xfrm>
            <a:off x="579120" y="2225326"/>
            <a:ext cx="1512549" cy="35502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Iluminação placa matrícula</a:t>
            </a:r>
          </a:p>
          <a:p>
            <a:pPr marL="466648" marR="0">
              <a:lnSpc>
                <a:spcPts val="1005"/>
              </a:lnSpc>
              <a:spcBef>
                <a:spcPts val="484"/>
              </a:spcBef>
              <a:spcAft>
                <a:spcPts val="0"/>
              </a:spcAft>
            </a:pPr>
            <a:r>
              <a:rPr sz="900" dirty="0">
                <a:solidFill>
                  <a:srgbClr val="000000"/>
                </a:solidFill>
                <a:latin typeface="Arial"/>
                <a:cs typeface="Arial"/>
              </a:rPr>
              <a:t>Fusíveis</a:t>
            </a:r>
          </a:p>
        </p:txBody>
      </p:sp>
      <p:sp>
        <p:nvSpPr>
          <p:cNvPr id="14" name="object 14"/>
          <p:cNvSpPr txBox="1"/>
          <p:nvPr/>
        </p:nvSpPr>
        <p:spPr>
          <a:xfrm>
            <a:off x="3749675" y="4835303"/>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3560" y="1603756"/>
            <a:ext cx="6468745" cy="319659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2189229"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Identificação da scooter</a:t>
            </a:r>
          </a:p>
        </p:txBody>
      </p:sp>
      <p:sp>
        <p:nvSpPr>
          <p:cNvPr id="8" name="object 8"/>
          <p:cNvSpPr txBox="1"/>
          <p:nvPr/>
        </p:nvSpPr>
        <p:spPr>
          <a:xfrm>
            <a:off x="541020" y="888397"/>
            <a:ext cx="3205359"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48" dirty="0">
                <a:solidFill>
                  <a:srgbClr val="000000"/>
                </a:solidFill>
                <a:latin typeface="Arial"/>
                <a:cs typeface="Arial"/>
              </a:rPr>
              <a:t> </a:t>
            </a:r>
            <a:r>
              <a:rPr sz="900" dirty="0">
                <a:solidFill>
                  <a:srgbClr val="000000"/>
                </a:solidFill>
                <a:latin typeface="Arial"/>
                <a:cs typeface="Arial"/>
              </a:rPr>
              <a:t>identificação da</a:t>
            </a:r>
            <a:r>
              <a:rPr sz="900" spc="-10" dirty="0">
                <a:solidFill>
                  <a:srgbClr val="000000"/>
                </a:solidFill>
                <a:latin typeface="Arial"/>
                <a:cs typeface="Arial"/>
              </a:rPr>
              <a:t> </a:t>
            </a:r>
            <a:r>
              <a:rPr sz="900" dirty="0">
                <a:solidFill>
                  <a:srgbClr val="000000"/>
                </a:solidFill>
                <a:latin typeface="Arial"/>
                <a:cs typeface="Arial"/>
              </a:rPr>
              <a:t>sua</a:t>
            </a:r>
            <a:r>
              <a:rPr sz="900" spc="-11" dirty="0">
                <a:solidFill>
                  <a:srgbClr val="000000"/>
                </a:solidFill>
                <a:latin typeface="Arial"/>
                <a:cs typeface="Arial"/>
              </a:rPr>
              <a:t> </a:t>
            </a:r>
            <a:r>
              <a:rPr sz="900" dirty="0">
                <a:solidFill>
                  <a:srgbClr val="000000"/>
                </a:solidFill>
                <a:latin typeface="Arial"/>
                <a:cs typeface="Arial"/>
              </a:rPr>
              <a:t>scooter</a:t>
            </a:r>
            <a:r>
              <a:rPr sz="900" spc="-23" dirty="0">
                <a:solidFill>
                  <a:srgbClr val="000000"/>
                </a:solidFill>
                <a:latin typeface="Arial"/>
                <a:cs typeface="Arial"/>
              </a:rPr>
              <a:t> </a:t>
            </a:r>
            <a:r>
              <a:rPr sz="900" dirty="0">
                <a:solidFill>
                  <a:srgbClr val="000000"/>
                </a:solidFill>
                <a:latin typeface="Arial"/>
                <a:cs typeface="Arial"/>
              </a:rPr>
              <a:t>é necessária para solicitar</a:t>
            </a:r>
          </a:p>
          <a:p>
            <a:pPr marL="0" marR="0">
              <a:lnSpc>
                <a:spcPts val="1005"/>
              </a:lnSpc>
              <a:spcBef>
                <a:spcPts val="194"/>
              </a:spcBef>
              <a:spcAft>
                <a:spcPts val="0"/>
              </a:spcAft>
            </a:pPr>
            <a:r>
              <a:rPr sz="900" dirty="0">
                <a:solidFill>
                  <a:srgbClr val="000000"/>
                </a:solidFill>
                <a:latin typeface="Arial"/>
                <a:cs typeface="Arial"/>
              </a:rPr>
              <a:t>peças de substituição ou</a:t>
            </a:r>
            <a:r>
              <a:rPr sz="900" spc="-12" dirty="0">
                <a:solidFill>
                  <a:srgbClr val="000000"/>
                </a:solidFill>
                <a:latin typeface="Arial"/>
                <a:cs typeface="Arial"/>
              </a:rPr>
              <a:t> </a:t>
            </a:r>
            <a:r>
              <a:rPr sz="900" dirty="0">
                <a:solidFill>
                  <a:srgbClr val="000000"/>
                </a:solidFill>
                <a:latin typeface="Arial"/>
                <a:cs typeface="Arial"/>
              </a:rPr>
              <a:t>para</a:t>
            </a:r>
            <a:r>
              <a:rPr sz="900" spc="-20" dirty="0">
                <a:solidFill>
                  <a:srgbClr val="000000"/>
                </a:solidFill>
                <a:latin typeface="Arial"/>
                <a:cs typeface="Arial"/>
              </a:rPr>
              <a:t> </a:t>
            </a:r>
            <a:r>
              <a:rPr sz="900" dirty="0">
                <a:solidFill>
                  <a:srgbClr val="000000"/>
                </a:solidFill>
                <a:latin typeface="Arial"/>
                <a:cs typeface="Arial"/>
              </a:rPr>
              <a:t>denunciar um</a:t>
            </a:r>
            <a:r>
              <a:rPr sz="900" spc="12" dirty="0">
                <a:solidFill>
                  <a:srgbClr val="000000"/>
                </a:solidFill>
                <a:latin typeface="Arial"/>
                <a:cs typeface="Arial"/>
              </a:rPr>
              <a:t> </a:t>
            </a:r>
            <a:r>
              <a:rPr sz="900" dirty="0">
                <a:solidFill>
                  <a:srgbClr val="000000"/>
                </a:solidFill>
                <a:latin typeface="Arial"/>
                <a:cs typeface="Arial"/>
              </a:rPr>
              <a:t>possível roubo.</a:t>
            </a:r>
          </a:p>
          <a:p>
            <a:pPr marL="0" marR="0">
              <a:lnSpc>
                <a:spcPts val="1005"/>
              </a:lnSpc>
              <a:spcBef>
                <a:spcPts val="194"/>
              </a:spcBef>
              <a:spcAft>
                <a:spcPts val="0"/>
              </a:spcAft>
            </a:pPr>
            <a:endParaRPr sz="900" dirty="0">
              <a:solidFill>
                <a:srgbClr val="000000"/>
              </a:solidFill>
              <a:latin typeface="Arial"/>
              <a:cs typeface="Arial"/>
            </a:endParaRPr>
          </a:p>
        </p:txBody>
      </p:sp>
      <p:sp>
        <p:nvSpPr>
          <p:cNvPr id="9" name="object 9"/>
          <p:cNvSpPr txBox="1"/>
          <p:nvPr/>
        </p:nvSpPr>
        <p:spPr>
          <a:xfrm>
            <a:off x="2914154" y="4167261"/>
            <a:ext cx="2135311" cy="3321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Número de identificação do veículo</a:t>
            </a:r>
          </a:p>
          <a:p>
            <a:pPr marL="699770" marR="0">
              <a:lnSpc>
                <a:spcPts val="1112"/>
              </a:lnSpc>
              <a:spcBef>
                <a:spcPts val="89"/>
              </a:spcBef>
              <a:spcAft>
                <a:spcPts val="0"/>
              </a:spcAft>
            </a:pPr>
            <a:r>
              <a:rPr sz="1000" dirty="0">
                <a:solidFill>
                  <a:srgbClr val="000000"/>
                </a:solidFill>
                <a:latin typeface="Arial"/>
                <a:cs typeface="Arial"/>
              </a:rPr>
              <a:t>(VIN)</a:t>
            </a:r>
          </a:p>
        </p:txBody>
      </p:sp>
      <p:sp>
        <p:nvSpPr>
          <p:cNvPr id="10" name="object 10"/>
          <p:cNvSpPr txBox="1"/>
          <p:nvPr/>
        </p:nvSpPr>
        <p:spPr>
          <a:xfrm>
            <a:off x="1257970" y="4115969"/>
            <a:ext cx="1210116" cy="141064"/>
          </a:xfrm>
          <a:prstGeom prst="rect">
            <a:avLst/>
          </a:prstGeom>
          <a:ln>
            <a:noFill/>
          </a:ln>
        </p:spPr>
        <p:txBody>
          <a:bodyPr vert="horz" wrap="square" lIns="0" tIns="0" rIns="0" bIns="0" rtlCol="0">
            <a:spAutoFit/>
          </a:bodyPr>
          <a:lstStyle/>
          <a:p>
            <a:pPr marL="0" marR="0">
              <a:lnSpc>
                <a:spcPts val="1112"/>
              </a:lnSpc>
              <a:spcBef>
                <a:spcPts val="0"/>
              </a:spcBef>
              <a:spcAft>
                <a:spcPts val="0"/>
              </a:spcAft>
            </a:pPr>
            <a:r>
              <a:rPr lang="pt-BR" sz="1000">
                <a:solidFill>
                  <a:srgbClr val="000000"/>
                </a:solidFill>
                <a:latin typeface="Arial"/>
                <a:cs typeface="Arial"/>
              </a:rPr>
              <a:t>Emissões</a:t>
            </a:r>
            <a:endParaRPr sz="1000" dirty="0">
              <a:solidFill>
                <a:srgbClr val="000000"/>
              </a:solidFill>
              <a:latin typeface="Arial"/>
              <a:cs typeface="Arial"/>
            </a:endParaRPr>
          </a:p>
        </p:txBody>
      </p:sp>
      <p:sp>
        <p:nvSpPr>
          <p:cNvPr id="11" name="object 11"/>
          <p:cNvSpPr txBox="1"/>
          <p:nvPr/>
        </p:nvSpPr>
        <p:spPr>
          <a:xfrm>
            <a:off x="5650738" y="4257033"/>
            <a:ext cx="113650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Número de</a:t>
            </a:r>
            <a:r>
              <a:rPr sz="1000" spc="11" dirty="0">
                <a:solidFill>
                  <a:srgbClr val="000000"/>
                </a:solidFill>
                <a:latin typeface="Arial"/>
                <a:cs typeface="Arial"/>
              </a:rPr>
              <a:t> </a:t>
            </a:r>
            <a:r>
              <a:rPr sz="1000" dirty="0">
                <a:solidFill>
                  <a:srgbClr val="000000"/>
                </a:solidFill>
                <a:latin typeface="Arial"/>
                <a:cs typeface="Arial"/>
              </a:rPr>
              <a:t>motor</a:t>
            </a:r>
          </a:p>
        </p:txBody>
      </p:sp>
      <p:sp>
        <p:nvSpPr>
          <p:cNvPr id="12" name="object 12"/>
          <p:cNvSpPr txBox="1"/>
          <p:nvPr/>
        </p:nvSpPr>
        <p:spPr>
          <a:xfrm>
            <a:off x="3700907" y="4759103"/>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8</a:t>
            </a:r>
          </a:p>
        </p:txBody>
      </p:sp>
      <p:pic>
        <p:nvPicPr>
          <p:cNvPr id="7" name="Imagem 6">
            <a:extLst>
              <a:ext uri="{FF2B5EF4-FFF2-40B4-BE49-F238E27FC236}">
                <a16:creationId xmlns:a16="http://schemas.microsoft.com/office/drawing/2014/main" id="{94938663-6179-FE5C-7D84-EA834C4D9A53}"/>
              </a:ext>
            </a:extLst>
          </p:cNvPr>
          <p:cNvPicPr>
            <a:picLocks noChangeAspect="1"/>
          </p:cNvPicPr>
          <p:nvPr/>
        </p:nvPicPr>
        <p:blipFill>
          <a:blip r:embed="rId4"/>
          <a:srcRect r="34273"/>
          <a:stretch>
            <a:fillRect/>
          </a:stretch>
        </p:blipFill>
        <p:spPr>
          <a:xfrm>
            <a:off x="693420" y="1762953"/>
            <a:ext cx="1836420" cy="1841307"/>
          </a:xfrm>
          <a:prstGeom prst="rect">
            <a:avLst/>
          </a:prstGeom>
          <a:solidFill>
            <a:schemeClr val="bg1">
              <a:lumMod val="75000"/>
            </a:schemeClr>
          </a:solidFill>
          <a:ln>
            <a:solidFill>
              <a:schemeClr val="tx1"/>
            </a:solidFill>
          </a:ln>
        </p:spPr>
      </p:pic>
      <p:cxnSp>
        <p:nvCxnSpPr>
          <p:cNvPr id="15" name="Conector reto 14">
            <a:extLst>
              <a:ext uri="{FF2B5EF4-FFF2-40B4-BE49-F238E27FC236}">
                <a16:creationId xmlns:a16="http://schemas.microsoft.com/office/drawing/2014/main" id="{B408B56A-2C7E-4C50-918E-875F90EB2344}"/>
              </a:ext>
            </a:extLst>
          </p:cNvPr>
          <p:cNvCxnSpPr/>
          <p:nvPr/>
        </p:nvCxnSpPr>
        <p:spPr>
          <a:xfrm flipV="1">
            <a:off x="1473994" y="2588642"/>
            <a:ext cx="161640" cy="1008112"/>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152775" y="681101"/>
            <a:ext cx="3866515" cy="396303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2286765"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Componentes da scooter</a:t>
            </a:r>
          </a:p>
        </p:txBody>
      </p:sp>
      <p:sp>
        <p:nvSpPr>
          <p:cNvPr id="6" name="object 6"/>
          <p:cNvSpPr txBox="1"/>
          <p:nvPr/>
        </p:nvSpPr>
        <p:spPr>
          <a:xfrm>
            <a:off x="541020" y="888397"/>
            <a:ext cx="2279071"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783" dirty="0">
                <a:solidFill>
                  <a:srgbClr val="000000"/>
                </a:solidFill>
                <a:latin typeface="Arial"/>
                <a:cs typeface="Arial"/>
              </a:rPr>
              <a:t> </a:t>
            </a:r>
            <a:r>
              <a:rPr sz="900" dirty="0">
                <a:solidFill>
                  <a:srgbClr val="000000"/>
                </a:solidFill>
                <a:latin typeface="Arial"/>
                <a:cs typeface="Arial"/>
              </a:rPr>
              <a:t>Manete </a:t>
            </a:r>
            <a:r>
              <a:rPr sz="900">
                <a:solidFill>
                  <a:srgbClr val="000000"/>
                </a:solidFill>
                <a:latin typeface="Arial"/>
                <a:cs typeface="Arial"/>
              </a:rPr>
              <a:t>do</a:t>
            </a:r>
            <a:r>
              <a:rPr sz="900" spc="14">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traseiro</a:t>
            </a:r>
          </a:p>
          <a:p>
            <a:pPr marL="0" marR="0">
              <a:lnSpc>
                <a:spcPts val="1005"/>
              </a:lnSpc>
              <a:spcBef>
                <a:spcPts val="194"/>
              </a:spcBef>
              <a:spcAft>
                <a:spcPts val="0"/>
              </a:spcAft>
            </a:pPr>
            <a:r>
              <a:rPr sz="900" dirty="0">
                <a:solidFill>
                  <a:srgbClr val="000000"/>
                </a:solidFill>
                <a:latin typeface="Arial"/>
                <a:cs typeface="Arial"/>
              </a:rPr>
              <a:t>2.</a:t>
            </a:r>
            <a:r>
              <a:rPr sz="900" spc="783" dirty="0">
                <a:solidFill>
                  <a:srgbClr val="000000"/>
                </a:solidFill>
                <a:latin typeface="Arial"/>
                <a:cs typeface="Arial"/>
              </a:rPr>
              <a:t> </a:t>
            </a:r>
            <a:r>
              <a:rPr sz="900" dirty="0">
                <a:solidFill>
                  <a:srgbClr val="000000"/>
                </a:solidFill>
                <a:latin typeface="Arial"/>
                <a:cs typeface="Arial"/>
              </a:rPr>
              <a:t>Grupo de</a:t>
            </a:r>
            <a:r>
              <a:rPr sz="900" spc="-10" dirty="0">
                <a:solidFill>
                  <a:srgbClr val="000000"/>
                </a:solidFill>
                <a:latin typeface="Arial"/>
                <a:cs typeface="Arial"/>
              </a:rPr>
              <a:t> </a:t>
            </a:r>
            <a:r>
              <a:rPr sz="900" dirty="0">
                <a:solidFill>
                  <a:srgbClr val="000000"/>
                </a:solidFill>
                <a:latin typeface="Arial"/>
                <a:cs typeface="Arial"/>
              </a:rPr>
              <a:t>comutadores</a:t>
            </a:r>
            <a:r>
              <a:rPr sz="900" spc="13" dirty="0">
                <a:solidFill>
                  <a:srgbClr val="000000"/>
                </a:solidFill>
                <a:latin typeface="Arial"/>
                <a:cs typeface="Arial"/>
              </a:rPr>
              <a:t> </a:t>
            </a:r>
            <a:r>
              <a:rPr sz="900" dirty="0">
                <a:solidFill>
                  <a:srgbClr val="000000"/>
                </a:solidFill>
                <a:latin typeface="Arial"/>
                <a:cs typeface="Arial"/>
              </a:rPr>
              <a:t>esquerdo</a:t>
            </a:r>
          </a:p>
          <a:p>
            <a:pPr marL="0" marR="0">
              <a:lnSpc>
                <a:spcPts val="1005"/>
              </a:lnSpc>
              <a:spcBef>
                <a:spcPts val="194"/>
              </a:spcBef>
              <a:spcAft>
                <a:spcPts val="0"/>
              </a:spcAft>
            </a:pPr>
            <a:r>
              <a:rPr sz="900" dirty="0">
                <a:solidFill>
                  <a:srgbClr val="000000"/>
                </a:solidFill>
                <a:latin typeface="Arial"/>
                <a:cs typeface="Arial"/>
              </a:rPr>
              <a:t>3.</a:t>
            </a:r>
            <a:r>
              <a:rPr sz="900" spc="783" dirty="0">
                <a:solidFill>
                  <a:srgbClr val="000000"/>
                </a:solidFill>
                <a:latin typeface="Arial"/>
                <a:cs typeface="Arial"/>
              </a:rPr>
              <a:t> </a:t>
            </a:r>
            <a:r>
              <a:rPr sz="900" dirty="0">
                <a:solidFill>
                  <a:srgbClr val="000000"/>
                </a:solidFill>
                <a:latin typeface="Arial"/>
                <a:cs typeface="Arial"/>
              </a:rPr>
              <a:t>Depósito </a:t>
            </a:r>
            <a:r>
              <a:rPr sz="900">
                <a:solidFill>
                  <a:srgbClr val="000000"/>
                </a:solidFill>
                <a:latin typeface="Arial"/>
                <a:cs typeface="Arial"/>
              </a:rPr>
              <a:t>do</a:t>
            </a:r>
            <a:r>
              <a:rPr sz="900" spc="12">
                <a:solidFill>
                  <a:srgbClr val="000000"/>
                </a:solidFill>
                <a:latin typeface="Arial"/>
                <a:cs typeface="Arial"/>
              </a:rPr>
              <a:t> </a:t>
            </a:r>
            <a:r>
              <a:rPr lang="pt-BR" sz="900" spc="12">
                <a:solidFill>
                  <a:srgbClr val="000000"/>
                </a:solidFill>
                <a:latin typeface="Arial"/>
                <a:cs typeface="Arial"/>
              </a:rPr>
              <a:t>fluído</a:t>
            </a:r>
            <a:r>
              <a:rPr sz="900">
                <a:solidFill>
                  <a:srgbClr val="000000"/>
                </a:solidFill>
                <a:latin typeface="Arial"/>
                <a:cs typeface="Arial"/>
              </a:rPr>
              <a:t> de</a:t>
            </a:r>
            <a:r>
              <a:rPr sz="900" spc="16">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traseiro</a:t>
            </a:r>
          </a:p>
          <a:p>
            <a:pPr marL="0" marR="0">
              <a:lnSpc>
                <a:spcPts val="1005"/>
              </a:lnSpc>
              <a:spcBef>
                <a:spcPts val="194"/>
              </a:spcBef>
              <a:spcAft>
                <a:spcPts val="0"/>
              </a:spcAft>
            </a:pPr>
            <a:r>
              <a:rPr sz="900" dirty="0">
                <a:solidFill>
                  <a:srgbClr val="000000"/>
                </a:solidFill>
                <a:latin typeface="Arial"/>
                <a:cs typeface="Arial"/>
              </a:rPr>
              <a:t>4.</a:t>
            </a:r>
            <a:r>
              <a:rPr sz="900" spc="783" dirty="0">
                <a:solidFill>
                  <a:srgbClr val="000000"/>
                </a:solidFill>
                <a:latin typeface="Arial"/>
                <a:cs typeface="Arial"/>
              </a:rPr>
              <a:t> </a:t>
            </a:r>
            <a:r>
              <a:rPr sz="900" dirty="0">
                <a:solidFill>
                  <a:srgbClr val="000000"/>
                </a:solidFill>
                <a:latin typeface="Arial"/>
                <a:cs typeface="Arial"/>
              </a:rPr>
              <a:t>Painel</a:t>
            </a:r>
            <a:r>
              <a:rPr sz="900" spc="-11"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instrumentos</a:t>
            </a:r>
          </a:p>
        </p:txBody>
      </p:sp>
      <p:sp>
        <p:nvSpPr>
          <p:cNvPr id="7" name="object 7"/>
          <p:cNvSpPr txBox="1"/>
          <p:nvPr/>
        </p:nvSpPr>
        <p:spPr>
          <a:xfrm>
            <a:off x="541020" y="1498378"/>
            <a:ext cx="74921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a:t>
            </a:r>
            <a:r>
              <a:rPr sz="900" spc="783" dirty="0">
                <a:solidFill>
                  <a:srgbClr val="000000"/>
                </a:solidFill>
                <a:latin typeface="Arial"/>
                <a:cs typeface="Arial"/>
              </a:rPr>
              <a:t> </a:t>
            </a:r>
            <a:r>
              <a:rPr sz="900" dirty="0">
                <a:solidFill>
                  <a:srgbClr val="000000"/>
                </a:solidFill>
                <a:latin typeface="Arial"/>
                <a:cs typeface="Arial"/>
              </a:rPr>
              <a:t>Ignição</a:t>
            </a:r>
          </a:p>
        </p:txBody>
      </p:sp>
      <p:sp>
        <p:nvSpPr>
          <p:cNvPr id="8" name="object 8"/>
          <p:cNvSpPr txBox="1"/>
          <p:nvPr/>
        </p:nvSpPr>
        <p:spPr>
          <a:xfrm>
            <a:off x="541020" y="1650778"/>
            <a:ext cx="2338278"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a:t>
            </a:r>
            <a:r>
              <a:rPr sz="900" spc="783" dirty="0">
                <a:solidFill>
                  <a:srgbClr val="000000"/>
                </a:solidFill>
                <a:latin typeface="Arial"/>
                <a:cs typeface="Arial"/>
              </a:rPr>
              <a:t> </a:t>
            </a:r>
            <a:r>
              <a:rPr sz="900" dirty="0">
                <a:solidFill>
                  <a:srgbClr val="000000"/>
                </a:solidFill>
                <a:latin typeface="Arial"/>
                <a:cs typeface="Arial"/>
              </a:rPr>
              <a:t>Depósito </a:t>
            </a:r>
            <a:r>
              <a:rPr sz="900">
                <a:solidFill>
                  <a:srgbClr val="000000"/>
                </a:solidFill>
                <a:latin typeface="Arial"/>
                <a:cs typeface="Arial"/>
              </a:rPr>
              <a:t>do</a:t>
            </a:r>
            <a:r>
              <a:rPr sz="900" spc="13">
                <a:solidFill>
                  <a:srgbClr val="000000"/>
                </a:solidFill>
                <a:latin typeface="Arial"/>
                <a:cs typeface="Arial"/>
              </a:rPr>
              <a:t> </a:t>
            </a:r>
            <a:r>
              <a:rPr lang="pt-BR" sz="900" spc="13">
                <a:solidFill>
                  <a:srgbClr val="000000"/>
                </a:solidFill>
                <a:latin typeface="Arial"/>
                <a:cs typeface="Arial"/>
              </a:rPr>
              <a:t>fluído</a:t>
            </a:r>
            <a:r>
              <a:rPr sz="900">
                <a:solidFill>
                  <a:srgbClr val="000000"/>
                </a:solidFill>
                <a:latin typeface="Arial"/>
                <a:cs typeface="Arial"/>
              </a:rPr>
              <a:t> de</a:t>
            </a:r>
            <a:r>
              <a:rPr sz="900" spc="16">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dianteiro</a:t>
            </a:r>
          </a:p>
          <a:p>
            <a:pPr marL="0" marR="0">
              <a:lnSpc>
                <a:spcPts val="1005"/>
              </a:lnSpc>
              <a:spcBef>
                <a:spcPts val="194"/>
              </a:spcBef>
              <a:spcAft>
                <a:spcPts val="0"/>
              </a:spcAft>
            </a:pPr>
            <a:r>
              <a:rPr sz="900" dirty="0">
                <a:solidFill>
                  <a:srgbClr val="000000"/>
                </a:solidFill>
                <a:latin typeface="Arial"/>
                <a:cs typeface="Arial"/>
              </a:rPr>
              <a:t>7.</a:t>
            </a:r>
            <a:r>
              <a:rPr sz="900" spc="783" dirty="0">
                <a:solidFill>
                  <a:srgbClr val="000000"/>
                </a:solidFill>
                <a:latin typeface="Arial"/>
                <a:cs typeface="Arial"/>
              </a:rPr>
              <a:t> </a:t>
            </a:r>
            <a:r>
              <a:rPr sz="900" dirty="0">
                <a:solidFill>
                  <a:srgbClr val="000000"/>
                </a:solidFill>
                <a:latin typeface="Arial"/>
                <a:cs typeface="Arial"/>
              </a:rPr>
              <a:t>Grupo de</a:t>
            </a:r>
            <a:r>
              <a:rPr sz="900" spc="-10" dirty="0">
                <a:solidFill>
                  <a:srgbClr val="000000"/>
                </a:solidFill>
                <a:latin typeface="Arial"/>
                <a:cs typeface="Arial"/>
              </a:rPr>
              <a:t> </a:t>
            </a:r>
            <a:r>
              <a:rPr sz="900" dirty="0">
                <a:solidFill>
                  <a:srgbClr val="000000"/>
                </a:solidFill>
                <a:latin typeface="Arial"/>
                <a:cs typeface="Arial"/>
              </a:rPr>
              <a:t>comutadores direito</a:t>
            </a:r>
          </a:p>
          <a:p>
            <a:pPr marL="0" marR="0">
              <a:lnSpc>
                <a:spcPts val="1005"/>
              </a:lnSpc>
              <a:spcBef>
                <a:spcPts val="194"/>
              </a:spcBef>
              <a:spcAft>
                <a:spcPts val="0"/>
              </a:spcAft>
            </a:pPr>
            <a:r>
              <a:rPr sz="900" dirty="0">
                <a:solidFill>
                  <a:srgbClr val="000000"/>
                </a:solidFill>
                <a:latin typeface="Arial"/>
                <a:cs typeface="Arial"/>
              </a:rPr>
              <a:t>8.</a:t>
            </a:r>
            <a:r>
              <a:rPr sz="900" spc="783" dirty="0">
                <a:solidFill>
                  <a:srgbClr val="000000"/>
                </a:solidFill>
                <a:latin typeface="Arial"/>
                <a:cs typeface="Arial"/>
              </a:rPr>
              <a:t> </a:t>
            </a:r>
            <a:r>
              <a:rPr sz="900" dirty="0">
                <a:solidFill>
                  <a:srgbClr val="000000"/>
                </a:solidFill>
                <a:latin typeface="Arial"/>
                <a:cs typeface="Arial"/>
              </a:rPr>
              <a:t>Manete </a:t>
            </a:r>
            <a:r>
              <a:rPr sz="900">
                <a:solidFill>
                  <a:srgbClr val="000000"/>
                </a:solidFill>
                <a:latin typeface="Arial"/>
                <a:cs typeface="Arial"/>
              </a:rPr>
              <a:t>do</a:t>
            </a:r>
            <a:r>
              <a:rPr sz="900" spc="11">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dianteiro</a:t>
            </a:r>
          </a:p>
          <a:p>
            <a:pPr marL="0" marR="0">
              <a:lnSpc>
                <a:spcPts val="1005"/>
              </a:lnSpc>
              <a:spcBef>
                <a:spcPts val="194"/>
              </a:spcBef>
              <a:spcAft>
                <a:spcPts val="0"/>
              </a:spcAft>
            </a:pPr>
            <a:r>
              <a:rPr sz="900" dirty="0">
                <a:solidFill>
                  <a:srgbClr val="000000"/>
                </a:solidFill>
                <a:latin typeface="Arial"/>
                <a:cs typeface="Arial"/>
              </a:rPr>
              <a:t>9.</a:t>
            </a:r>
            <a:r>
              <a:rPr sz="900" spc="783" dirty="0">
                <a:solidFill>
                  <a:srgbClr val="000000"/>
                </a:solidFill>
                <a:latin typeface="Arial"/>
                <a:cs typeface="Arial"/>
              </a:rPr>
              <a:t> </a:t>
            </a:r>
            <a:r>
              <a:rPr sz="900" dirty="0">
                <a:solidFill>
                  <a:srgbClr val="000000"/>
                </a:solidFill>
                <a:latin typeface="Arial"/>
                <a:cs typeface="Arial"/>
              </a:rPr>
              <a:t>Tampão do</a:t>
            </a:r>
            <a:r>
              <a:rPr sz="900" spc="14" dirty="0">
                <a:solidFill>
                  <a:srgbClr val="000000"/>
                </a:solidFill>
                <a:latin typeface="Arial"/>
                <a:cs typeface="Arial"/>
              </a:rPr>
              <a:t> </a:t>
            </a:r>
            <a:r>
              <a:rPr sz="900" dirty="0">
                <a:solidFill>
                  <a:srgbClr val="000000"/>
                </a:solidFill>
                <a:latin typeface="Arial"/>
                <a:cs typeface="Arial"/>
              </a:rPr>
              <a:t>depósito de gasolina</a:t>
            </a:r>
          </a:p>
          <a:p>
            <a:pPr marL="0" marR="0">
              <a:lnSpc>
                <a:spcPts val="1005"/>
              </a:lnSpc>
              <a:spcBef>
                <a:spcPts val="194"/>
              </a:spcBef>
              <a:spcAft>
                <a:spcPts val="0"/>
              </a:spcAft>
            </a:pPr>
            <a:r>
              <a:rPr sz="900" dirty="0">
                <a:solidFill>
                  <a:srgbClr val="000000"/>
                </a:solidFill>
                <a:latin typeface="Arial"/>
                <a:cs typeface="Arial"/>
              </a:rPr>
              <a:t>10.</a:t>
            </a:r>
            <a:r>
              <a:rPr sz="900" spc="279" dirty="0">
                <a:solidFill>
                  <a:srgbClr val="000000"/>
                </a:solidFill>
                <a:latin typeface="Arial"/>
                <a:cs typeface="Arial"/>
              </a:rPr>
              <a:t> </a:t>
            </a:r>
            <a:r>
              <a:rPr sz="900" dirty="0">
                <a:solidFill>
                  <a:srgbClr val="000000"/>
                </a:solidFill>
                <a:latin typeface="Arial"/>
                <a:cs typeface="Arial"/>
              </a:rPr>
              <a:t>Gancho para pendurar</a:t>
            </a:r>
            <a:r>
              <a:rPr sz="900" spc="-10" dirty="0">
                <a:solidFill>
                  <a:srgbClr val="000000"/>
                </a:solidFill>
                <a:latin typeface="Arial"/>
                <a:cs typeface="Arial"/>
              </a:rPr>
              <a:t> </a:t>
            </a:r>
            <a:r>
              <a:rPr sz="900" dirty="0">
                <a:solidFill>
                  <a:srgbClr val="000000"/>
                </a:solidFill>
                <a:latin typeface="Arial"/>
                <a:cs typeface="Arial"/>
              </a:rPr>
              <a:t>bagagem</a:t>
            </a:r>
          </a:p>
        </p:txBody>
      </p:sp>
      <p:sp>
        <p:nvSpPr>
          <p:cNvPr id="9" name="object 9"/>
          <p:cNvSpPr txBox="1"/>
          <p:nvPr/>
        </p:nvSpPr>
        <p:spPr>
          <a:xfrm>
            <a:off x="3749675" y="4835303"/>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201545" y="595376"/>
            <a:ext cx="4819649" cy="382841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1002697"/>
            <a:ext cx="2770179" cy="775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11.</a:t>
            </a:r>
            <a:r>
              <a:rPr sz="900" spc="279" dirty="0">
                <a:solidFill>
                  <a:srgbClr val="000000"/>
                </a:solidFill>
                <a:latin typeface="Arial"/>
                <a:cs typeface="Arial"/>
              </a:rPr>
              <a:t> </a:t>
            </a:r>
            <a:r>
              <a:rPr sz="900" dirty="0">
                <a:solidFill>
                  <a:srgbClr val="000000"/>
                </a:solidFill>
                <a:latin typeface="Arial"/>
                <a:cs typeface="Arial"/>
              </a:rPr>
              <a:t>Botão de</a:t>
            </a:r>
            <a:r>
              <a:rPr sz="900" spc="13" dirty="0">
                <a:solidFill>
                  <a:srgbClr val="000000"/>
                </a:solidFill>
                <a:latin typeface="Arial"/>
                <a:cs typeface="Arial"/>
              </a:rPr>
              <a:t> </a:t>
            </a:r>
            <a:r>
              <a:rPr sz="900" dirty="0">
                <a:solidFill>
                  <a:srgbClr val="000000"/>
                </a:solidFill>
                <a:latin typeface="Arial"/>
                <a:cs typeface="Arial"/>
              </a:rPr>
              <a:t>abertura do</a:t>
            </a:r>
            <a:r>
              <a:rPr sz="900" spc="-10" dirty="0">
                <a:solidFill>
                  <a:srgbClr val="000000"/>
                </a:solidFill>
                <a:latin typeface="Arial"/>
                <a:cs typeface="Arial"/>
              </a:rPr>
              <a:t> </a:t>
            </a:r>
            <a:r>
              <a:rPr sz="900" dirty="0">
                <a:solidFill>
                  <a:srgbClr val="000000"/>
                </a:solidFill>
                <a:latin typeface="Arial"/>
                <a:cs typeface="Arial"/>
              </a:rPr>
              <a:t>porta-luvas esquerdo</a:t>
            </a:r>
          </a:p>
          <a:p>
            <a:pPr marL="0" marR="0">
              <a:lnSpc>
                <a:spcPts val="1005"/>
              </a:lnSpc>
              <a:spcBef>
                <a:spcPts val="194"/>
              </a:spcBef>
              <a:spcAft>
                <a:spcPts val="0"/>
              </a:spcAft>
            </a:pPr>
            <a:r>
              <a:rPr sz="900" dirty="0">
                <a:solidFill>
                  <a:srgbClr val="000000"/>
                </a:solidFill>
                <a:latin typeface="Arial"/>
                <a:cs typeface="Arial"/>
              </a:rPr>
              <a:t>12.</a:t>
            </a:r>
            <a:r>
              <a:rPr sz="900" spc="279" dirty="0">
                <a:solidFill>
                  <a:srgbClr val="000000"/>
                </a:solidFill>
                <a:latin typeface="Arial"/>
                <a:cs typeface="Arial"/>
              </a:rPr>
              <a:t> </a:t>
            </a:r>
            <a:r>
              <a:rPr sz="900" dirty="0">
                <a:solidFill>
                  <a:srgbClr val="000000"/>
                </a:solidFill>
                <a:latin typeface="Arial"/>
                <a:cs typeface="Arial"/>
              </a:rPr>
              <a:t>Porta-luvas esquerdo</a:t>
            </a:r>
          </a:p>
          <a:p>
            <a:pPr marL="0" marR="0">
              <a:lnSpc>
                <a:spcPts val="1005"/>
              </a:lnSpc>
              <a:spcBef>
                <a:spcPts val="194"/>
              </a:spcBef>
              <a:spcAft>
                <a:spcPts val="0"/>
              </a:spcAft>
            </a:pPr>
            <a:r>
              <a:rPr sz="900" dirty="0">
                <a:solidFill>
                  <a:srgbClr val="000000"/>
                </a:solidFill>
                <a:latin typeface="Arial"/>
                <a:cs typeface="Arial"/>
              </a:rPr>
              <a:t>13.</a:t>
            </a:r>
            <a:r>
              <a:rPr sz="900" spc="279" dirty="0">
                <a:solidFill>
                  <a:srgbClr val="000000"/>
                </a:solidFill>
                <a:latin typeface="Arial"/>
                <a:cs typeface="Arial"/>
              </a:rPr>
              <a:t> </a:t>
            </a:r>
            <a:r>
              <a:rPr sz="900" dirty="0">
                <a:solidFill>
                  <a:srgbClr val="000000"/>
                </a:solidFill>
                <a:latin typeface="Arial"/>
                <a:cs typeface="Arial"/>
              </a:rPr>
              <a:t>Ajuste da</a:t>
            </a:r>
            <a:r>
              <a:rPr sz="900" spc="-16" dirty="0">
                <a:solidFill>
                  <a:srgbClr val="000000"/>
                </a:solidFill>
                <a:latin typeface="Arial"/>
                <a:cs typeface="Arial"/>
              </a:rPr>
              <a:t> </a:t>
            </a:r>
            <a:r>
              <a:rPr sz="900" dirty="0">
                <a:solidFill>
                  <a:srgbClr val="000000"/>
                </a:solidFill>
                <a:latin typeface="Arial"/>
                <a:cs typeface="Arial"/>
              </a:rPr>
              <a:t>pré-carga do</a:t>
            </a:r>
            <a:r>
              <a:rPr sz="900" spc="-15" dirty="0">
                <a:solidFill>
                  <a:srgbClr val="000000"/>
                </a:solidFill>
                <a:latin typeface="Arial"/>
                <a:cs typeface="Arial"/>
              </a:rPr>
              <a:t> </a:t>
            </a:r>
            <a:r>
              <a:rPr sz="900" dirty="0">
                <a:solidFill>
                  <a:srgbClr val="000000"/>
                </a:solidFill>
                <a:latin typeface="Arial"/>
                <a:cs typeface="Arial"/>
              </a:rPr>
              <a:t>amortecedor</a:t>
            </a:r>
          </a:p>
          <a:p>
            <a:pPr marL="0" marR="0">
              <a:lnSpc>
                <a:spcPts val="1005"/>
              </a:lnSpc>
              <a:spcBef>
                <a:spcPts val="197"/>
              </a:spcBef>
              <a:spcAft>
                <a:spcPts val="0"/>
              </a:spcAft>
            </a:pPr>
            <a:r>
              <a:rPr sz="900" dirty="0">
                <a:solidFill>
                  <a:srgbClr val="000000"/>
                </a:solidFill>
                <a:latin typeface="Arial"/>
                <a:cs typeface="Arial"/>
              </a:rPr>
              <a:t>14.</a:t>
            </a:r>
            <a:r>
              <a:rPr sz="900" spc="279" dirty="0">
                <a:solidFill>
                  <a:srgbClr val="000000"/>
                </a:solidFill>
                <a:latin typeface="Arial"/>
                <a:cs typeface="Arial"/>
              </a:rPr>
              <a:t> </a:t>
            </a:r>
            <a:r>
              <a:rPr sz="900" dirty="0">
                <a:solidFill>
                  <a:srgbClr val="000000"/>
                </a:solidFill>
                <a:latin typeface="Arial"/>
                <a:cs typeface="Arial"/>
              </a:rPr>
              <a:t>Dispositivo de</a:t>
            </a:r>
            <a:r>
              <a:rPr sz="900" spc="-12" dirty="0">
                <a:solidFill>
                  <a:srgbClr val="000000"/>
                </a:solidFill>
                <a:latin typeface="Arial"/>
                <a:cs typeface="Arial"/>
              </a:rPr>
              <a:t> </a:t>
            </a:r>
            <a:r>
              <a:rPr sz="900" dirty="0">
                <a:solidFill>
                  <a:srgbClr val="000000"/>
                </a:solidFill>
                <a:latin typeface="Arial"/>
                <a:cs typeface="Arial"/>
              </a:rPr>
              <a:t>emergência para abrir o assento</a:t>
            </a:r>
          </a:p>
          <a:p>
            <a:pPr marL="0" marR="0">
              <a:lnSpc>
                <a:spcPts val="1005"/>
              </a:lnSpc>
              <a:spcBef>
                <a:spcPts val="194"/>
              </a:spcBef>
              <a:spcAft>
                <a:spcPts val="0"/>
              </a:spcAft>
            </a:pPr>
            <a:r>
              <a:rPr sz="900" dirty="0">
                <a:solidFill>
                  <a:srgbClr val="000000"/>
                </a:solidFill>
                <a:latin typeface="Arial"/>
                <a:cs typeface="Arial"/>
              </a:rPr>
              <a:t>15.</a:t>
            </a:r>
            <a:r>
              <a:rPr sz="900" spc="279" dirty="0">
                <a:solidFill>
                  <a:srgbClr val="000000"/>
                </a:solidFill>
                <a:latin typeface="Arial"/>
                <a:cs typeface="Arial"/>
              </a:rPr>
              <a:t> </a:t>
            </a:r>
            <a:r>
              <a:rPr sz="900" dirty="0">
                <a:solidFill>
                  <a:srgbClr val="000000"/>
                </a:solidFill>
                <a:latin typeface="Arial"/>
                <a:cs typeface="Arial"/>
              </a:rPr>
              <a:t>Descanso central</a:t>
            </a:r>
          </a:p>
        </p:txBody>
      </p:sp>
      <p:sp>
        <p:nvSpPr>
          <p:cNvPr id="6" name="object 6"/>
          <p:cNvSpPr txBox="1"/>
          <p:nvPr/>
        </p:nvSpPr>
        <p:spPr>
          <a:xfrm>
            <a:off x="541020" y="1765078"/>
            <a:ext cx="127692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16.</a:t>
            </a:r>
            <a:r>
              <a:rPr sz="900" spc="279" dirty="0">
                <a:solidFill>
                  <a:srgbClr val="000000"/>
                </a:solidFill>
                <a:latin typeface="Arial"/>
                <a:cs typeface="Arial"/>
              </a:rPr>
              <a:t> </a:t>
            </a:r>
            <a:r>
              <a:rPr sz="900" dirty="0">
                <a:solidFill>
                  <a:srgbClr val="000000"/>
                </a:solidFill>
                <a:latin typeface="Arial"/>
                <a:cs typeface="Arial"/>
              </a:rPr>
              <a:t>Descanso lateral</a:t>
            </a:r>
          </a:p>
          <a:p>
            <a:pPr marL="0" marR="0">
              <a:lnSpc>
                <a:spcPts val="1005"/>
              </a:lnSpc>
              <a:spcBef>
                <a:spcPts val="194"/>
              </a:spcBef>
              <a:spcAft>
                <a:spcPts val="0"/>
              </a:spcAft>
            </a:pPr>
            <a:r>
              <a:rPr sz="900" dirty="0">
                <a:solidFill>
                  <a:srgbClr val="000000"/>
                </a:solidFill>
                <a:latin typeface="Arial"/>
                <a:cs typeface="Arial"/>
              </a:rPr>
              <a:t>17.</a:t>
            </a:r>
            <a:r>
              <a:rPr sz="900" spc="279" dirty="0">
                <a:solidFill>
                  <a:srgbClr val="000000"/>
                </a:solidFill>
                <a:latin typeface="Arial"/>
                <a:cs typeface="Arial"/>
              </a:rPr>
              <a:t> </a:t>
            </a:r>
            <a:r>
              <a:rPr sz="900" dirty="0">
                <a:solidFill>
                  <a:srgbClr val="000000"/>
                </a:solidFill>
                <a:latin typeface="Arial"/>
                <a:cs typeface="Arial"/>
              </a:rPr>
              <a:t>Tampa da</a:t>
            </a:r>
            <a:r>
              <a:rPr sz="900" spc="-12" dirty="0">
                <a:solidFill>
                  <a:srgbClr val="000000"/>
                </a:solidFill>
                <a:latin typeface="Arial"/>
                <a:cs typeface="Arial"/>
              </a:rPr>
              <a:t> </a:t>
            </a:r>
            <a:r>
              <a:rPr sz="900" dirty="0">
                <a:solidFill>
                  <a:srgbClr val="000000"/>
                </a:solidFill>
                <a:latin typeface="Arial"/>
                <a:cs typeface="Arial"/>
              </a:rPr>
              <a:t>bateria</a:t>
            </a:r>
          </a:p>
        </p:txBody>
      </p:sp>
      <p:sp>
        <p:nvSpPr>
          <p:cNvPr id="7" name="object 7"/>
          <p:cNvSpPr txBox="1"/>
          <p:nvPr/>
        </p:nvSpPr>
        <p:spPr>
          <a:xfrm>
            <a:off x="769924" y="2069878"/>
            <a:ext cx="1820323" cy="4708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17.1</a:t>
            </a:r>
            <a:r>
              <a:rPr sz="900" spc="19" dirty="0">
                <a:solidFill>
                  <a:srgbClr val="000000"/>
                </a:solidFill>
                <a:latin typeface="Arial"/>
                <a:cs typeface="Arial"/>
              </a:rPr>
              <a:t> </a:t>
            </a:r>
            <a:r>
              <a:rPr sz="900" dirty="0">
                <a:solidFill>
                  <a:srgbClr val="000000"/>
                </a:solidFill>
                <a:latin typeface="Arial"/>
                <a:cs typeface="Arial"/>
              </a:rPr>
              <a:t>Caixa</a:t>
            </a:r>
            <a:r>
              <a:rPr sz="900" spc="-10" dirty="0">
                <a:solidFill>
                  <a:srgbClr val="000000"/>
                </a:solidFill>
                <a:latin typeface="Arial"/>
                <a:cs typeface="Arial"/>
              </a:rPr>
              <a:t> </a:t>
            </a:r>
            <a:r>
              <a:rPr sz="900" dirty="0">
                <a:solidFill>
                  <a:srgbClr val="000000"/>
                </a:solidFill>
                <a:latin typeface="Arial"/>
                <a:cs typeface="Arial"/>
              </a:rPr>
              <a:t>de fusíveis</a:t>
            </a:r>
          </a:p>
          <a:p>
            <a:pPr marL="0" marR="0">
              <a:lnSpc>
                <a:spcPts val="1005"/>
              </a:lnSpc>
              <a:spcBef>
                <a:spcPts val="194"/>
              </a:spcBef>
              <a:spcAft>
                <a:spcPts val="0"/>
              </a:spcAft>
            </a:pPr>
            <a:r>
              <a:rPr sz="900" dirty="0">
                <a:solidFill>
                  <a:srgbClr val="000000"/>
                </a:solidFill>
                <a:latin typeface="Arial"/>
                <a:cs typeface="Arial"/>
              </a:rPr>
              <a:t>17.2</a:t>
            </a:r>
            <a:r>
              <a:rPr sz="900" spc="19" dirty="0">
                <a:solidFill>
                  <a:srgbClr val="000000"/>
                </a:solidFill>
                <a:latin typeface="Arial"/>
                <a:cs typeface="Arial"/>
              </a:rPr>
              <a:t> </a:t>
            </a:r>
            <a:r>
              <a:rPr sz="900" dirty="0">
                <a:solidFill>
                  <a:srgbClr val="000000"/>
                </a:solidFill>
                <a:latin typeface="Arial"/>
                <a:cs typeface="Arial"/>
              </a:rPr>
              <a:t>Conector diagnósticos OBD</a:t>
            </a:r>
          </a:p>
          <a:p>
            <a:pPr marL="0" marR="0">
              <a:lnSpc>
                <a:spcPts val="1005"/>
              </a:lnSpc>
              <a:spcBef>
                <a:spcPts val="196"/>
              </a:spcBef>
              <a:spcAft>
                <a:spcPts val="0"/>
              </a:spcAft>
            </a:pPr>
            <a:r>
              <a:rPr sz="900" dirty="0">
                <a:solidFill>
                  <a:srgbClr val="000000"/>
                </a:solidFill>
                <a:latin typeface="Arial"/>
                <a:cs typeface="Arial"/>
              </a:rPr>
              <a:t>17.3</a:t>
            </a:r>
            <a:r>
              <a:rPr sz="900" spc="19" dirty="0">
                <a:solidFill>
                  <a:srgbClr val="000000"/>
                </a:solidFill>
                <a:latin typeface="Arial"/>
                <a:cs typeface="Arial"/>
              </a:rPr>
              <a:t> </a:t>
            </a:r>
            <a:r>
              <a:rPr sz="900" dirty="0">
                <a:solidFill>
                  <a:srgbClr val="000000"/>
                </a:solidFill>
                <a:latin typeface="Arial"/>
                <a:cs typeface="Arial"/>
              </a:rPr>
              <a:t>Antena</a:t>
            </a:r>
          </a:p>
        </p:txBody>
      </p:sp>
      <p:sp>
        <p:nvSpPr>
          <p:cNvPr id="8" name="object 8"/>
          <p:cNvSpPr txBox="1"/>
          <p:nvPr/>
        </p:nvSpPr>
        <p:spPr>
          <a:xfrm>
            <a:off x="769924" y="2527332"/>
            <a:ext cx="77370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17.4</a:t>
            </a:r>
            <a:r>
              <a:rPr sz="900" spc="19" dirty="0">
                <a:solidFill>
                  <a:srgbClr val="000000"/>
                </a:solidFill>
                <a:latin typeface="Arial"/>
                <a:cs typeface="Arial"/>
              </a:rPr>
              <a:t> </a:t>
            </a:r>
            <a:r>
              <a:rPr sz="900" dirty="0">
                <a:solidFill>
                  <a:srgbClr val="000000"/>
                </a:solidFill>
                <a:latin typeface="Arial"/>
                <a:cs typeface="Arial"/>
              </a:rPr>
              <a:t>Bateria</a:t>
            </a:r>
          </a:p>
        </p:txBody>
      </p:sp>
      <p:sp>
        <p:nvSpPr>
          <p:cNvPr id="9" name="object 9"/>
          <p:cNvSpPr txBox="1"/>
          <p:nvPr/>
        </p:nvSpPr>
        <p:spPr>
          <a:xfrm>
            <a:off x="541020" y="2679732"/>
            <a:ext cx="2348869"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18.</a:t>
            </a:r>
            <a:r>
              <a:rPr sz="900" spc="279" dirty="0">
                <a:solidFill>
                  <a:srgbClr val="000000"/>
                </a:solidFill>
                <a:latin typeface="Arial"/>
                <a:cs typeface="Arial"/>
              </a:rPr>
              <a:t> </a:t>
            </a:r>
            <a:r>
              <a:rPr sz="900" dirty="0">
                <a:solidFill>
                  <a:srgbClr val="000000"/>
                </a:solidFill>
                <a:latin typeface="Arial"/>
                <a:cs typeface="Arial"/>
              </a:rPr>
              <a:t>Vaso de expansão (sob uma cobertura</a:t>
            </a:r>
          </a:p>
          <a:p>
            <a:pPr marL="227380" marR="0">
              <a:lnSpc>
                <a:spcPts val="1005"/>
              </a:lnSpc>
              <a:spcBef>
                <a:spcPts val="194"/>
              </a:spcBef>
              <a:spcAft>
                <a:spcPts val="0"/>
              </a:spcAft>
            </a:pPr>
            <a:r>
              <a:rPr sz="900" dirty="0">
                <a:solidFill>
                  <a:srgbClr val="000000"/>
                </a:solidFill>
                <a:latin typeface="Arial"/>
                <a:cs typeface="Arial"/>
              </a:rPr>
              <a:t>da lateral dianteira esquerda)</a:t>
            </a:r>
          </a:p>
          <a:p>
            <a:pPr marL="0" marR="0">
              <a:lnSpc>
                <a:spcPts val="1005"/>
              </a:lnSpc>
              <a:spcBef>
                <a:spcPts val="194"/>
              </a:spcBef>
              <a:spcAft>
                <a:spcPts val="0"/>
              </a:spcAft>
            </a:pPr>
            <a:r>
              <a:rPr sz="900" dirty="0">
                <a:solidFill>
                  <a:srgbClr val="000000"/>
                </a:solidFill>
                <a:latin typeface="Arial"/>
                <a:cs typeface="Arial"/>
              </a:rPr>
              <a:t>19.</a:t>
            </a:r>
            <a:r>
              <a:rPr sz="900" spc="279" dirty="0">
                <a:solidFill>
                  <a:srgbClr val="000000"/>
                </a:solidFill>
                <a:latin typeface="Arial"/>
                <a:cs typeface="Arial"/>
              </a:rPr>
              <a:t> </a:t>
            </a:r>
            <a:r>
              <a:rPr sz="900" dirty="0">
                <a:solidFill>
                  <a:srgbClr val="000000"/>
                </a:solidFill>
                <a:latin typeface="Arial"/>
                <a:cs typeface="Arial"/>
              </a:rPr>
              <a:t>Refletor</a:t>
            </a:r>
            <a:r>
              <a:rPr sz="900" spc="-13" dirty="0">
                <a:solidFill>
                  <a:srgbClr val="000000"/>
                </a:solidFill>
                <a:latin typeface="Arial"/>
                <a:cs typeface="Arial"/>
              </a:rPr>
              <a:t> </a:t>
            </a:r>
            <a:r>
              <a:rPr sz="900" dirty="0">
                <a:solidFill>
                  <a:srgbClr val="000000"/>
                </a:solidFill>
                <a:latin typeface="Arial"/>
                <a:cs typeface="Arial"/>
              </a:rPr>
              <a:t>esquerdo</a:t>
            </a:r>
          </a:p>
        </p:txBody>
      </p:sp>
      <p:sp>
        <p:nvSpPr>
          <p:cNvPr id="10" name="object 10"/>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197735" y="632206"/>
            <a:ext cx="4823460" cy="348615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754285"/>
            <a:ext cx="2393522"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20.</a:t>
            </a:r>
            <a:r>
              <a:rPr sz="900" spc="279" dirty="0">
                <a:solidFill>
                  <a:srgbClr val="000000"/>
                </a:solidFill>
                <a:latin typeface="Arial"/>
                <a:cs typeface="Arial"/>
              </a:rPr>
              <a:t> </a:t>
            </a:r>
            <a:r>
              <a:rPr sz="900" dirty="0">
                <a:solidFill>
                  <a:srgbClr val="000000"/>
                </a:solidFill>
                <a:latin typeface="Arial"/>
                <a:cs typeface="Arial"/>
              </a:rPr>
              <a:t>Porta-luvas direito</a:t>
            </a:r>
          </a:p>
          <a:p>
            <a:pPr marL="0" marR="0">
              <a:lnSpc>
                <a:spcPts val="1005"/>
              </a:lnSpc>
              <a:spcBef>
                <a:spcPts val="194"/>
              </a:spcBef>
              <a:spcAft>
                <a:spcPts val="0"/>
              </a:spcAft>
            </a:pPr>
            <a:r>
              <a:rPr sz="900" dirty="0">
                <a:solidFill>
                  <a:srgbClr val="000000"/>
                </a:solidFill>
                <a:latin typeface="Arial"/>
                <a:cs typeface="Arial"/>
              </a:rPr>
              <a:t>21.</a:t>
            </a:r>
            <a:r>
              <a:rPr sz="900" spc="279" dirty="0">
                <a:solidFill>
                  <a:srgbClr val="000000"/>
                </a:solidFill>
                <a:latin typeface="Arial"/>
                <a:cs typeface="Arial"/>
              </a:rPr>
              <a:t> </a:t>
            </a:r>
            <a:r>
              <a:rPr sz="900" dirty="0">
                <a:solidFill>
                  <a:srgbClr val="000000"/>
                </a:solidFill>
                <a:latin typeface="Arial"/>
                <a:cs typeface="Arial"/>
              </a:rPr>
              <a:t>Botão de abertura do</a:t>
            </a:r>
            <a:r>
              <a:rPr sz="900" spc="-12" dirty="0">
                <a:solidFill>
                  <a:srgbClr val="000000"/>
                </a:solidFill>
                <a:latin typeface="Arial"/>
                <a:cs typeface="Arial"/>
              </a:rPr>
              <a:t> </a:t>
            </a:r>
            <a:r>
              <a:rPr sz="900" dirty="0">
                <a:solidFill>
                  <a:srgbClr val="000000"/>
                </a:solidFill>
                <a:latin typeface="Arial"/>
                <a:cs typeface="Arial"/>
              </a:rPr>
              <a:t>porta-luvas direito</a:t>
            </a:r>
          </a:p>
          <a:p>
            <a:pPr marL="0" marR="0">
              <a:lnSpc>
                <a:spcPts val="1005"/>
              </a:lnSpc>
              <a:spcBef>
                <a:spcPts val="194"/>
              </a:spcBef>
              <a:spcAft>
                <a:spcPts val="0"/>
              </a:spcAft>
            </a:pPr>
            <a:r>
              <a:rPr sz="900" dirty="0">
                <a:solidFill>
                  <a:srgbClr val="000000"/>
                </a:solidFill>
                <a:latin typeface="Arial"/>
                <a:cs typeface="Arial"/>
              </a:rPr>
              <a:t>22.</a:t>
            </a:r>
            <a:r>
              <a:rPr sz="900" spc="279" dirty="0">
                <a:solidFill>
                  <a:srgbClr val="000000"/>
                </a:solidFill>
                <a:latin typeface="Arial"/>
                <a:cs typeface="Arial"/>
              </a:rPr>
              <a:t> </a:t>
            </a:r>
            <a:r>
              <a:rPr sz="900" dirty="0">
                <a:solidFill>
                  <a:srgbClr val="000000"/>
                </a:solidFill>
                <a:latin typeface="Arial"/>
                <a:cs typeface="Arial"/>
              </a:rPr>
              <a:t>Farol</a:t>
            </a:r>
          </a:p>
        </p:txBody>
      </p:sp>
      <p:sp>
        <p:nvSpPr>
          <p:cNvPr id="6" name="object 6"/>
          <p:cNvSpPr txBox="1"/>
          <p:nvPr/>
        </p:nvSpPr>
        <p:spPr>
          <a:xfrm>
            <a:off x="541020" y="1211485"/>
            <a:ext cx="112366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23.</a:t>
            </a:r>
            <a:r>
              <a:rPr sz="900" spc="279" dirty="0">
                <a:solidFill>
                  <a:srgbClr val="000000"/>
                </a:solidFill>
                <a:latin typeface="Arial"/>
                <a:cs typeface="Arial"/>
              </a:rPr>
              <a:t> </a:t>
            </a:r>
            <a:r>
              <a:rPr sz="900" dirty="0">
                <a:solidFill>
                  <a:srgbClr val="000000"/>
                </a:solidFill>
                <a:latin typeface="Arial"/>
                <a:cs typeface="Arial"/>
              </a:rPr>
              <a:t>Refletor</a:t>
            </a:r>
            <a:r>
              <a:rPr sz="900" spc="-13" dirty="0">
                <a:solidFill>
                  <a:srgbClr val="000000"/>
                </a:solidFill>
                <a:latin typeface="Arial"/>
                <a:cs typeface="Arial"/>
              </a:rPr>
              <a:t> </a:t>
            </a:r>
            <a:r>
              <a:rPr sz="900" dirty="0">
                <a:solidFill>
                  <a:srgbClr val="000000"/>
                </a:solidFill>
                <a:latin typeface="Arial"/>
                <a:cs typeface="Arial"/>
              </a:rPr>
              <a:t>direito</a:t>
            </a:r>
          </a:p>
        </p:txBody>
      </p:sp>
      <p:sp>
        <p:nvSpPr>
          <p:cNvPr id="7" name="object 7"/>
          <p:cNvSpPr txBox="1"/>
          <p:nvPr/>
        </p:nvSpPr>
        <p:spPr>
          <a:xfrm>
            <a:off x="541020" y="1364266"/>
            <a:ext cx="2528130" cy="927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24.</a:t>
            </a:r>
            <a:r>
              <a:rPr sz="900" spc="279" dirty="0">
                <a:solidFill>
                  <a:srgbClr val="000000"/>
                </a:solidFill>
                <a:latin typeface="Arial"/>
                <a:cs typeface="Arial"/>
              </a:rPr>
              <a:t> </a:t>
            </a:r>
            <a:r>
              <a:rPr sz="900" dirty="0">
                <a:solidFill>
                  <a:srgbClr val="000000"/>
                </a:solidFill>
                <a:latin typeface="Arial"/>
                <a:cs typeface="Arial"/>
              </a:rPr>
              <a:t>Parafuso de ajuste </a:t>
            </a:r>
            <a:r>
              <a:rPr sz="900" spc="10" dirty="0">
                <a:solidFill>
                  <a:srgbClr val="000000"/>
                </a:solidFill>
                <a:latin typeface="Arial"/>
                <a:cs typeface="Arial"/>
              </a:rPr>
              <a:t>do</a:t>
            </a:r>
            <a:r>
              <a:rPr sz="900" spc="-17" dirty="0">
                <a:solidFill>
                  <a:srgbClr val="000000"/>
                </a:solidFill>
                <a:latin typeface="Arial"/>
                <a:cs typeface="Arial"/>
              </a:rPr>
              <a:t> </a:t>
            </a:r>
            <a:r>
              <a:rPr sz="900" dirty="0">
                <a:solidFill>
                  <a:srgbClr val="000000"/>
                </a:solidFill>
                <a:latin typeface="Arial"/>
                <a:cs typeface="Arial"/>
              </a:rPr>
              <a:t>feixe do farol</a:t>
            </a:r>
            <a:r>
              <a:rPr sz="900" spc="13" dirty="0">
                <a:solidFill>
                  <a:srgbClr val="000000"/>
                </a:solidFill>
                <a:latin typeface="Arial"/>
                <a:cs typeface="Arial"/>
              </a:rPr>
              <a:t> </a:t>
            </a:r>
            <a:r>
              <a:rPr sz="900" dirty="0">
                <a:solidFill>
                  <a:srgbClr val="000000"/>
                </a:solidFill>
                <a:latin typeface="Arial"/>
                <a:cs typeface="Arial"/>
              </a:rPr>
              <a:t>(sob a</a:t>
            </a:r>
          </a:p>
          <a:p>
            <a:pPr marL="227380" marR="0">
              <a:lnSpc>
                <a:spcPts val="1005"/>
              </a:lnSpc>
              <a:spcBef>
                <a:spcPts val="194"/>
              </a:spcBef>
              <a:spcAft>
                <a:spcPts val="0"/>
              </a:spcAft>
            </a:pPr>
            <a:r>
              <a:rPr sz="900" dirty="0">
                <a:solidFill>
                  <a:srgbClr val="000000"/>
                </a:solidFill>
                <a:latin typeface="Arial"/>
                <a:cs typeface="Arial"/>
              </a:rPr>
              <a:t>tampa lateral dianteira direita</a:t>
            </a:r>
          </a:p>
          <a:p>
            <a:pPr marL="0" marR="0">
              <a:lnSpc>
                <a:spcPts val="1005"/>
              </a:lnSpc>
              <a:spcBef>
                <a:spcPts val="194"/>
              </a:spcBef>
              <a:spcAft>
                <a:spcPts val="0"/>
              </a:spcAft>
            </a:pPr>
            <a:r>
              <a:rPr sz="900" dirty="0">
                <a:solidFill>
                  <a:srgbClr val="000000"/>
                </a:solidFill>
                <a:latin typeface="Arial"/>
                <a:cs typeface="Arial"/>
              </a:rPr>
              <a:t>25.</a:t>
            </a:r>
            <a:r>
              <a:rPr sz="900" spc="279" dirty="0">
                <a:solidFill>
                  <a:srgbClr val="000000"/>
                </a:solidFill>
                <a:latin typeface="Arial"/>
                <a:cs typeface="Arial"/>
              </a:rPr>
              <a:t> </a:t>
            </a:r>
            <a:r>
              <a:rPr sz="900" dirty="0">
                <a:solidFill>
                  <a:srgbClr val="000000"/>
                </a:solidFill>
                <a:latin typeface="Arial"/>
                <a:cs typeface="Arial"/>
              </a:rPr>
              <a:t>Tampão enchimento </a:t>
            </a:r>
            <a:r>
              <a:rPr sz="900">
                <a:solidFill>
                  <a:srgbClr val="000000"/>
                </a:solidFill>
                <a:latin typeface="Arial"/>
                <a:cs typeface="Arial"/>
              </a:rPr>
              <a:t>óleo/</a:t>
            </a:r>
            <a:r>
              <a:rPr lang="pt-BR" sz="900">
                <a:solidFill>
                  <a:srgbClr val="000000"/>
                </a:solidFill>
                <a:latin typeface="Arial"/>
                <a:cs typeface="Arial"/>
              </a:rPr>
              <a:t>v</a:t>
            </a:r>
            <a:r>
              <a:rPr sz="900">
                <a:solidFill>
                  <a:srgbClr val="000000"/>
                </a:solidFill>
                <a:latin typeface="Arial"/>
                <a:cs typeface="Arial"/>
              </a:rPr>
              <a:t>areta</a:t>
            </a:r>
            <a:r>
              <a:rPr sz="900" spc="11">
                <a:solidFill>
                  <a:srgbClr val="000000"/>
                </a:solidFill>
                <a:latin typeface="Arial"/>
                <a:cs typeface="Arial"/>
              </a:rPr>
              <a:t> </a:t>
            </a:r>
            <a:r>
              <a:rPr sz="900" dirty="0">
                <a:solidFill>
                  <a:srgbClr val="000000"/>
                </a:solidFill>
                <a:latin typeface="Arial"/>
                <a:cs typeface="Arial"/>
              </a:rPr>
              <a:t>nível</a:t>
            </a:r>
          </a:p>
          <a:p>
            <a:pPr marL="0" marR="0">
              <a:lnSpc>
                <a:spcPts val="1005"/>
              </a:lnSpc>
              <a:spcBef>
                <a:spcPts val="194"/>
              </a:spcBef>
              <a:spcAft>
                <a:spcPts val="0"/>
              </a:spcAft>
            </a:pPr>
            <a:r>
              <a:rPr sz="900" dirty="0">
                <a:solidFill>
                  <a:srgbClr val="000000"/>
                </a:solidFill>
                <a:latin typeface="Arial"/>
                <a:cs typeface="Arial"/>
              </a:rPr>
              <a:t>26</a:t>
            </a:r>
            <a:r>
              <a:rPr sz="900">
                <a:solidFill>
                  <a:srgbClr val="000000"/>
                </a:solidFill>
                <a:latin typeface="Arial"/>
                <a:cs typeface="Arial"/>
              </a:rPr>
              <a:t>.</a:t>
            </a:r>
            <a:r>
              <a:rPr sz="900" spc="279">
                <a:solidFill>
                  <a:srgbClr val="000000"/>
                </a:solidFill>
                <a:latin typeface="Arial"/>
                <a:cs typeface="Arial"/>
              </a:rPr>
              <a:t> </a:t>
            </a:r>
            <a:r>
              <a:rPr lang="pt-BR" sz="900">
                <a:solidFill>
                  <a:srgbClr val="000000"/>
                </a:solidFill>
                <a:latin typeface="Arial"/>
                <a:cs typeface="Arial"/>
              </a:rPr>
              <a:t>Lanterna</a:t>
            </a:r>
            <a:r>
              <a:rPr sz="900">
                <a:solidFill>
                  <a:srgbClr val="000000"/>
                </a:solidFill>
                <a:latin typeface="Arial"/>
                <a:cs typeface="Arial"/>
              </a:rPr>
              <a:t> traseir</a:t>
            </a:r>
            <a:r>
              <a:rPr lang="pt-BR" sz="900">
                <a:solidFill>
                  <a:srgbClr val="000000"/>
                </a:solidFill>
                <a:latin typeface="Arial"/>
                <a:cs typeface="Arial"/>
              </a:rPr>
              <a:t>a</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27.</a:t>
            </a:r>
            <a:r>
              <a:rPr sz="900" spc="279" dirty="0">
                <a:solidFill>
                  <a:srgbClr val="000000"/>
                </a:solidFill>
                <a:latin typeface="Arial"/>
                <a:cs typeface="Arial"/>
              </a:rPr>
              <a:t> </a:t>
            </a:r>
            <a:r>
              <a:rPr sz="900" dirty="0">
                <a:solidFill>
                  <a:srgbClr val="000000"/>
                </a:solidFill>
                <a:latin typeface="Arial"/>
                <a:cs typeface="Arial"/>
              </a:rPr>
              <a:t>Refletor traseiro</a:t>
            </a:r>
          </a:p>
          <a:p>
            <a:pPr marL="0" marR="0">
              <a:lnSpc>
                <a:spcPts val="1005"/>
              </a:lnSpc>
              <a:spcBef>
                <a:spcPts val="194"/>
              </a:spcBef>
              <a:spcAft>
                <a:spcPts val="0"/>
              </a:spcAft>
            </a:pPr>
            <a:r>
              <a:rPr sz="900" dirty="0">
                <a:solidFill>
                  <a:srgbClr val="000000"/>
                </a:solidFill>
                <a:latin typeface="Arial"/>
                <a:cs typeface="Arial"/>
              </a:rPr>
              <a:t>28.</a:t>
            </a:r>
            <a:r>
              <a:rPr sz="900" spc="279" dirty="0">
                <a:solidFill>
                  <a:srgbClr val="000000"/>
                </a:solidFill>
                <a:latin typeface="Arial"/>
                <a:cs typeface="Arial"/>
              </a:rPr>
              <a:t> </a:t>
            </a:r>
            <a:r>
              <a:rPr sz="900" dirty="0">
                <a:solidFill>
                  <a:srgbClr val="000000"/>
                </a:solidFill>
                <a:latin typeface="Arial"/>
                <a:cs typeface="Arial"/>
              </a:rPr>
              <a:t>Placa</a:t>
            </a:r>
            <a:r>
              <a:rPr sz="900" spc="-11"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matrícula</a:t>
            </a:r>
          </a:p>
        </p:txBody>
      </p:sp>
      <p:sp>
        <p:nvSpPr>
          <p:cNvPr id="8" name="object 8"/>
          <p:cNvSpPr txBox="1"/>
          <p:nvPr/>
        </p:nvSpPr>
        <p:spPr>
          <a:xfrm>
            <a:off x="541020" y="2278666"/>
            <a:ext cx="787506"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29</a:t>
            </a:r>
            <a:r>
              <a:rPr sz="900">
                <a:solidFill>
                  <a:srgbClr val="000000"/>
                </a:solidFill>
                <a:latin typeface="Arial"/>
                <a:cs typeface="Arial"/>
              </a:rPr>
              <a:t>.</a:t>
            </a:r>
            <a:r>
              <a:rPr sz="900" spc="279">
                <a:solidFill>
                  <a:srgbClr val="000000"/>
                </a:solidFill>
                <a:latin typeface="Arial"/>
                <a:cs typeface="Arial"/>
              </a:rPr>
              <a:t> </a:t>
            </a:r>
            <a:r>
              <a:rPr sz="900">
                <a:solidFill>
                  <a:srgbClr val="000000"/>
                </a:solidFill>
                <a:latin typeface="Arial"/>
                <a:cs typeface="Arial"/>
              </a:rPr>
              <a:t>Câm</a:t>
            </a:r>
            <a:r>
              <a:rPr lang="pt-BR" sz="900">
                <a:solidFill>
                  <a:srgbClr val="000000"/>
                </a:solidFill>
                <a:latin typeface="Arial"/>
                <a:cs typeface="Arial"/>
              </a:rPr>
              <a:t>e</a:t>
            </a:r>
            <a:r>
              <a:rPr sz="900">
                <a:solidFill>
                  <a:srgbClr val="000000"/>
                </a:solidFill>
                <a:latin typeface="Arial"/>
                <a:cs typeface="Arial"/>
              </a:rPr>
              <a:t>ra</a:t>
            </a:r>
            <a:endParaRPr sz="900" dirty="0">
              <a:solidFill>
                <a:srgbClr val="000000"/>
              </a:solidFill>
              <a:latin typeface="Arial"/>
              <a:cs typeface="Arial"/>
            </a:endParaRPr>
          </a:p>
        </p:txBody>
      </p:sp>
      <p:sp>
        <p:nvSpPr>
          <p:cNvPr id="9" name="object 9"/>
          <p:cNvSpPr txBox="1"/>
          <p:nvPr/>
        </p:nvSpPr>
        <p:spPr>
          <a:xfrm>
            <a:off x="3722243" y="4835303"/>
            <a:ext cx="27953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spc="-69" dirty="0">
                <a:solidFill>
                  <a:srgbClr val="000000"/>
                </a:solidFill>
                <a:latin typeface="Arial"/>
                <a:cs typeface="Arial"/>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754285"/>
            <a:ext cx="2356185"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30.</a:t>
            </a:r>
            <a:r>
              <a:rPr sz="900" spc="279" dirty="0">
                <a:solidFill>
                  <a:srgbClr val="000000"/>
                </a:solidFill>
                <a:latin typeface="Arial"/>
                <a:cs typeface="Arial"/>
              </a:rPr>
              <a:t> </a:t>
            </a:r>
            <a:r>
              <a:rPr sz="900" dirty="0">
                <a:solidFill>
                  <a:srgbClr val="000000"/>
                </a:solidFill>
                <a:latin typeface="Arial"/>
                <a:cs typeface="Arial"/>
              </a:rPr>
              <a:t>Kit de</a:t>
            </a:r>
            <a:r>
              <a:rPr sz="900" spc="-10" dirty="0">
                <a:solidFill>
                  <a:srgbClr val="000000"/>
                </a:solidFill>
                <a:latin typeface="Arial"/>
                <a:cs typeface="Arial"/>
              </a:rPr>
              <a:t> </a:t>
            </a:r>
            <a:r>
              <a:rPr sz="900" dirty="0">
                <a:solidFill>
                  <a:srgbClr val="000000"/>
                </a:solidFill>
                <a:latin typeface="Arial"/>
                <a:cs typeface="Arial"/>
              </a:rPr>
              <a:t>ferramentas</a:t>
            </a:r>
          </a:p>
          <a:p>
            <a:pPr>
              <a:lnSpc>
                <a:spcPts val="1005"/>
              </a:lnSpc>
              <a:spcBef>
                <a:spcPts val="194"/>
              </a:spcBef>
            </a:pPr>
            <a:r>
              <a:rPr sz="900" dirty="0">
                <a:solidFill>
                  <a:srgbClr val="000000"/>
                </a:solidFill>
                <a:latin typeface="Arial"/>
                <a:cs typeface="Arial"/>
              </a:rPr>
              <a:t>31</a:t>
            </a:r>
            <a:r>
              <a:rPr sz="900">
                <a:solidFill>
                  <a:srgbClr val="000000"/>
                </a:solidFill>
                <a:latin typeface="Arial"/>
                <a:cs typeface="Arial"/>
              </a:rPr>
              <a:t>.</a:t>
            </a:r>
            <a:r>
              <a:rPr sz="900" spc="279">
                <a:solidFill>
                  <a:srgbClr val="000000"/>
                </a:solidFill>
                <a:latin typeface="Arial"/>
                <a:cs typeface="Arial"/>
              </a:rPr>
              <a:t> </a:t>
            </a:r>
            <a:r>
              <a:rPr lang="pt-BR" sz="900">
                <a:solidFill>
                  <a:srgbClr val="000000"/>
                </a:solidFill>
                <a:latin typeface="Arial"/>
                <a:cs typeface="Arial"/>
              </a:rPr>
              <a:t>Iluminação do compartimento de carga</a:t>
            </a:r>
            <a:endParaRPr sz="900" dirty="0">
              <a:solidFill>
                <a:srgbClr val="000000"/>
              </a:solidFill>
              <a:highlight>
                <a:srgbClr val="FFFF00"/>
              </a:highlight>
              <a:latin typeface="Arial"/>
              <a:cs typeface="Arial"/>
            </a:endParaRPr>
          </a:p>
          <a:p>
            <a:pPr marL="0" marR="0">
              <a:lnSpc>
                <a:spcPts val="1005"/>
              </a:lnSpc>
              <a:spcBef>
                <a:spcPts val="194"/>
              </a:spcBef>
              <a:spcAft>
                <a:spcPts val="0"/>
              </a:spcAft>
            </a:pPr>
            <a:endParaRPr sz="900" dirty="0">
              <a:solidFill>
                <a:srgbClr val="000000"/>
              </a:solidFill>
              <a:latin typeface="Arial"/>
              <a:cs typeface="Arial"/>
            </a:endParaRPr>
          </a:p>
        </p:txBody>
      </p:sp>
      <p:sp>
        <p:nvSpPr>
          <p:cNvPr id="6" name="object 6"/>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12</a:t>
            </a:r>
          </a:p>
        </p:txBody>
      </p:sp>
      <p:pic>
        <p:nvPicPr>
          <p:cNvPr id="9" name="Imagem 8">
            <a:extLst>
              <a:ext uri="{FF2B5EF4-FFF2-40B4-BE49-F238E27FC236}">
                <a16:creationId xmlns:a16="http://schemas.microsoft.com/office/drawing/2014/main" id="{B12387A2-2B6B-ACF6-6EC7-D325A09242DF}"/>
              </a:ext>
            </a:extLst>
          </p:cNvPr>
          <p:cNvPicPr>
            <a:picLocks noChangeAspect="1"/>
          </p:cNvPicPr>
          <p:nvPr/>
        </p:nvPicPr>
        <p:blipFill>
          <a:blip r:embed="rId3"/>
          <a:stretch>
            <a:fillRect/>
          </a:stretch>
        </p:blipFill>
        <p:spPr>
          <a:xfrm>
            <a:off x="3130178" y="649573"/>
            <a:ext cx="3437550" cy="396358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69392" y="3705606"/>
            <a:ext cx="3152267" cy="72080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1556131"/>
            <a:ext cx="3152267" cy="71932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1783419"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Carga e acessórios</a:t>
            </a:r>
          </a:p>
        </p:txBody>
      </p:sp>
      <p:sp>
        <p:nvSpPr>
          <p:cNvPr id="7" name="object 7"/>
          <p:cNvSpPr txBox="1"/>
          <p:nvPr/>
        </p:nvSpPr>
        <p:spPr>
          <a:xfrm>
            <a:off x="541020" y="877360"/>
            <a:ext cx="3205302"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a:t>
            </a:r>
            <a:r>
              <a:rPr sz="1000" spc="159" dirty="0">
                <a:solidFill>
                  <a:srgbClr val="000000"/>
                </a:solidFill>
                <a:latin typeface="Arial"/>
                <a:cs typeface="Arial"/>
              </a:rPr>
              <a:t> </a:t>
            </a:r>
            <a:r>
              <a:rPr sz="1000" dirty="0">
                <a:solidFill>
                  <a:srgbClr val="000000"/>
                </a:solidFill>
                <a:latin typeface="Arial"/>
                <a:cs typeface="Arial"/>
              </a:rPr>
              <a:t>alteração</a:t>
            </a:r>
            <a:r>
              <a:rPr sz="1000" spc="172" dirty="0">
                <a:solidFill>
                  <a:srgbClr val="000000"/>
                </a:solidFill>
                <a:latin typeface="Arial"/>
                <a:cs typeface="Arial"/>
              </a:rPr>
              <a:t> </a:t>
            </a:r>
            <a:r>
              <a:rPr sz="1000" dirty="0">
                <a:solidFill>
                  <a:srgbClr val="000000"/>
                </a:solidFill>
                <a:latin typeface="Arial"/>
                <a:cs typeface="Arial"/>
              </a:rPr>
              <a:t>de</a:t>
            </a:r>
            <a:r>
              <a:rPr sz="1000" spc="161" dirty="0">
                <a:solidFill>
                  <a:srgbClr val="000000"/>
                </a:solidFill>
                <a:latin typeface="Arial"/>
                <a:cs typeface="Arial"/>
              </a:rPr>
              <a:t> </a:t>
            </a:r>
            <a:r>
              <a:rPr sz="1000" dirty="0">
                <a:solidFill>
                  <a:srgbClr val="000000"/>
                </a:solidFill>
                <a:latin typeface="Arial"/>
                <a:cs typeface="Arial"/>
              </a:rPr>
              <a:t>peso</a:t>
            </a:r>
            <a:r>
              <a:rPr sz="1000" spc="159" dirty="0">
                <a:solidFill>
                  <a:srgbClr val="000000"/>
                </a:solidFill>
                <a:latin typeface="Arial"/>
                <a:cs typeface="Arial"/>
              </a:rPr>
              <a:t> </a:t>
            </a:r>
            <a:r>
              <a:rPr sz="1000" dirty="0">
                <a:solidFill>
                  <a:srgbClr val="000000"/>
                </a:solidFill>
                <a:latin typeface="Arial"/>
                <a:cs typeface="Arial"/>
              </a:rPr>
              <a:t>na</a:t>
            </a:r>
            <a:r>
              <a:rPr sz="1000" spc="154" dirty="0">
                <a:solidFill>
                  <a:srgbClr val="000000"/>
                </a:solidFill>
                <a:latin typeface="Arial"/>
                <a:cs typeface="Arial"/>
              </a:rPr>
              <a:t> </a:t>
            </a:r>
            <a:r>
              <a:rPr sz="1000" dirty="0">
                <a:solidFill>
                  <a:srgbClr val="000000"/>
                </a:solidFill>
                <a:latin typeface="Arial"/>
                <a:cs typeface="Arial"/>
              </a:rPr>
              <a:t>scooter</a:t>
            </a:r>
            <a:r>
              <a:rPr sz="1000" spc="166" dirty="0">
                <a:solidFill>
                  <a:srgbClr val="000000"/>
                </a:solidFill>
                <a:latin typeface="Arial"/>
                <a:cs typeface="Arial"/>
              </a:rPr>
              <a:t> </a:t>
            </a:r>
            <a:r>
              <a:rPr sz="1000" dirty="0">
                <a:solidFill>
                  <a:srgbClr val="000000"/>
                </a:solidFill>
                <a:latin typeface="Arial"/>
                <a:cs typeface="Arial"/>
              </a:rPr>
              <a:t>exerce</a:t>
            </a:r>
            <a:r>
              <a:rPr sz="1000" spc="161" dirty="0">
                <a:solidFill>
                  <a:srgbClr val="000000"/>
                </a:solidFill>
                <a:latin typeface="Arial"/>
                <a:cs typeface="Arial"/>
              </a:rPr>
              <a:t> </a:t>
            </a:r>
            <a:r>
              <a:rPr sz="1000" dirty="0">
                <a:solidFill>
                  <a:srgbClr val="000000"/>
                </a:solidFill>
                <a:latin typeface="Arial"/>
                <a:cs typeface="Arial"/>
              </a:rPr>
              <a:t>uma</a:t>
            </a:r>
            <a:r>
              <a:rPr sz="1000" spc="158" dirty="0">
                <a:solidFill>
                  <a:srgbClr val="000000"/>
                </a:solidFill>
                <a:latin typeface="Arial"/>
                <a:cs typeface="Arial"/>
              </a:rPr>
              <a:t> </a:t>
            </a:r>
            <a:r>
              <a:rPr sz="1000" dirty="0">
                <a:solidFill>
                  <a:srgbClr val="000000"/>
                </a:solidFill>
                <a:latin typeface="Arial"/>
                <a:cs typeface="Arial"/>
              </a:rPr>
              <a:t>grande</a:t>
            </a:r>
          </a:p>
          <a:p>
            <a:pPr marL="0" marR="0">
              <a:lnSpc>
                <a:spcPts val="1112"/>
              </a:lnSpc>
              <a:spcBef>
                <a:spcPts val="87"/>
              </a:spcBef>
              <a:spcAft>
                <a:spcPts val="0"/>
              </a:spcAft>
            </a:pPr>
            <a:r>
              <a:rPr sz="1000" dirty="0">
                <a:solidFill>
                  <a:srgbClr val="000000"/>
                </a:solidFill>
                <a:latin typeface="Arial"/>
                <a:cs typeface="Arial"/>
              </a:rPr>
              <a:t>influência</a:t>
            </a:r>
            <a:r>
              <a:rPr sz="1000" spc="307" dirty="0">
                <a:solidFill>
                  <a:srgbClr val="000000"/>
                </a:solidFill>
                <a:latin typeface="Arial"/>
                <a:cs typeface="Arial"/>
              </a:rPr>
              <a:t> </a:t>
            </a:r>
            <a:r>
              <a:rPr sz="1000" dirty="0">
                <a:solidFill>
                  <a:srgbClr val="000000"/>
                </a:solidFill>
                <a:latin typeface="Arial"/>
                <a:cs typeface="Arial"/>
              </a:rPr>
              <a:t>no</a:t>
            </a:r>
            <a:r>
              <a:rPr sz="1000" spc="293" dirty="0">
                <a:solidFill>
                  <a:srgbClr val="000000"/>
                </a:solidFill>
                <a:latin typeface="Arial"/>
                <a:cs typeface="Arial"/>
              </a:rPr>
              <a:t> </a:t>
            </a:r>
            <a:r>
              <a:rPr sz="1000" dirty="0">
                <a:solidFill>
                  <a:srgbClr val="000000"/>
                </a:solidFill>
                <a:latin typeface="Arial"/>
                <a:cs typeface="Arial"/>
              </a:rPr>
              <a:t>seu</a:t>
            </a:r>
            <a:r>
              <a:rPr sz="1000" spc="290" dirty="0">
                <a:solidFill>
                  <a:srgbClr val="000000"/>
                </a:solidFill>
                <a:latin typeface="Arial"/>
                <a:cs typeface="Arial"/>
              </a:rPr>
              <a:t> </a:t>
            </a:r>
            <a:r>
              <a:rPr sz="1000" dirty="0">
                <a:solidFill>
                  <a:srgbClr val="000000"/>
                </a:solidFill>
                <a:latin typeface="Arial"/>
                <a:cs typeface="Arial"/>
              </a:rPr>
              <a:t>rendimento.</a:t>
            </a:r>
            <a:r>
              <a:rPr sz="1000" spc="304" dirty="0">
                <a:solidFill>
                  <a:srgbClr val="000000"/>
                </a:solidFill>
                <a:latin typeface="Arial"/>
                <a:cs typeface="Arial"/>
              </a:rPr>
              <a:t> </a:t>
            </a:r>
            <a:r>
              <a:rPr sz="1000" dirty="0">
                <a:solidFill>
                  <a:srgbClr val="000000"/>
                </a:solidFill>
                <a:latin typeface="Arial"/>
                <a:cs typeface="Arial"/>
              </a:rPr>
              <a:t>Recomendamos</a:t>
            </a:r>
            <a:r>
              <a:rPr sz="1000" spc="298" dirty="0">
                <a:solidFill>
                  <a:srgbClr val="000000"/>
                </a:solidFill>
                <a:latin typeface="Arial"/>
                <a:cs typeface="Arial"/>
              </a:rPr>
              <a:t> </a:t>
            </a:r>
            <a:r>
              <a:rPr sz="1000" dirty="0">
                <a:solidFill>
                  <a:srgbClr val="000000"/>
                </a:solidFill>
                <a:latin typeface="Arial"/>
                <a:cs typeface="Arial"/>
              </a:rPr>
              <a:t>que</a:t>
            </a:r>
          </a:p>
          <a:p>
            <a:pPr marL="0" marR="0">
              <a:lnSpc>
                <a:spcPts val="1112"/>
              </a:lnSpc>
              <a:spcBef>
                <a:spcPts val="87"/>
              </a:spcBef>
              <a:spcAft>
                <a:spcPts val="0"/>
              </a:spcAft>
            </a:pPr>
            <a:r>
              <a:rPr sz="1000" dirty="0">
                <a:solidFill>
                  <a:srgbClr val="000000"/>
                </a:solidFill>
                <a:latin typeface="Arial"/>
                <a:cs typeface="Arial"/>
              </a:rPr>
              <a:t>siga</a:t>
            </a:r>
            <a:r>
              <a:rPr sz="1000" spc="64" dirty="0">
                <a:solidFill>
                  <a:srgbClr val="000000"/>
                </a:solidFill>
                <a:latin typeface="Arial"/>
                <a:cs typeface="Arial"/>
              </a:rPr>
              <a:t> </a:t>
            </a:r>
            <a:r>
              <a:rPr sz="1000" dirty="0">
                <a:solidFill>
                  <a:srgbClr val="000000"/>
                </a:solidFill>
                <a:latin typeface="Arial"/>
                <a:cs typeface="Arial"/>
              </a:rPr>
              <a:t>os</a:t>
            </a:r>
            <a:r>
              <a:rPr sz="1000" spc="60" dirty="0">
                <a:solidFill>
                  <a:srgbClr val="000000"/>
                </a:solidFill>
                <a:latin typeface="Arial"/>
                <a:cs typeface="Arial"/>
              </a:rPr>
              <a:t> </a:t>
            </a:r>
            <a:r>
              <a:rPr sz="1000" dirty="0">
                <a:solidFill>
                  <a:srgbClr val="000000"/>
                </a:solidFill>
                <a:latin typeface="Arial"/>
                <a:cs typeface="Arial"/>
              </a:rPr>
              <a:t>nossos</a:t>
            </a:r>
            <a:r>
              <a:rPr sz="1000" spc="58" dirty="0">
                <a:solidFill>
                  <a:srgbClr val="000000"/>
                </a:solidFill>
                <a:latin typeface="Arial"/>
                <a:cs typeface="Arial"/>
              </a:rPr>
              <a:t> </a:t>
            </a:r>
            <a:r>
              <a:rPr sz="1000" dirty="0">
                <a:solidFill>
                  <a:srgbClr val="000000"/>
                </a:solidFill>
                <a:latin typeface="Arial"/>
                <a:cs typeface="Arial"/>
              </a:rPr>
              <a:t>conselhos</a:t>
            </a:r>
            <a:r>
              <a:rPr sz="1000" spc="58" dirty="0">
                <a:solidFill>
                  <a:srgbClr val="000000"/>
                </a:solidFill>
                <a:latin typeface="Arial"/>
                <a:cs typeface="Arial"/>
              </a:rPr>
              <a:t> </a:t>
            </a:r>
            <a:r>
              <a:rPr sz="1000" dirty="0">
                <a:solidFill>
                  <a:srgbClr val="000000"/>
                </a:solidFill>
                <a:latin typeface="Arial"/>
                <a:cs typeface="Arial"/>
              </a:rPr>
              <a:t>para</a:t>
            </a:r>
            <a:r>
              <a:rPr sz="1000" spc="56"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carga,</a:t>
            </a:r>
            <a:r>
              <a:rPr sz="1000" spc="66" dirty="0">
                <a:solidFill>
                  <a:srgbClr val="000000"/>
                </a:solidFill>
                <a:latin typeface="Arial"/>
                <a:cs typeface="Arial"/>
              </a:rPr>
              <a:t> </a:t>
            </a:r>
            <a:r>
              <a:rPr sz="1000" dirty="0">
                <a:solidFill>
                  <a:srgbClr val="000000"/>
                </a:solidFill>
                <a:latin typeface="Arial"/>
                <a:cs typeface="Arial"/>
              </a:rPr>
              <a:t>passageiro</a:t>
            </a:r>
            <a:r>
              <a:rPr sz="1000" spc="64" dirty="0">
                <a:solidFill>
                  <a:srgbClr val="000000"/>
                </a:solidFill>
                <a:latin typeface="Arial"/>
                <a:cs typeface="Arial"/>
              </a:rPr>
              <a:t> </a:t>
            </a:r>
            <a:r>
              <a:rPr sz="1000" dirty="0">
                <a:solidFill>
                  <a:srgbClr val="000000"/>
                </a:solidFill>
                <a:latin typeface="Arial"/>
                <a:cs typeface="Arial"/>
              </a:rPr>
              <a:t>e</a:t>
            </a:r>
          </a:p>
          <a:p>
            <a:pPr marL="0" marR="0">
              <a:lnSpc>
                <a:spcPts val="1112"/>
              </a:lnSpc>
              <a:spcBef>
                <a:spcPts val="87"/>
              </a:spcBef>
              <a:spcAft>
                <a:spcPts val="0"/>
              </a:spcAft>
            </a:pPr>
            <a:r>
              <a:rPr sz="1000" dirty="0">
                <a:solidFill>
                  <a:srgbClr val="000000"/>
                </a:solidFill>
                <a:latin typeface="Arial"/>
                <a:cs typeface="Arial"/>
              </a:rPr>
              <a:t>acessórios.</a:t>
            </a:r>
          </a:p>
        </p:txBody>
      </p:sp>
      <p:sp>
        <p:nvSpPr>
          <p:cNvPr id="8" name="object 8"/>
          <p:cNvSpPr txBox="1"/>
          <p:nvPr/>
        </p:nvSpPr>
        <p:spPr>
          <a:xfrm>
            <a:off x="742188" y="1566364"/>
            <a:ext cx="589064"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9" name="object 9"/>
          <p:cNvSpPr txBox="1"/>
          <p:nvPr/>
        </p:nvSpPr>
        <p:spPr>
          <a:xfrm>
            <a:off x="541020" y="1803178"/>
            <a:ext cx="3159753" cy="427922"/>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Evite</a:t>
            </a:r>
            <a:r>
              <a:rPr sz="900" spc="161" dirty="0">
                <a:solidFill>
                  <a:srgbClr val="000000"/>
                </a:solidFill>
                <a:latin typeface="Arial"/>
                <a:cs typeface="Arial"/>
              </a:rPr>
              <a:t> </a:t>
            </a:r>
            <a:r>
              <a:rPr sz="900" dirty="0">
                <a:solidFill>
                  <a:srgbClr val="000000"/>
                </a:solidFill>
                <a:latin typeface="Arial"/>
                <a:cs typeface="Arial"/>
              </a:rPr>
              <a:t>sobrecarregar</a:t>
            </a:r>
            <a:r>
              <a:rPr sz="900" spc="170" dirty="0">
                <a:solidFill>
                  <a:srgbClr val="000000"/>
                </a:solidFill>
                <a:latin typeface="Arial"/>
                <a:cs typeface="Arial"/>
              </a:rPr>
              <a:t> </a:t>
            </a:r>
            <a:r>
              <a:rPr sz="900" dirty="0">
                <a:solidFill>
                  <a:srgbClr val="000000"/>
                </a:solidFill>
                <a:latin typeface="Arial"/>
                <a:cs typeface="Arial"/>
              </a:rPr>
              <a:t>a</a:t>
            </a:r>
            <a:r>
              <a:rPr sz="900" spc="161" dirty="0">
                <a:solidFill>
                  <a:srgbClr val="000000"/>
                </a:solidFill>
                <a:latin typeface="Arial"/>
                <a:cs typeface="Arial"/>
              </a:rPr>
              <a:t> </a:t>
            </a:r>
            <a:r>
              <a:rPr sz="900" dirty="0">
                <a:solidFill>
                  <a:srgbClr val="000000"/>
                </a:solidFill>
                <a:latin typeface="Arial"/>
                <a:cs typeface="Arial"/>
              </a:rPr>
              <a:t>scooter</a:t>
            </a:r>
            <a:r>
              <a:rPr sz="900" spc="172" dirty="0">
                <a:solidFill>
                  <a:srgbClr val="000000"/>
                </a:solidFill>
                <a:latin typeface="Arial"/>
                <a:cs typeface="Arial"/>
              </a:rPr>
              <a:t> </a:t>
            </a:r>
            <a:r>
              <a:rPr sz="900" dirty="0">
                <a:solidFill>
                  <a:srgbClr val="000000"/>
                </a:solidFill>
                <a:latin typeface="Arial"/>
                <a:cs typeface="Arial"/>
              </a:rPr>
              <a:t>antes</a:t>
            </a:r>
            <a:r>
              <a:rPr sz="900" spc="162" dirty="0">
                <a:solidFill>
                  <a:srgbClr val="000000"/>
                </a:solidFill>
                <a:latin typeface="Arial"/>
                <a:cs typeface="Arial"/>
              </a:rPr>
              <a:t> </a:t>
            </a:r>
            <a:r>
              <a:rPr sz="900" dirty="0">
                <a:solidFill>
                  <a:srgbClr val="000000"/>
                </a:solidFill>
                <a:latin typeface="Arial"/>
                <a:cs typeface="Arial"/>
              </a:rPr>
              <a:t>de</a:t>
            </a:r>
            <a:r>
              <a:rPr sz="900" spc="157" dirty="0">
                <a:solidFill>
                  <a:srgbClr val="000000"/>
                </a:solidFill>
                <a:latin typeface="Arial"/>
                <a:cs typeface="Arial"/>
              </a:rPr>
              <a:t> </a:t>
            </a:r>
            <a:r>
              <a:rPr sz="900" dirty="0">
                <a:solidFill>
                  <a:srgbClr val="000000"/>
                </a:solidFill>
                <a:latin typeface="Arial"/>
                <a:cs typeface="Arial"/>
              </a:rPr>
              <a:t>iniciar</a:t>
            </a:r>
            <a:r>
              <a:rPr sz="900" spc="156" dirty="0">
                <a:solidFill>
                  <a:srgbClr val="000000"/>
                </a:solidFill>
                <a:latin typeface="Arial"/>
                <a:cs typeface="Arial"/>
              </a:rPr>
              <a:t> </a:t>
            </a:r>
            <a:r>
              <a:rPr sz="900" dirty="0">
                <a:solidFill>
                  <a:srgbClr val="000000"/>
                </a:solidFill>
                <a:latin typeface="Arial"/>
                <a:cs typeface="Arial"/>
              </a:rPr>
              <a:t>a</a:t>
            </a:r>
            <a:r>
              <a:rPr sz="900" spc="159" dirty="0">
                <a:solidFill>
                  <a:srgbClr val="000000"/>
                </a:solidFill>
                <a:latin typeface="Arial"/>
                <a:cs typeface="Arial"/>
              </a:rPr>
              <a:t> </a:t>
            </a:r>
            <a:r>
              <a:rPr sz="900" dirty="0">
                <a:solidFill>
                  <a:srgbClr val="000000"/>
                </a:solidFill>
                <a:latin typeface="Arial"/>
                <a:cs typeface="Arial"/>
              </a:rPr>
              <a:t>marcha.</a:t>
            </a:r>
          </a:p>
          <a:p>
            <a:pPr marL="0" marR="0">
              <a:lnSpc>
                <a:spcPts val="1005"/>
              </a:lnSpc>
              <a:spcBef>
                <a:spcPts val="26"/>
              </a:spcBef>
              <a:spcAft>
                <a:spcPts val="0"/>
              </a:spcAft>
            </a:pPr>
            <a:r>
              <a:rPr sz="900" dirty="0">
                <a:solidFill>
                  <a:srgbClr val="000000"/>
                </a:solidFill>
                <a:latin typeface="Arial"/>
                <a:cs typeface="Arial"/>
              </a:rPr>
              <a:t>Uma fixação incorreta</a:t>
            </a:r>
            <a:r>
              <a:rPr sz="900" spc="-17" dirty="0">
                <a:solidFill>
                  <a:srgbClr val="000000"/>
                </a:solidFill>
                <a:latin typeface="Arial"/>
                <a:cs typeface="Arial"/>
              </a:rPr>
              <a:t> </a:t>
            </a:r>
            <a:r>
              <a:rPr sz="900" dirty="0">
                <a:solidFill>
                  <a:srgbClr val="000000"/>
                </a:solidFill>
                <a:latin typeface="Arial"/>
                <a:cs typeface="Arial"/>
              </a:rPr>
              <a:t>da</a:t>
            </a:r>
            <a:r>
              <a:rPr sz="900" spc="-22" dirty="0">
                <a:solidFill>
                  <a:srgbClr val="000000"/>
                </a:solidFill>
                <a:latin typeface="Arial"/>
                <a:cs typeface="Arial"/>
              </a:rPr>
              <a:t> </a:t>
            </a:r>
            <a:r>
              <a:rPr sz="900" dirty="0">
                <a:solidFill>
                  <a:srgbClr val="000000"/>
                </a:solidFill>
                <a:latin typeface="Arial"/>
                <a:cs typeface="Arial"/>
              </a:rPr>
              <a:t>carga, acessórios ou manutenção</a:t>
            </a:r>
          </a:p>
          <a:p>
            <a:pPr marL="0" marR="0">
              <a:lnSpc>
                <a:spcPts val="1005"/>
              </a:lnSpc>
              <a:spcBef>
                <a:spcPts val="76"/>
              </a:spcBef>
              <a:spcAft>
                <a:spcPts val="0"/>
              </a:spcAft>
            </a:pPr>
            <a:r>
              <a:rPr sz="900" dirty="0">
                <a:solidFill>
                  <a:srgbClr val="000000"/>
                </a:solidFill>
                <a:latin typeface="Arial"/>
                <a:cs typeface="Arial"/>
              </a:rPr>
              <a:t>podem ser perigosos para a condução.</a:t>
            </a:r>
          </a:p>
        </p:txBody>
      </p:sp>
      <p:sp>
        <p:nvSpPr>
          <p:cNvPr id="10" name="object 10"/>
          <p:cNvSpPr txBox="1"/>
          <p:nvPr/>
        </p:nvSpPr>
        <p:spPr>
          <a:xfrm>
            <a:off x="541020" y="2511723"/>
            <a:ext cx="2974460"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Utilize componentes e acessórios da marca Voge.</a:t>
            </a:r>
          </a:p>
        </p:txBody>
      </p:sp>
      <p:sp>
        <p:nvSpPr>
          <p:cNvPr id="11" name="object 11"/>
          <p:cNvSpPr txBox="1"/>
          <p:nvPr/>
        </p:nvSpPr>
        <p:spPr>
          <a:xfrm>
            <a:off x="541020" y="2740323"/>
            <a:ext cx="3208615"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Os</a:t>
            </a:r>
            <a:r>
              <a:rPr sz="1000" spc="48" dirty="0">
                <a:solidFill>
                  <a:srgbClr val="000000"/>
                </a:solidFill>
                <a:latin typeface="Arial"/>
                <a:cs typeface="Arial"/>
              </a:rPr>
              <a:t> </a:t>
            </a:r>
            <a:r>
              <a:rPr sz="1000" dirty="0">
                <a:solidFill>
                  <a:srgbClr val="000000"/>
                </a:solidFill>
                <a:latin typeface="Arial"/>
                <a:cs typeface="Arial"/>
              </a:rPr>
              <a:t>componentes</a:t>
            </a:r>
            <a:r>
              <a:rPr sz="1000" spc="68" dirty="0">
                <a:solidFill>
                  <a:srgbClr val="000000"/>
                </a:solidFill>
                <a:latin typeface="Arial"/>
                <a:cs typeface="Arial"/>
              </a:rPr>
              <a:t> </a:t>
            </a:r>
            <a:r>
              <a:rPr sz="1000" dirty="0">
                <a:solidFill>
                  <a:srgbClr val="000000"/>
                </a:solidFill>
                <a:latin typeface="Arial"/>
                <a:cs typeface="Arial"/>
              </a:rPr>
              <a:t>e</a:t>
            </a:r>
            <a:r>
              <a:rPr sz="1000" spc="41" dirty="0">
                <a:solidFill>
                  <a:srgbClr val="000000"/>
                </a:solidFill>
                <a:latin typeface="Arial"/>
                <a:cs typeface="Arial"/>
              </a:rPr>
              <a:t> </a:t>
            </a:r>
            <a:r>
              <a:rPr sz="1000" dirty="0">
                <a:solidFill>
                  <a:srgbClr val="000000"/>
                </a:solidFill>
                <a:latin typeface="Arial"/>
                <a:cs typeface="Arial"/>
              </a:rPr>
              <a:t>acessórios</a:t>
            </a:r>
            <a:r>
              <a:rPr sz="1000" spc="46" dirty="0">
                <a:solidFill>
                  <a:srgbClr val="000000"/>
                </a:solidFill>
                <a:latin typeface="Arial"/>
                <a:cs typeface="Arial"/>
              </a:rPr>
              <a:t> </a:t>
            </a:r>
            <a:r>
              <a:rPr sz="1000" dirty="0">
                <a:solidFill>
                  <a:srgbClr val="000000"/>
                </a:solidFill>
                <a:latin typeface="Arial"/>
                <a:cs typeface="Arial"/>
              </a:rPr>
              <a:t>que</a:t>
            </a:r>
            <a:r>
              <a:rPr sz="1000" spc="56" dirty="0">
                <a:solidFill>
                  <a:srgbClr val="000000"/>
                </a:solidFill>
                <a:latin typeface="Arial"/>
                <a:cs typeface="Arial"/>
              </a:rPr>
              <a:t> </a:t>
            </a:r>
            <a:r>
              <a:rPr sz="1000" dirty="0">
                <a:solidFill>
                  <a:srgbClr val="000000"/>
                </a:solidFill>
                <a:latin typeface="Arial"/>
                <a:cs typeface="Arial"/>
              </a:rPr>
              <a:t>não</a:t>
            </a:r>
            <a:r>
              <a:rPr sz="1000" spc="40" dirty="0">
                <a:solidFill>
                  <a:srgbClr val="000000"/>
                </a:solidFill>
                <a:latin typeface="Arial"/>
                <a:cs typeface="Arial"/>
              </a:rPr>
              <a:t> </a:t>
            </a:r>
            <a:r>
              <a:rPr sz="1000" dirty="0">
                <a:solidFill>
                  <a:srgbClr val="000000"/>
                </a:solidFill>
                <a:latin typeface="Arial"/>
                <a:cs typeface="Arial"/>
              </a:rPr>
              <a:t>são</a:t>
            </a:r>
            <a:r>
              <a:rPr sz="1000" spc="50" dirty="0">
                <a:solidFill>
                  <a:srgbClr val="000000"/>
                </a:solidFill>
                <a:latin typeface="Arial"/>
                <a:cs typeface="Arial"/>
              </a:rPr>
              <a:t> </a:t>
            </a:r>
            <a:r>
              <a:rPr sz="1000" dirty="0">
                <a:solidFill>
                  <a:srgbClr val="000000"/>
                </a:solidFill>
                <a:latin typeface="Arial"/>
                <a:cs typeface="Arial"/>
              </a:rPr>
              <a:t>da</a:t>
            </a:r>
            <a:r>
              <a:rPr sz="1000" spc="52" dirty="0">
                <a:solidFill>
                  <a:srgbClr val="000000"/>
                </a:solidFill>
                <a:latin typeface="Arial"/>
                <a:cs typeface="Arial"/>
              </a:rPr>
              <a:t> </a:t>
            </a:r>
            <a:r>
              <a:rPr sz="1000" dirty="0">
                <a:solidFill>
                  <a:srgbClr val="000000"/>
                </a:solidFill>
                <a:latin typeface="Arial"/>
                <a:cs typeface="Arial"/>
              </a:rPr>
              <a:t>marca</a:t>
            </a:r>
          </a:p>
          <a:p>
            <a:pPr marL="0" marR="0">
              <a:lnSpc>
                <a:spcPts val="1112"/>
              </a:lnSpc>
              <a:spcBef>
                <a:spcPts val="87"/>
              </a:spcBef>
              <a:spcAft>
                <a:spcPts val="0"/>
              </a:spcAft>
            </a:pPr>
            <a:r>
              <a:rPr sz="1000" dirty="0">
                <a:solidFill>
                  <a:srgbClr val="000000"/>
                </a:solidFill>
                <a:latin typeface="Arial"/>
                <a:cs typeface="Arial"/>
              </a:rPr>
              <a:t>Voge,</a:t>
            </a:r>
            <a:r>
              <a:rPr sz="1000" spc="-16" dirty="0">
                <a:solidFill>
                  <a:srgbClr val="000000"/>
                </a:solidFill>
                <a:latin typeface="Arial"/>
                <a:cs typeface="Arial"/>
              </a:rPr>
              <a:t> </a:t>
            </a:r>
            <a:r>
              <a:rPr sz="1000" dirty="0">
                <a:solidFill>
                  <a:srgbClr val="000000"/>
                </a:solidFill>
                <a:latin typeface="Arial"/>
                <a:cs typeface="Arial"/>
              </a:rPr>
              <a:t>a</a:t>
            </a:r>
            <a:r>
              <a:rPr sz="1000" spc="-18" dirty="0">
                <a:solidFill>
                  <a:srgbClr val="000000"/>
                </a:solidFill>
                <a:latin typeface="Arial"/>
                <a:cs typeface="Arial"/>
              </a:rPr>
              <a:t> </a:t>
            </a:r>
            <a:r>
              <a:rPr sz="1000" dirty="0">
                <a:solidFill>
                  <a:srgbClr val="000000"/>
                </a:solidFill>
                <a:latin typeface="Arial"/>
                <a:cs typeface="Arial"/>
              </a:rPr>
              <a:t>sua</a:t>
            </a:r>
            <a:r>
              <a:rPr sz="1000" spc="-14" dirty="0">
                <a:solidFill>
                  <a:srgbClr val="000000"/>
                </a:solidFill>
                <a:latin typeface="Arial"/>
                <a:cs typeface="Arial"/>
              </a:rPr>
              <a:t> </a:t>
            </a:r>
            <a:r>
              <a:rPr sz="1000" dirty="0">
                <a:solidFill>
                  <a:srgbClr val="000000"/>
                </a:solidFill>
                <a:latin typeface="Arial"/>
                <a:cs typeface="Arial"/>
              </a:rPr>
              <a:t>incorreta instalação</a:t>
            </a:r>
            <a:r>
              <a:rPr sz="1000" spc="-20" dirty="0">
                <a:solidFill>
                  <a:srgbClr val="000000"/>
                </a:solidFill>
                <a:latin typeface="Arial"/>
                <a:cs typeface="Arial"/>
              </a:rPr>
              <a:t> </a:t>
            </a:r>
            <a:r>
              <a:rPr sz="1000" dirty="0">
                <a:solidFill>
                  <a:srgbClr val="000000"/>
                </a:solidFill>
                <a:latin typeface="Arial"/>
                <a:cs typeface="Arial"/>
              </a:rPr>
              <a:t>ou</a:t>
            </a:r>
            <a:r>
              <a:rPr sz="1000" spc="-25" dirty="0">
                <a:solidFill>
                  <a:srgbClr val="000000"/>
                </a:solidFill>
                <a:latin typeface="Arial"/>
                <a:cs typeface="Arial"/>
              </a:rPr>
              <a:t> </a:t>
            </a:r>
            <a:r>
              <a:rPr sz="1000" dirty="0">
                <a:solidFill>
                  <a:srgbClr val="000000"/>
                </a:solidFill>
                <a:latin typeface="Arial"/>
                <a:cs typeface="Arial"/>
              </a:rPr>
              <a:t>a</a:t>
            </a:r>
            <a:r>
              <a:rPr sz="1000" spc="-18" dirty="0">
                <a:solidFill>
                  <a:srgbClr val="000000"/>
                </a:solidFill>
                <a:latin typeface="Arial"/>
                <a:cs typeface="Arial"/>
              </a:rPr>
              <a:t> </a:t>
            </a:r>
            <a:r>
              <a:rPr sz="1000" dirty="0">
                <a:solidFill>
                  <a:srgbClr val="000000"/>
                </a:solidFill>
                <a:latin typeface="Arial"/>
                <a:cs typeface="Arial"/>
              </a:rPr>
              <a:t>carga,</a:t>
            </a:r>
            <a:r>
              <a:rPr sz="1000" spc="-19" dirty="0">
                <a:solidFill>
                  <a:srgbClr val="000000"/>
                </a:solidFill>
                <a:latin typeface="Arial"/>
                <a:cs typeface="Arial"/>
              </a:rPr>
              <a:t> </a:t>
            </a:r>
            <a:r>
              <a:rPr sz="1000" dirty="0">
                <a:solidFill>
                  <a:srgbClr val="000000"/>
                </a:solidFill>
                <a:latin typeface="Arial"/>
                <a:cs typeface="Arial"/>
              </a:rPr>
              <a:t>não</a:t>
            </a:r>
            <a:r>
              <a:rPr sz="1000" spc="-22" dirty="0">
                <a:solidFill>
                  <a:srgbClr val="000000"/>
                </a:solidFill>
                <a:latin typeface="Arial"/>
                <a:cs typeface="Arial"/>
              </a:rPr>
              <a:t> </a:t>
            </a:r>
            <a:r>
              <a:rPr sz="1000" dirty="0">
                <a:solidFill>
                  <a:srgbClr val="000000"/>
                </a:solidFill>
                <a:latin typeface="Arial"/>
                <a:cs typeface="Arial"/>
              </a:rPr>
              <a:t>só</a:t>
            </a:r>
            <a:r>
              <a:rPr sz="1000" spc="-10" dirty="0">
                <a:solidFill>
                  <a:srgbClr val="000000"/>
                </a:solidFill>
                <a:latin typeface="Arial"/>
                <a:cs typeface="Arial"/>
              </a:rPr>
              <a:t> </a:t>
            </a:r>
            <a:r>
              <a:rPr sz="1000" dirty="0">
                <a:solidFill>
                  <a:srgbClr val="000000"/>
                </a:solidFill>
                <a:latin typeface="Arial"/>
                <a:cs typeface="Arial"/>
              </a:rPr>
              <a:t>se</a:t>
            </a:r>
          </a:p>
          <a:p>
            <a:pPr marL="0" marR="0">
              <a:lnSpc>
                <a:spcPts val="1112"/>
              </a:lnSpc>
              <a:spcBef>
                <a:spcPts val="87"/>
              </a:spcBef>
              <a:spcAft>
                <a:spcPts val="0"/>
              </a:spcAft>
            </a:pPr>
            <a:r>
              <a:rPr sz="1000" dirty="0">
                <a:solidFill>
                  <a:srgbClr val="000000"/>
                </a:solidFill>
                <a:latin typeface="Arial"/>
                <a:cs typeface="Arial"/>
              </a:rPr>
              <a:t>repercutem</a:t>
            </a:r>
            <a:r>
              <a:rPr sz="1000" spc="89" dirty="0">
                <a:solidFill>
                  <a:srgbClr val="000000"/>
                </a:solidFill>
                <a:latin typeface="Arial"/>
                <a:cs typeface="Arial"/>
              </a:rPr>
              <a:t> </a:t>
            </a:r>
            <a:r>
              <a:rPr sz="1000" dirty="0">
                <a:solidFill>
                  <a:srgbClr val="000000"/>
                </a:solidFill>
                <a:latin typeface="Arial"/>
                <a:cs typeface="Arial"/>
              </a:rPr>
              <a:t>em</a:t>
            </a:r>
            <a:r>
              <a:rPr sz="1000" spc="102" dirty="0">
                <a:solidFill>
                  <a:srgbClr val="000000"/>
                </a:solidFill>
                <a:latin typeface="Arial"/>
                <a:cs typeface="Arial"/>
              </a:rPr>
              <a:t> </a:t>
            </a:r>
            <a:r>
              <a:rPr sz="1000" dirty="0">
                <a:solidFill>
                  <a:srgbClr val="000000"/>
                </a:solidFill>
                <a:latin typeface="Arial"/>
                <a:cs typeface="Arial"/>
              </a:rPr>
              <a:t>infrações</a:t>
            </a:r>
            <a:r>
              <a:rPr sz="1000" spc="97" dirty="0">
                <a:solidFill>
                  <a:srgbClr val="000000"/>
                </a:solidFill>
                <a:latin typeface="Arial"/>
                <a:cs typeface="Arial"/>
              </a:rPr>
              <a:t> </a:t>
            </a:r>
            <a:r>
              <a:rPr sz="1000" dirty="0">
                <a:solidFill>
                  <a:srgbClr val="000000"/>
                </a:solidFill>
                <a:latin typeface="Arial"/>
                <a:cs typeface="Arial"/>
              </a:rPr>
              <a:t>à</a:t>
            </a:r>
            <a:r>
              <a:rPr sz="1000" spc="99" dirty="0">
                <a:solidFill>
                  <a:srgbClr val="000000"/>
                </a:solidFill>
                <a:latin typeface="Arial"/>
                <a:cs typeface="Arial"/>
              </a:rPr>
              <a:t> </a:t>
            </a:r>
            <a:r>
              <a:rPr sz="1000" dirty="0">
                <a:solidFill>
                  <a:srgbClr val="000000"/>
                </a:solidFill>
                <a:latin typeface="Arial"/>
                <a:cs typeface="Arial"/>
              </a:rPr>
              <a:t>legislação,</a:t>
            </a:r>
            <a:r>
              <a:rPr sz="1000" spc="91" dirty="0">
                <a:solidFill>
                  <a:srgbClr val="000000"/>
                </a:solidFill>
                <a:latin typeface="Arial"/>
                <a:cs typeface="Arial"/>
              </a:rPr>
              <a:t> </a:t>
            </a:r>
            <a:r>
              <a:rPr sz="1000" dirty="0">
                <a:solidFill>
                  <a:srgbClr val="000000"/>
                </a:solidFill>
                <a:latin typeface="Arial"/>
                <a:cs typeface="Arial"/>
              </a:rPr>
              <a:t>como</a:t>
            </a:r>
            <a:r>
              <a:rPr sz="1000" spc="112" dirty="0">
                <a:solidFill>
                  <a:srgbClr val="000000"/>
                </a:solidFill>
                <a:latin typeface="Arial"/>
                <a:cs typeface="Arial"/>
              </a:rPr>
              <a:t> </a:t>
            </a:r>
            <a:r>
              <a:rPr sz="1000" dirty="0">
                <a:solidFill>
                  <a:srgbClr val="000000"/>
                </a:solidFill>
                <a:latin typeface="Arial"/>
                <a:cs typeface="Arial"/>
              </a:rPr>
              <a:t>levam</a:t>
            </a:r>
            <a:r>
              <a:rPr sz="1000" spc="99" dirty="0">
                <a:solidFill>
                  <a:srgbClr val="000000"/>
                </a:solidFill>
                <a:latin typeface="Arial"/>
                <a:cs typeface="Arial"/>
              </a:rPr>
              <a:t> </a:t>
            </a:r>
            <a:r>
              <a:rPr sz="1000" dirty="0">
                <a:solidFill>
                  <a:srgbClr val="000000"/>
                </a:solidFill>
                <a:latin typeface="Arial"/>
                <a:cs typeface="Arial"/>
              </a:rPr>
              <a:t>à</a:t>
            </a:r>
          </a:p>
          <a:p>
            <a:pPr marL="0" marR="0">
              <a:lnSpc>
                <a:spcPts val="1112"/>
              </a:lnSpc>
              <a:spcBef>
                <a:spcPts val="87"/>
              </a:spcBef>
              <a:spcAft>
                <a:spcPts val="0"/>
              </a:spcAft>
            </a:pPr>
            <a:r>
              <a:rPr sz="1000" dirty="0">
                <a:solidFill>
                  <a:srgbClr val="000000"/>
                </a:solidFill>
                <a:latin typeface="Arial"/>
                <a:cs typeface="Arial"/>
              </a:rPr>
              <a:t>sua própria responsabilização ou de</a:t>
            </a:r>
            <a:r>
              <a:rPr sz="1000" spc="12" dirty="0">
                <a:solidFill>
                  <a:srgbClr val="000000"/>
                </a:solidFill>
                <a:latin typeface="Arial"/>
                <a:cs typeface="Arial"/>
              </a:rPr>
              <a:t> </a:t>
            </a:r>
            <a:r>
              <a:rPr sz="1000" dirty="0">
                <a:solidFill>
                  <a:srgbClr val="000000"/>
                </a:solidFill>
                <a:latin typeface="Arial"/>
                <a:cs typeface="Arial"/>
              </a:rPr>
              <a:t>outros.</a:t>
            </a:r>
          </a:p>
        </p:txBody>
      </p:sp>
      <p:sp>
        <p:nvSpPr>
          <p:cNvPr id="12" name="object 12"/>
          <p:cNvSpPr txBox="1"/>
          <p:nvPr/>
        </p:nvSpPr>
        <p:spPr>
          <a:xfrm>
            <a:off x="742188" y="3717363"/>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3" name="object 13"/>
          <p:cNvSpPr txBox="1"/>
          <p:nvPr/>
        </p:nvSpPr>
        <p:spPr>
          <a:xfrm>
            <a:off x="541020" y="3952602"/>
            <a:ext cx="3160020" cy="427922"/>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Os</a:t>
            </a:r>
            <a:r>
              <a:rPr sz="900" spc="339" dirty="0">
                <a:solidFill>
                  <a:srgbClr val="000000"/>
                </a:solidFill>
                <a:latin typeface="Arial"/>
                <a:cs typeface="Arial"/>
              </a:rPr>
              <a:t> </a:t>
            </a:r>
            <a:r>
              <a:rPr sz="900" dirty="0">
                <a:solidFill>
                  <a:srgbClr val="000000"/>
                </a:solidFill>
                <a:latin typeface="Arial"/>
                <a:cs typeface="Arial"/>
              </a:rPr>
              <a:t>componentes</a:t>
            </a:r>
            <a:r>
              <a:rPr sz="900" spc="319" dirty="0">
                <a:solidFill>
                  <a:srgbClr val="000000"/>
                </a:solidFill>
                <a:latin typeface="Arial"/>
                <a:cs typeface="Arial"/>
              </a:rPr>
              <a:t> </a:t>
            </a:r>
            <a:r>
              <a:rPr sz="900" dirty="0">
                <a:solidFill>
                  <a:srgbClr val="000000"/>
                </a:solidFill>
                <a:latin typeface="Arial"/>
                <a:cs typeface="Arial"/>
              </a:rPr>
              <a:t>ou</a:t>
            </a:r>
            <a:r>
              <a:rPr sz="900" spc="308" dirty="0">
                <a:solidFill>
                  <a:srgbClr val="000000"/>
                </a:solidFill>
                <a:latin typeface="Arial"/>
                <a:cs typeface="Arial"/>
              </a:rPr>
              <a:t> </a:t>
            </a:r>
            <a:r>
              <a:rPr sz="900" dirty="0">
                <a:solidFill>
                  <a:srgbClr val="000000"/>
                </a:solidFill>
                <a:latin typeface="Arial"/>
                <a:cs typeface="Arial"/>
              </a:rPr>
              <a:t>acessórios</a:t>
            </a:r>
            <a:r>
              <a:rPr sz="900" spc="319" dirty="0">
                <a:solidFill>
                  <a:srgbClr val="000000"/>
                </a:solidFill>
                <a:latin typeface="Arial"/>
                <a:cs typeface="Arial"/>
              </a:rPr>
              <a:t> </a:t>
            </a:r>
            <a:r>
              <a:rPr sz="900" dirty="0">
                <a:solidFill>
                  <a:srgbClr val="000000"/>
                </a:solidFill>
                <a:latin typeface="Arial"/>
                <a:cs typeface="Arial"/>
              </a:rPr>
              <a:t>desenhados</a:t>
            </a:r>
            <a:r>
              <a:rPr sz="900" spc="319" dirty="0">
                <a:solidFill>
                  <a:srgbClr val="000000"/>
                </a:solidFill>
                <a:latin typeface="Arial"/>
                <a:cs typeface="Arial"/>
              </a:rPr>
              <a:t> </a:t>
            </a:r>
            <a:r>
              <a:rPr sz="900" dirty="0">
                <a:solidFill>
                  <a:srgbClr val="000000"/>
                </a:solidFill>
                <a:latin typeface="Arial"/>
                <a:cs typeface="Arial"/>
              </a:rPr>
              <a:t>para</a:t>
            </a:r>
            <a:r>
              <a:rPr sz="900" spc="315" dirty="0">
                <a:solidFill>
                  <a:srgbClr val="000000"/>
                </a:solidFill>
                <a:latin typeface="Arial"/>
                <a:cs typeface="Arial"/>
              </a:rPr>
              <a:t> </a:t>
            </a:r>
            <a:r>
              <a:rPr sz="900" dirty="0">
                <a:solidFill>
                  <a:srgbClr val="000000"/>
                </a:solidFill>
                <a:latin typeface="Arial"/>
                <a:cs typeface="Arial"/>
              </a:rPr>
              <a:t>esta</a:t>
            </a:r>
          </a:p>
          <a:p>
            <a:pPr marL="0" marR="0">
              <a:lnSpc>
                <a:spcPts val="1005"/>
              </a:lnSpc>
              <a:spcBef>
                <a:spcPts val="26"/>
              </a:spcBef>
              <a:spcAft>
                <a:spcPts val="0"/>
              </a:spcAft>
            </a:pPr>
            <a:r>
              <a:rPr sz="900" dirty="0">
                <a:solidFill>
                  <a:srgbClr val="000000"/>
                </a:solidFill>
                <a:latin typeface="Arial"/>
                <a:cs typeface="Arial"/>
              </a:rPr>
              <a:t>scooter</a:t>
            </a:r>
            <a:r>
              <a:rPr sz="900" spc="204" dirty="0">
                <a:solidFill>
                  <a:srgbClr val="000000"/>
                </a:solidFill>
                <a:latin typeface="Arial"/>
                <a:cs typeface="Arial"/>
              </a:rPr>
              <a:t> </a:t>
            </a:r>
            <a:r>
              <a:rPr sz="900" dirty="0">
                <a:solidFill>
                  <a:srgbClr val="000000"/>
                </a:solidFill>
                <a:latin typeface="Arial"/>
                <a:cs typeface="Arial"/>
              </a:rPr>
              <a:t>foram</a:t>
            </a:r>
            <a:r>
              <a:rPr sz="900" spc="201" dirty="0">
                <a:solidFill>
                  <a:srgbClr val="000000"/>
                </a:solidFill>
                <a:latin typeface="Arial"/>
                <a:cs typeface="Arial"/>
              </a:rPr>
              <a:t> </a:t>
            </a:r>
            <a:r>
              <a:rPr sz="900" dirty="0">
                <a:solidFill>
                  <a:srgbClr val="000000"/>
                </a:solidFill>
                <a:latin typeface="Arial"/>
                <a:cs typeface="Arial"/>
              </a:rPr>
              <a:t>projetados</a:t>
            </a:r>
            <a:r>
              <a:rPr sz="900" spc="199" dirty="0">
                <a:solidFill>
                  <a:srgbClr val="000000"/>
                </a:solidFill>
                <a:latin typeface="Arial"/>
                <a:cs typeface="Arial"/>
              </a:rPr>
              <a:t> </a:t>
            </a:r>
            <a:r>
              <a:rPr sz="900" dirty="0">
                <a:solidFill>
                  <a:srgbClr val="000000"/>
                </a:solidFill>
                <a:latin typeface="Arial"/>
                <a:cs typeface="Arial"/>
              </a:rPr>
              <a:t>e</a:t>
            </a:r>
            <a:r>
              <a:rPr sz="900" spc="208" dirty="0">
                <a:solidFill>
                  <a:srgbClr val="000000"/>
                </a:solidFill>
                <a:latin typeface="Arial"/>
                <a:cs typeface="Arial"/>
              </a:rPr>
              <a:t> </a:t>
            </a:r>
            <a:r>
              <a:rPr sz="900" dirty="0">
                <a:solidFill>
                  <a:srgbClr val="000000"/>
                </a:solidFill>
                <a:latin typeface="Arial"/>
                <a:cs typeface="Arial"/>
              </a:rPr>
              <a:t>testados</a:t>
            </a:r>
            <a:r>
              <a:rPr sz="900" spc="199" dirty="0">
                <a:solidFill>
                  <a:srgbClr val="000000"/>
                </a:solidFill>
                <a:latin typeface="Arial"/>
                <a:cs typeface="Arial"/>
              </a:rPr>
              <a:t> </a:t>
            </a:r>
            <a:r>
              <a:rPr sz="900" dirty="0">
                <a:solidFill>
                  <a:srgbClr val="000000"/>
                </a:solidFill>
                <a:latin typeface="Arial"/>
                <a:cs typeface="Arial"/>
              </a:rPr>
              <a:t>especialmente</a:t>
            </a:r>
            <a:r>
              <a:rPr sz="900" spc="209"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76"/>
              </a:spcBef>
              <a:spcAft>
                <a:spcPts val="0"/>
              </a:spcAft>
            </a:pPr>
            <a:r>
              <a:rPr sz="900" dirty="0">
                <a:solidFill>
                  <a:srgbClr val="000000"/>
                </a:solidFill>
                <a:latin typeface="Arial"/>
                <a:cs typeface="Arial"/>
              </a:rPr>
              <a:t>este modelo, e por isso são os que</a:t>
            </a:r>
            <a:r>
              <a:rPr sz="900" spc="-11" dirty="0">
                <a:solidFill>
                  <a:srgbClr val="000000"/>
                </a:solidFill>
                <a:latin typeface="Arial"/>
                <a:cs typeface="Arial"/>
              </a:rPr>
              <a:t> </a:t>
            </a:r>
            <a:r>
              <a:rPr sz="900" dirty="0">
                <a:solidFill>
                  <a:srgbClr val="000000"/>
                </a:solidFill>
                <a:latin typeface="Arial"/>
                <a:cs typeface="Arial"/>
              </a:rPr>
              <a:t>lhe sugerimos.</a:t>
            </a:r>
          </a:p>
        </p:txBody>
      </p:sp>
      <p:sp>
        <p:nvSpPr>
          <p:cNvPr id="14" name="object 14"/>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591184"/>
            <a:ext cx="3098194" cy="447615"/>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Pontos a</a:t>
            </a:r>
            <a:r>
              <a:rPr sz="1400" b="1" spc="-15" dirty="0">
                <a:solidFill>
                  <a:srgbClr val="000000"/>
                </a:solidFill>
                <a:latin typeface="Arial"/>
                <a:cs typeface="Arial"/>
              </a:rPr>
              <a:t> </a:t>
            </a:r>
            <a:r>
              <a:rPr sz="1400" b="1" dirty="0">
                <a:solidFill>
                  <a:srgbClr val="000000"/>
                </a:solidFill>
                <a:latin typeface="Arial"/>
                <a:cs typeface="Arial"/>
              </a:rPr>
              <a:t>que</a:t>
            </a:r>
            <a:r>
              <a:rPr sz="1400" b="1" spc="-22" dirty="0">
                <a:solidFill>
                  <a:srgbClr val="000000"/>
                </a:solidFill>
                <a:latin typeface="Arial"/>
                <a:cs typeface="Arial"/>
              </a:rPr>
              <a:t> </a:t>
            </a:r>
            <a:r>
              <a:rPr sz="1400" b="1" dirty="0">
                <a:solidFill>
                  <a:srgbClr val="000000"/>
                </a:solidFill>
                <a:latin typeface="Arial"/>
                <a:cs typeface="Arial"/>
              </a:rPr>
              <a:t>deve prestar atenção</a:t>
            </a:r>
          </a:p>
          <a:p>
            <a:pPr marL="0" marR="0">
              <a:lnSpc>
                <a:spcPts val="1568"/>
              </a:lnSpc>
              <a:spcBef>
                <a:spcPts val="37"/>
              </a:spcBef>
              <a:spcAft>
                <a:spcPts val="0"/>
              </a:spcAft>
            </a:pPr>
            <a:r>
              <a:rPr sz="1400" b="1" dirty="0">
                <a:solidFill>
                  <a:srgbClr val="000000"/>
                </a:solidFill>
                <a:latin typeface="Arial"/>
                <a:cs typeface="Arial"/>
              </a:rPr>
              <a:t>durante a condução</a:t>
            </a:r>
          </a:p>
        </p:txBody>
      </p:sp>
      <p:sp>
        <p:nvSpPr>
          <p:cNvPr id="5" name="object 5"/>
          <p:cNvSpPr txBox="1"/>
          <p:nvPr/>
        </p:nvSpPr>
        <p:spPr>
          <a:xfrm>
            <a:off x="3964559" y="590848"/>
            <a:ext cx="3206372" cy="10941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5.</a:t>
            </a:r>
            <a:r>
              <a:rPr sz="1000" spc="686" dirty="0">
                <a:solidFill>
                  <a:srgbClr val="000000"/>
                </a:solidFill>
                <a:latin typeface="Arial"/>
                <a:cs typeface="Arial"/>
              </a:rPr>
              <a:t> </a:t>
            </a:r>
            <a:r>
              <a:rPr sz="1000" dirty="0">
                <a:solidFill>
                  <a:srgbClr val="000000"/>
                </a:solidFill>
                <a:latin typeface="Arial"/>
                <a:cs typeface="Arial"/>
              </a:rPr>
              <a:t>Os</a:t>
            </a:r>
            <a:r>
              <a:rPr sz="1000" spc="360" dirty="0">
                <a:solidFill>
                  <a:srgbClr val="000000"/>
                </a:solidFill>
                <a:latin typeface="Arial"/>
                <a:cs typeface="Arial"/>
              </a:rPr>
              <a:t> </a:t>
            </a:r>
            <a:r>
              <a:rPr sz="1000" dirty="0">
                <a:solidFill>
                  <a:srgbClr val="000000"/>
                </a:solidFill>
                <a:latin typeface="Arial"/>
                <a:cs typeface="Arial"/>
              </a:rPr>
              <a:t>acessórios</a:t>
            </a:r>
            <a:r>
              <a:rPr sz="1000" spc="362" dirty="0">
                <a:solidFill>
                  <a:srgbClr val="000000"/>
                </a:solidFill>
                <a:latin typeface="Arial"/>
                <a:cs typeface="Arial"/>
              </a:rPr>
              <a:t> </a:t>
            </a:r>
            <a:r>
              <a:rPr sz="1000" dirty="0">
                <a:solidFill>
                  <a:srgbClr val="000000"/>
                </a:solidFill>
                <a:latin typeface="Arial"/>
                <a:cs typeface="Arial"/>
              </a:rPr>
              <a:t>ou</a:t>
            </a:r>
            <a:r>
              <a:rPr sz="1000" spc="354" dirty="0">
                <a:solidFill>
                  <a:srgbClr val="000000"/>
                </a:solidFill>
                <a:latin typeface="Arial"/>
                <a:cs typeface="Arial"/>
              </a:rPr>
              <a:t> </a:t>
            </a:r>
            <a:r>
              <a:rPr sz="1000" dirty="0">
                <a:solidFill>
                  <a:srgbClr val="000000"/>
                </a:solidFill>
                <a:latin typeface="Arial"/>
                <a:cs typeface="Arial"/>
              </a:rPr>
              <a:t>bagagem</a:t>
            </a:r>
            <a:r>
              <a:rPr sz="1000" spc="350" dirty="0">
                <a:solidFill>
                  <a:srgbClr val="000000"/>
                </a:solidFill>
                <a:latin typeface="Arial"/>
                <a:cs typeface="Arial"/>
              </a:rPr>
              <a:t> </a:t>
            </a:r>
            <a:r>
              <a:rPr sz="1000" dirty="0">
                <a:solidFill>
                  <a:srgbClr val="000000"/>
                </a:solidFill>
                <a:latin typeface="Arial"/>
                <a:cs typeface="Arial"/>
              </a:rPr>
              <a:t>podem</a:t>
            </a:r>
            <a:r>
              <a:rPr sz="1000" spc="351" dirty="0">
                <a:solidFill>
                  <a:srgbClr val="000000"/>
                </a:solidFill>
                <a:latin typeface="Arial"/>
                <a:cs typeface="Arial"/>
              </a:rPr>
              <a:t> </a:t>
            </a:r>
            <a:r>
              <a:rPr sz="1000" dirty="0">
                <a:solidFill>
                  <a:srgbClr val="000000"/>
                </a:solidFill>
                <a:latin typeface="Arial"/>
                <a:cs typeface="Arial"/>
              </a:rPr>
              <a:t>diminuir</a:t>
            </a:r>
            <a:r>
              <a:rPr sz="1000" spc="360" dirty="0">
                <a:solidFill>
                  <a:srgbClr val="000000"/>
                </a:solidFill>
                <a:latin typeface="Arial"/>
                <a:cs typeface="Arial"/>
              </a:rPr>
              <a:t> </a:t>
            </a:r>
            <a:r>
              <a:rPr sz="1000" dirty="0">
                <a:solidFill>
                  <a:srgbClr val="000000"/>
                </a:solidFill>
                <a:latin typeface="Arial"/>
                <a:cs typeface="Arial"/>
              </a:rPr>
              <a:t>o</a:t>
            </a:r>
          </a:p>
          <a:p>
            <a:pPr marL="227329" marR="0">
              <a:lnSpc>
                <a:spcPts val="1112"/>
              </a:lnSpc>
              <a:spcBef>
                <a:spcPts val="87"/>
              </a:spcBef>
              <a:spcAft>
                <a:spcPts val="0"/>
              </a:spcAft>
            </a:pPr>
            <a:r>
              <a:rPr sz="1000" dirty="0">
                <a:solidFill>
                  <a:srgbClr val="000000"/>
                </a:solidFill>
                <a:latin typeface="Arial"/>
                <a:cs typeface="Arial"/>
              </a:rPr>
              <a:t>rendimento</a:t>
            </a:r>
            <a:r>
              <a:rPr sz="1000" spc="437" dirty="0">
                <a:solidFill>
                  <a:srgbClr val="000000"/>
                </a:solidFill>
                <a:latin typeface="Arial"/>
                <a:cs typeface="Arial"/>
              </a:rPr>
              <a:t> </a:t>
            </a:r>
            <a:r>
              <a:rPr sz="1000" dirty="0">
                <a:solidFill>
                  <a:srgbClr val="000000"/>
                </a:solidFill>
                <a:latin typeface="Arial"/>
                <a:cs typeface="Arial"/>
              </a:rPr>
              <a:t>do</a:t>
            </a:r>
            <a:r>
              <a:rPr sz="1000" spc="430" dirty="0">
                <a:solidFill>
                  <a:srgbClr val="000000"/>
                </a:solidFill>
                <a:latin typeface="Arial"/>
                <a:cs typeface="Arial"/>
              </a:rPr>
              <a:t> </a:t>
            </a:r>
            <a:r>
              <a:rPr sz="1000" dirty="0">
                <a:solidFill>
                  <a:srgbClr val="000000"/>
                </a:solidFill>
                <a:latin typeface="Arial"/>
                <a:cs typeface="Arial"/>
              </a:rPr>
              <a:t>veículo.</a:t>
            </a:r>
            <a:r>
              <a:rPr sz="1000" spc="450" dirty="0">
                <a:solidFill>
                  <a:srgbClr val="000000"/>
                </a:solidFill>
                <a:latin typeface="Arial"/>
                <a:cs typeface="Arial"/>
              </a:rPr>
              <a:t> </a:t>
            </a:r>
            <a:r>
              <a:rPr sz="1000" dirty="0">
                <a:solidFill>
                  <a:srgbClr val="000000"/>
                </a:solidFill>
                <a:latin typeface="Arial"/>
                <a:cs typeface="Arial"/>
              </a:rPr>
              <a:t>Não</a:t>
            </a:r>
            <a:r>
              <a:rPr sz="1000" spc="439" dirty="0">
                <a:solidFill>
                  <a:srgbClr val="000000"/>
                </a:solidFill>
                <a:latin typeface="Arial"/>
                <a:cs typeface="Arial"/>
              </a:rPr>
              <a:t> </a:t>
            </a:r>
            <a:r>
              <a:rPr sz="1000" dirty="0">
                <a:solidFill>
                  <a:srgbClr val="000000"/>
                </a:solidFill>
                <a:latin typeface="Arial"/>
                <a:cs typeface="Arial"/>
              </a:rPr>
              <a:t>o</a:t>
            </a:r>
            <a:r>
              <a:rPr sz="1000" spc="437" dirty="0">
                <a:solidFill>
                  <a:srgbClr val="000000"/>
                </a:solidFill>
                <a:latin typeface="Arial"/>
                <a:cs typeface="Arial"/>
              </a:rPr>
              <a:t> </a:t>
            </a:r>
            <a:r>
              <a:rPr sz="1000" dirty="0">
                <a:solidFill>
                  <a:srgbClr val="000000"/>
                </a:solidFill>
                <a:latin typeface="Arial"/>
                <a:cs typeface="Arial"/>
              </a:rPr>
              <a:t>sobrecarregue.</a:t>
            </a:r>
          </a:p>
          <a:p>
            <a:pPr marL="227329" marR="0">
              <a:lnSpc>
                <a:spcPts val="1112"/>
              </a:lnSpc>
              <a:spcBef>
                <a:spcPts val="87"/>
              </a:spcBef>
              <a:spcAft>
                <a:spcPts val="0"/>
              </a:spcAft>
            </a:pPr>
            <a:r>
              <a:rPr sz="1000" dirty="0">
                <a:solidFill>
                  <a:srgbClr val="000000"/>
                </a:solidFill>
                <a:latin typeface="Arial"/>
                <a:cs typeface="Arial"/>
              </a:rPr>
              <a:t>Assegure-se</a:t>
            </a:r>
            <a:r>
              <a:rPr sz="1000" spc="414" dirty="0">
                <a:solidFill>
                  <a:srgbClr val="000000"/>
                </a:solidFill>
                <a:latin typeface="Arial"/>
                <a:cs typeface="Arial"/>
              </a:rPr>
              <a:t> </a:t>
            </a:r>
            <a:r>
              <a:rPr sz="1000" dirty="0">
                <a:solidFill>
                  <a:srgbClr val="000000"/>
                </a:solidFill>
                <a:latin typeface="Arial"/>
                <a:cs typeface="Arial"/>
              </a:rPr>
              <a:t>que</a:t>
            </a:r>
            <a:r>
              <a:rPr sz="1000" spc="409" dirty="0">
                <a:solidFill>
                  <a:srgbClr val="000000"/>
                </a:solidFill>
                <a:latin typeface="Arial"/>
                <a:cs typeface="Arial"/>
              </a:rPr>
              <a:t> </a:t>
            </a:r>
            <a:r>
              <a:rPr sz="1000" dirty="0">
                <a:solidFill>
                  <a:srgbClr val="000000"/>
                </a:solidFill>
                <a:latin typeface="Arial"/>
                <a:cs typeface="Arial"/>
              </a:rPr>
              <a:t>aquilo</a:t>
            </a:r>
            <a:r>
              <a:rPr sz="1000" spc="437" dirty="0">
                <a:solidFill>
                  <a:srgbClr val="000000"/>
                </a:solidFill>
                <a:latin typeface="Arial"/>
                <a:cs typeface="Arial"/>
              </a:rPr>
              <a:t> </a:t>
            </a:r>
            <a:r>
              <a:rPr sz="1000" dirty="0">
                <a:solidFill>
                  <a:srgbClr val="000000"/>
                </a:solidFill>
                <a:latin typeface="Arial"/>
                <a:cs typeface="Arial"/>
              </a:rPr>
              <a:t>que</a:t>
            </a:r>
            <a:r>
              <a:rPr sz="1000" spc="417" dirty="0">
                <a:solidFill>
                  <a:srgbClr val="000000"/>
                </a:solidFill>
                <a:latin typeface="Arial"/>
                <a:cs typeface="Arial"/>
              </a:rPr>
              <a:t> </a:t>
            </a:r>
            <a:r>
              <a:rPr sz="1000" dirty="0">
                <a:solidFill>
                  <a:srgbClr val="000000"/>
                </a:solidFill>
                <a:latin typeface="Arial"/>
                <a:cs typeface="Arial"/>
              </a:rPr>
              <a:t>faz</a:t>
            </a:r>
            <a:r>
              <a:rPr sz="1000" spc="415" dirty="0">
                <a:solidFill>
                  <a:srgbClr val="000000"/>
                </a:solidFill>
                <a:latin typeface="Arial"/>
                <a:cs typeface="Arial"/>
              </a:rPr>
              <a:t> </a:t>
            </a:r>
            <a:r>
              <a:rPr sz="1000" dirty="0">
                <a:solidFill>
                  <a:srgbClr val="000000"/>
                </a:solidFill>
                <a:latin typeface="Arial"/>
                <a:cs typeface="Arial"/>
              </a:rPr>
              <a:t>não</a:t>
            </a:r>
            <a:r>
              <a:rPr sz="1000" spc="429" dirty="0">
                <a:solidFill>
                  <a:srgbClr val="000000"/>
                </a:solidFill>
                <a:latin typeface="Arial"/>
                <a:cs typeface="Arial"/>
              </a:rPr>
              <a:t> </a:t>
            </a:r>
            <a:r>
              <a:rPr sz="1000" dirty="0">
                <a:solidFill>
                  <a:srgbClr val="000000"/>
                </a:solidFill>
                <a:latin typeface="Arial"/>
                <a:cs typeface="Arial"/>
              </a:rPr>
              <a:t>afeta</a:t>
            </a:r>
            <a:r>
              <a:rPr sz="1000" spc="413" dirty="0">
                <a:solidFill>
                  <a:srgbClr val="000000"/>
                </a:solidFill>
                <a:latin typeface="Arial"/>
                <a:cs typeface="Arial"/>
              </a:rPr>
              <a:t> </a:t>
            </a:r>
            <a:r>
              <a:rPr sz="1000" dirty="0">
                <a:solidFill>
                  <a:srgbClr val="000000"/>
                </a:solidFill>
                <a:latin typeface="Arial"/>
                <a:cs typeface="Arial"/>
              </a:rPr>
              <a:t>a</a:t>
            </a:r>
          </a:p>
          <a:p>
            <a:pPr marL="227329" marR="0">
              <a:lnSpc>
                <a:spcPts val="1112"/>
              </a:lnSpc>
              <a:spcBef>
                <a:spcPts val="87"/>
              </a:spcBef>
              <a:spcAft>
                <a:spcPts val="0"/>
              </a:spcAft>
            </a:pPr>
            <a:r>
              <a:rPr sz="1000" dirty="0">
                <a:solidFill>
                  <a:srgbClr val="000000"/>
                </a:solidFill>
                <a:latin typeface="Arial"/>
                <a:cs typeface="Arial"/>
              </a:rPr>
              <a:t>iluminação,</a:t>
            </a:r>
            <a:r>
              <a:rPr sz="1000" spc="752" dirty="0">
                <a:solidFill>
                  <a:srgbClr val="000000"/>
                </a:solidFill>
                <a:latin typeface="Arial"/>
                <a:cs typeface="Arial"/>
              </a:rPr>
              <a:t> </a:t>
            </a:r>
            <a:r>
              <a:rPr sz="1000" dirty="0">
                <a:solidFill>
                  <a:srgbClr val="000000"/>
                </a:solidFill>
                <a:latin typeface="Arial"/>
                <a:cs typeface="Arial"/>
              </a:rPr>
              <a:t>distância</a:t>
            </a:r>
            <a:r>
              <a:rPr sz="1000" spc="762" dirty="0">
                <a:solidFill>
                  <a:srgbClr val="000000"/>
                </a:solidFill>
                <a:latin typeface="Arial"/>
                <a:cs typeface="Arial"/>
              </a:rPr>
              <a:t> </a:t>
            </a:r>
            <a:r>
              <a:rPr sz="1000" dirty="0">
                <a:solidFill>
                  <a:srgbClr val="000000"/>
                </a:solidFill>
                <a:latin typeface="Arial"/>
                <a:cs typeface="Arial"/>
              </a:rPr>
              <a:t>ao</a:t>
            </a:r>
            <a:r>
              <a:rPr sz="1000" spc="760" dirty="0">
                <a:solidFill>
                  <a:srgbClr val="000000"/>
                </a:solidFill>
                <a:latin typeface="Arial"/>
                <a:cs typeface="Arial"/>
              </a:rPr>
              <a:t> </a:t>
            </a:r>
            <a:r>
              <a:rPr sz="1000" dirty="0">
                <a:solidFill>
                  <a:srgbClr val="000000"/>
                </a:solidFill>
                <a:latin typeface="Arial"/>
                <a:cs typeface="Arial"/>
              </a:rPr>
              <a:t>solo,</a:t>
            </a:r>
            <a:r>
              <a:rPr sz="1000" spc="752" dirty="0">
                <a:solidFill>
                  <a:srgbClr val="000000"/>
                </a:solidFill>
                <a:latin typeface="Arial"/>
                <a:cs typeface="Arial"/>
              </a:rPr>
              <a:t> </a:t>
            </a:r>
            <a:r>
              <a:rPr sz="1000" dirty="0">
                <a:solidFill>
                  <a:srgbClr val="000000"/>
                </a:solidFill>
                <a:latin typeface="Arial"/>
                <a:cs typeface="Arial"/>
              </a:rPr>
              <a:t>potência</a:t>
            </a:r>
            <a:r>
              <a:rPr sz="1000" spc="749" dirty="0">
                <a:solidFill>
                  <a:srgbClr val="000000"/>
                </a:solidFill>
                <a:latin typeface="Arial"/>
                <a:cs typeface="Arial"/>
              </a:rPr>
              <a:t> </a:t>
            </a:r>
            <a:r>
              <a:rPr sz="1000" dirty="0">
                <a:solidFill>
                  <a:srgbClr val="000000"/>
                </a:solidFill>
                <a:latin typeface="Arial"/>
                <a:cs typeface="Arial"/>
              </a:rPr>
              <a:t>de</a:t>
            </a:r>
          </a:p>
          <a:p>
            <a:pPr marL="227329" marR="0">
              <a:lnSpc>
                <a:spcPts val="1112"/>
              </a:lnSpc>
              <a:spcBef>
                <a:spcPts val="87"/>
              </a:spcBef>
              <a:spcAft>
                <a:spcPts val="0"/>
              </a:spcAft>
            </a:pPr>
            <a:r>
              <a:rPr lang="pt-BR" sz="1000">
                <a:solidFill>
                  <a:srgbClr val="000000"/>
                </a:solidFill>
                <a:latin typeface="Arial"/>
                <a:cs typeface="Arial"/>
              </a:rPr>
              <a:t>frenagem</a:t>
            </a:r>
            <a:r>
              <a:rPr sz="1000">
                <a:solidFill>
                  <a:srgbClr val="000000"/>
                </a:solidFill>
                <a:latin typeface="Arial"/>
                <a:cs typeface="Arial"/>
              </a:rPr>
              <a:t>,</a:t>
            </a:r>
            <a:r>
              <a:rPr sz="1000" spc="1052">
                <a:solidFill>
                  <a:srgbClr val="000000"/>
                </a:solidFill>
                <a:latin typeface="Arial"/>
                <a:cs typeface="Arial"/>
              </a:rPr>
              <a:t> </a:t>
            </a:r>
            <a:r>
              <a:rPr sz="1000" dirty="0">
                <a:solidFill>
                  <a:srgbClr val="000000"/>
                </a:solidFill>
                <a:latin typeface="Arial"/>
                <a:cs typeface="Arial"/>
              </a:rPr>
              <a:t>ângulos</a:t>
            </a:r>
            <a:r>
              <a:rPr sz="1000" spc="1054" dirty="0">
                <a:solidFill>
                  <a:srgbClr val="000000"/>
                </a:solidFill>
                <a:latin typeface="Arial"/>
                <a:cs typeface="Arial"/>
              </a:rPr>
              <a:t> </a:t>
            </a:r>
            <a:r>
              <a:rPr sz="1000" dirty="0">
                <a:solidFill>
                  <a:srgbClr val="000000"/>
                </a:solidFill>
                <a:latin typeface="Arial"/>
                <a:cs typeface="Arial"/>
              </a:rPr>
              <a:t>laterais,</a:t>
            </a:r>
            <a:r>
              <a:rPr sz="1000" spc="1051" dirty="0">
                <a:solidFill>
                  <a:srgbClr val="000000"/>
                </a:solidFill>
                <a:latin typeface="Arial"/>
                <a:cs typeface="Arial"/>
              </a:rPr>
              <a:t> </a:t>
            </a:r>
            <a:r>
              <a:rPr sz="1000" dirty="0">
                <a:solidFill>
                  <a:srgbClr val="000000"/>
                </a:solidFill>
                <a:latin typeface="Arial"/>
                <a:cs typeface="Arial"/>
              </a:rPr>
              <a:t>funcionamento,</a:t>
            </a:r>
          </a:p>
          <a:p>
            <a:pPr marL="227329" marR="0">
              <a:lnSpc>
                <a:spcPts val="1112"/>
              </a:lnSpc>
              <a:spcBef>
                <a:spcPts val="90"/>
              </a:spcBef>
              <a:spcAft>
                <a:spcPts val="0"/>
              </a:spcAft>
            </a:pPr>
            <a:r>
              <a:rPr sz="1000" dirty="0">
                <a:solidFill>
                  <a:srgbClr val="000000"/>
                </a:solidFill>
                <a:latin typeface="Arial"/>
                <a:cs typeface="Arial"/>
              </a:rPr>
              <a:t>compressão dos</a:t>
            </a:r>
            <a:r>
              <a:rPr sz="1000" spc="16" dirty="0">
                <a:solidFill>
                  <a:srgbClr val="000000"/>
                </a:solidFill>
                <a:latin typeface="Arial"/>
                <a:cs typeface="Arial"/>
              </a:rPr>
              <a:t> </a:t>
            </a:r>
            <a:r>
              <a:rPr sz="1000" dirty="0">
                <a:solidFill>
                  <a:srgbClr val="000000"/>
                </a:solidFill>
                <a:latin typeface="Arial"/>
                <a:cs typeface="Arial"/>
              </a:rPr>
              <a:t>pneus, curso das</a:t>
            </a:r>
            <a:r>
              <a:rPr sz="1000" spc="16" dirty="0">
                <a:solidFill>
                  <a:srgbClr val="000000"/>
                </a:solidFill>
                <a:latin typeface="Arial"/>
                <a:cs typeface="Arial"/>
              </a:rPr>
              <a:t> </a:t>
            </a:r>
            <a:r>
              <a:rPr sz="1000" dirty="0">
                <a:solidFill>
                  <a:srgbClr val="000000"/>
                </a:solidFill>
                <a:latin typeface="Arial"/>
                <a:cs typeface="Arial"/>
              </a:rPr>
              <a:t>suspensões</a:t>
            </a:r>
            <a:r>
              <a:rPr sz="1000" spc="14" dirty="0">
                <a:solidFill>
                  <a:srgbClr val="000000"/>
                </a:solidFill>
                <a:latin typeface="Arial"/>
                <a:cs typeface="Arial"/>
              </a:rPr>
              <a:t> </a:t>
            </a:r>
            <a:r>
              <a:rPr sz="1000" dirty="0">
                <a:solidFill>
                  <a:srgbClr val="000000"/>
                </a:solidFill>
                <a:latin typeface="Arial"/>
                <a:cs typeface="Arial"/>
              </a:rPr>
              <a:t>ou</a:t>
            </a:r>
          </a:p>
          <a:p>
            <a:pPr marL="227329" marR="0">
              <a:lnSpc>
                <a:spcPts val="1112"/>
              </a:lnSpc>
              <a:spcBef>
                <a:spcPts val="87"/>
              </a:spcBef>
              <a:spcAft>
                <a:spcPts val="0"/>
              </a:spcAft>
            </a:pPr>
            <a:r>
              <a:rPr sz="1000" dirty="0">
                <a:solidFill>
                  <a:srgbClr val="000000"/>
                </a:solidFill>
                <a:latin typeface="Arial"/>
                <a:cs typeface="Arial"/>
              </a:rPr>
              <a:t>outros fatores que influam na condução.</a:t>
            </a:r>
          </a:p>
        </p:txBody>
      </p:sp>
      <p:sp>
        <p:nvSpPr>
          <p:cNvPr id="6" name="object 6"/>
          <p:cNvSpPr txBox="1"/>
          <p:nvPr/>
        </p:nvSpPr>
        <p:spPr>
          <a:xfrm>
            <a:off x="541020" y="1087672"/>
            <a:ext cx="3210294" cy="12465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1.</a:t>
            </a:r>
            <a:r>
              <a:rPr sz="1000" spc="687" dirty="0">
                <a:solidFill>
                  <a:srgbClr val="000000"/>
                </a:solidFill>
                <a:latin typeface="Arial"/>
                <a:cs typeface="Arial"/>
              </a:rPr>
              <a:t> </a:t>
            </a:r>
            <a:r>
              <a:rPr sz="1000" dirty="0">
                <a:solidFill>
                  <a:srgbClr val="000000"/>
                </a:solidFill>
                <a:latin typeface="Arial"/>
                <a:cs typeface="Arial"/>
              </a:rPr>
              <a:t>Qualquer</a:t>
            </a:r>
            <a:r>
              <a:rPr sz="1000" spc="362" dirty="0">
                <a:solidFill>
                  <a:srgbClr val="000000"/>
                </a:solidFill>
                <a:latin typeface="Arial"/>
                <a:cs typeface="Arial"/>
              </a:rPr>
              <a:t> </a:t>
            </a:r>
            <a:r>
              <a:rPr sz="1000" dirty="0">
                <a:solidFill>
                  <a:srgbClr val="000000"/>
                </a:solidFill>
                <a:latin typeface="Arial"/>
                <a:cs typeface="Arial"/>
              </a:rPr>
              <a:t>utilizador</a:t>
            </a:r>
            <a:r>
              <a:rPr sz="1000" spc="349" dirty="0">
                <a:solidFill>
                  <a:srgbClr val="000000"/>
                </a:solidFill>
                <a:latin typeface="Arial"/>
                <a:cs typeface="Arial"/>
              </a:rPr>
              <a:t> </a:t>
            </a:r>
            <a:r>
              <a:rPr sz="1000" dirty="0">
                <a:solidFill>
                  <a:srgbClr val="000000"/>
                </a:solidFill>
                <a:latin typeface="Arial"/>
                <a:cs typeface="Arial"/>
              </a:rPr>
              <a:t>deve</a:t>
            </a:r>
            <a:r>
              <a:rPr sz="1000" spc="352" dirty="0">
                <a:solidFill>
                  <a:srgbClr val="000000"/>
                </a:solidFill>
                <a:latin typeface="Arial"/>
                <a:cs typeface="Arial"/>
              </a:rPr>
              <a:t> </a:t>
            </a:r>
            <a:r>
              <a:rPr sz="1000" dirty="0">
                <a:solidFill>
                  <a:srgbClr val="000000"/>
                </a:solidFill>
                <a:latin typeface="Arial"/>
                <a:cs typeface="Arial"/>
              </a:rPr>
              <a:t>conhecer</a:t>
            </a:r>
            <a:r>
              <a:rPr sz="1000" spc="360" dirty="0">
                <a:solidFill>
                  <a:srgbClr val="000000"/>
                </a:solidFill>
                <a:latin typeface="Arial"/>
                <a:cs typeface="Arial"/>
              </a:rPr>
              <a:t> </a:t>
            </a:r>
            <a:r>
              <a:rPr sz="1000" dirty="0">
                <a:solidFill>
                  <a:srgbClr val="000000"/>
                </a:solidFill>
                <a:latin typeface="Arial"/>
                <a:cs typeface="Arial"/>
              </a:rPr>
              <a:t>bem</a:t>
            </a:r>
            <a:r>
              <a:rPr sz="1000" spc="356" dirty="0">
                <a:solidFill>
                  <a:srgbClr val="000000"/>
                </a:solidFill>
                <a:latin typeface="Arial"/>
                <a:cs typeface="Arial"/>
              </a:rPr>
              <a:t> </a:t>
            </a:r>
            <a:r>
              <a:rPr sz="1000" dirty="0">
                <a:solidFill>
                  <a:srgbClr val="000000"/>
                </a:solidFill>
                <a:latin typeface="Arial"/>
                <a:cs typeface="Arial"/>
              </a:rPr>
              <a:t>o</a:t>
            </a:r>
            <a:r>
              <a:rPr sz="1000" spc="341" dirty="0">
                <a:solidFill>
                  <a:srgbClr val="000000"/>
                </a:solidFill>
                <a:latin typeface="Arial"/>
                <a:cs typeface="Arial"/>
              </a:rPr>
              <a:t> </a:t>
            </a:r>
            <a:r>
              <a:rPr sz="1000" dirty="0">
                <a:solidFill>
                  <a:srgbClr val="000000"/>
                </a:solidFill>
                <a:latin typeface="Arial"/>
                <a:cs typeface="Arial"/>
              </a:rPr>
              <a:t>seu</a:t>
            </a:r>
          </a:p>
          <a:p>
            <a:pPr marL="227380" marR="0">
              <a:lnSpc>
                <a:spcPts val="1112"/>
              </a:lnSpc>
              <a:spcBef>
                <a:spcPts val="87"/>
              </a:spcBef>
              <a:spcAft>
                <a:spcPts val="0"/>
              </a:spcAft>
            </a:pPr>
            <a:r>
              <a:rPr sz="1000" dirty="0">
                <a:solidFill>
                  <a:srgbClr val="000000"/>
                </a:solidFill>
                <a:latin typeface="Arial"/>
                <a:cs typeface="Arial"/>
              </a:rPr>
              <a:t>veículo,</a:t>
            </a:r>
            <a:r>
              <a:rPr sz="1000" spc="68" dirty="0">
                <a:solidFill>
                  <a:srgbClr val="000000"/>
                </a:solidFill>
                <a:latin typeface="Arial"/>
                <a:cs typeface="Arial"/>
              </a:rPr>
              <a:t> </a:t>
            </a:r>
            <a:r>
              <a:rPr sz="1000" dirty="0">
                <a:solidFill>
                  <a:srgbClr val="000000"/>
                </a:solidFill>
                <a:latin typeface="Arial"/>
                <a:cs typeface="Arial"/>
              </a:rPr>
              <a:t>e</a:t>
            </a:r>
            <a:r>
              <a:rPr sz="1000" spc="52"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posição</a:t>
            </a:r>
            <a:r>
              <a:rPr sz="1000" spc="62" dirty="0">
                <a:solidFill>
                  <a:srgbClr val="000000"/>
                </a:solidFill>
                <a:latin typeface="Arial"/>
                <a:cs typeface="Arial"/>
              </a:rPr>
              <a:t> </a:t>
            </a:r>
            <a:r>
              <a:rPr sz="1000" dirty="0">
                <a:solidFill>
                  <a:srgbClr val="000000"/>
                </a:solidFill>
                <a:latin typeface="Arial"/>
                <a:cs typeface="Arial"/>
              </a:rPr>
              <a:t>incorreta</a:t>
            </a:r>
            <a:r>
              <a:rPr sz="1000" spc="50" dirty="0">
                <a:solidFill>
                  <a:srgbClr val="000000"/>
                </a:solidFill>
                <a:latin typeface="Arial"/>
                <a:cs typeface="Arial"/>
              </a:rPr>
              <a:t> </a:t>
            </a:r>
            <a:r>
              <a:rPr sz="1000" dirty="0">
                <a:solidFill>
                  <a:srgbClr val="000000"/>
                </a:solidFill>
                <a:latin typeface="Arial"/>
                <a:cs typeface="Arial"/>
              </a:rPr>
              <a:t>sobre</a:t>
            </a:r>
            <a:r>
              <a:rPr sz="1000" spc="51" dirty="0">
                <a:solidFill>
                  <a:srgbClr val="000000"/>
                </a:solidFill>
                <a:latin typeface="Arial"/>
                <a:cs typeface="Arial"/>
              </a:rPr>
              <a:t> </a:t>
            </a:r>
            <a:r>
              <a:rPr sz="1000" dirty="0">
                <a:solidFill>
                  <a:srgbClr val="000000"/>
                </a:solidFill>
                <a:latin typeface="Arial"/>
                <a:cs typeface="Arial"/>
              </a:rPr>
              <a:t>o</a:t>
            </a:r>
            <a:r>
              <a:rPr sz="1000" spc="65" dirty="0">
                <a:solidFill>
                  <a:srgbClr val="000000"/>
                </a:solidFill>
                <a:latin typeface="Arial"/>
                <a:cs typeface="Arial"/>
              </a:rPr>
              <a:t> </a:t>
            </a:r>
            <a:r>
              <a:rPr sz="1000" dirty="0">
                <a:solidFill>
                  <a:srgbClr val="000000"/>
                </a:solidFill>
                <a:latin typeface="Arial"/>
                <a:cs typeface="Arial"/>
              </a:rPr>
              <a:t>assento</a:t>
            </a:r>
            <a:r>
              <a:rPr sz="1000" spc="64" dirty="0">
                <a:solidFill>
                  <a:srgbClr val="000000"/>
                </a:solidFill>
                <a:latin typeface="Arial"/>
                <a:cs typeface="Arial"/>
              </a:rPr>
              <a:t> </a:t>
            </a:r>
            <a:r>
              <a:rPr sz="1000" dirty="0">
                <a:solidFill>
                  <a:srgbClr val="000000"/>
                </a:solidFill>
                <a:latin typeface="Arial"/>
                <a:cs typeface="Arial"/>
              </a:rPr>
              <a:t>ou</a:t>
            </a:r>
          </a:p>
          <a:p>
            <a:pPr marL="227380" marR="0">
              <a:lnSpc>
                <a:spcPts val="1112"/>
              </a:lnSpc>
              <a:spcBef>
                <a:spcPts val="90"/>
              </a:spcBef>
              <a:spcAft>
                <a:spcPts val="0"/>
              </a:spcAft>
            </a:pPr>
            <a:r>
              <a:rPr sz="1000" dirty="0">
                <a:solidFill>
                  <a:srgbClr val="000000"/>
                </a:solidFill>
                <a:latin typeface="Arial"/>
                <a:cs typeface="Arial"/>
              </a:rPr>
              <a:t>deslocamentos</a:t>
            </a:r>
            <a:r>
              <a:rPr sz="1000" spc="286" dirty="0">
                <a:solidFill>
                  <a:srgbClr val="000000"/>
                </a:solidFill>
                <a:latin typeface="Arial"/>
                <a:cs typeface="Arial"/>
              </a:rPr>
              <a:t> </a:t>
            </a:r>
            <a:r>
              <a:rPr sz="1000" dirty="0">
                <a:solidFill>
                  <a:srgbClr val="000000"/>
                </a:solidFill>
                <a:latin typeface="Arial"/>
                <a:cs typeface="Arial"/>
              </a:rPr>
              <a:t>durante</a:t>
            </a:r>
            <a:r>
              <a:rPr sz="1000" spc="291" dirty="0">
                <a:solidFill>
                  <a:srgbClr val="000000"/>
                </a:solidFill>
                <a:latin typeface="Arial"/>
                <a:cs typeface="Arial"/>
              </a:rPr>
              <a:t> </a:t>
            </a:r>
            <a:r>
              <a:rPr sz="1000" dirty="0">
                <a:solidFill>
                  <a:srgbClr val="000000"/>
                </a:solidFill>
                <a:latin typeface="Arial"/>
                <a:cs typeface="Arial"/>
              </a:rPr>
              <a:t>a</a:t>
            </a:r>
            <a:r>
              <a:rPr sz="1000" spc="291" dirty="0">
                <a:solidFill>
                  <a:srgbClr val="000000"/>
                </a:solidFill>
                <a:latin typeface="Arial"/>
                <a:cs typeface="Arial"/>
              </a:rPr>
              <a:t> </a:t>
            </a:r>
            <a:r>
              <a:rPr sz="1000" dirty="0">
                <a:solidFill>
                  <a:srgbClr val="000000"/>
                </a:solidFill>
                <a:latin typeface="Arial"/>
                <a:cs typeface="Arial"/>
              </a:rPr>
              <a:t>condução</a:t>
            </a:r>
            <a:r>
              <a:rPr sz="1000" spc="291" dirty="0">
                <a:solidFill>
                  <a:srgbClr val="000000"/>
                </a:solidFill>
                <a:latin typeface="Arial"/>
                <a:cs typeface="Arial"/>
              </a:rPr>
              <a:t> </a:t>
            </a:r>
            <a:r>
              <a:rPr sz="1000" dirty="0">
                <a:solidFill>
                  <a:srgbClr val="000000"/>
                </a:solidFill>
                <a:latin typeface="Arial"/>
                <a:cs typeface="Arial"/>
              </a:rPr>
              <a:t>podem</a:t>
            </a:r>
            <a:r>
              <a:rPr sz="1000" spc="282" dirty="0">
                <a:solidFill>
                  <a:srgbClr val="000000"/>
                </a:solidFill>
                <a:latin typeface="Arial"/>
                <a:cs typeface="Arial"/>
              </a:rPr>
              <a:t> </a:t>
            </a:r>
            <a:r>
              <a:rPr sz="1000" dirty="0">
                <a:solidFill>
                  <a:srgbClr val="000000"/>
                </a:solidFill>
                <a:latin typeface="Arial"/>
                <a:cs typeface="Arial"/>
              </a:rPr>
              <a:t>ser</a:t>
            </a:r>
          </a:p>
          <a:p>
            <a:pPr marL="227380" marR="0">
              <a:lnSpc>
                <a:spcPts val="1112"/>
              </a:lnSpc>
              <a:spcBef>
                <a:spcPts val="87"/>
              </a:spcBef>
              <a:spcAft>
                <a:spcPts val="0"/>
              </a:spcAft>
            </a:pPr>
            <a:r>
              <a:rPr sz="1000" dirty="0">
                <a:solidFill>
                  <a:srgbClr val="000000"/>
                </a:solidFill>
                <a:latin typeface="Arial"/>
                <a:cs typeface="Arial"/>
              </a:rPr>
              <a:t>perigosos</a:t>
            </a:r>
            <a:r>
              <a:rPr sz="1000" spc="227" dirty="0">
                <a:solidFill>
                  <a:srgbClr val="000000"/>
                </a:solidFill>
                <a:latin typeface="Arial"/>
                <a:cs typeface="Arial"/>
              </a:rPr>
              <a:t> </a:t>
            </a:r>
            <a:r>
              <a:rPr sz="1000" dirty="0">
                <a:solidFill>
                  <a:srgbClr val="000000"/>
                </a:solidFill>
                <a:latin typeface="Arial"/>
                <a:cs typeface="Arial"/>
              </a:rPr>
              <a:t>para</a:t>
            </a:r>
            <a:r>
              <a:rPr sz="1000" spc="233" dirty="0">
                <a:solidFill>
                  <a:srgbClr val="000000"/>
                </a:solidFill>
                <a:latin typeface="Arial"/>
                <a:cs typeface="Arial"/>
              </a:rPr>
              <a:t> </a:t>
            </a:r>
            <a:r>
              <a:rPr sz="1000" dirty="0">
                <a:solidFill>
                  <a:srgbClr val="000000"/>
                </a:solidFill>
                <a:latin typeface="Arial"/>
                <a:cs typeface="Arial"/>
              </a:rPr>
              <a:t>o</a:t>
            </a:r>
            <a:r>
              <a:rPr sz="1000" spc="233" dirty="0">
                <a:solidFill>
                  <a:srgbClr val="000000"/>
                </a:solidFill>
                <a:latin typeface="Arial"/>
                <a:cs typeface="Arial"/>
              </a:rPr>
              <a:t> </a:t>
            </a:r>
            <a:r>
              <a:rPr sz="1000" dirty="0">
                <a:solidFill>
                  <a:srgbClr val="000000"/>
                </a:solidFill>
                <a:latin typeface="Arial"/>
                <a:cs typeface="Arial"/>
              </a:rPr>
              <a:t>funcionamento</a:t>
            </a:r>
            <a:r>
              <a:rPr sz="1000" spc="221" dirty="0">
                <a:solidFill>
                  <a:srgbClr val="000000"/>
                </a:solidFill>
                <a:latin typeface="Arial"/>
                <a:cs typeface="Arial"/>
              </a:rPr>
              <a:t> </a:t>
            </a:r>
            <a:r>
              <a:rPr sz="1000">
                <a:solidFill>
                  <a:srgbClr val="000000"/>
                </a:solidFill>
                <a:latin typeface="Arial"/>
                <a:cs typeface="Arial"/>
              </a:rPr>
              <a:t>ou</a:t>
            </a:r>
            <a:r>
              <a:rPr sz="1000" spc="214">
                <a:solidFill>
                  <a:srgbClr val="000000"/>
                </a:solidFill>
                <a:latin typeface="Arial"/>
                <a:cs typeface="Arial"/>
              </a:rPr>
              <a:t> </a:t>
            </a:r>
            <a:r>
              <a:rPr sz="1000">
                <a:solidFill>
                  <a:srgbClr val="000000"/>
                </a:solidFill>
                <a:latin typeface="Arial"/>
                <a:cs typeface="Arial"/>
              </a:rPr>
              <a:t>control</a:t>
            </a:r>
            <a:r>
              <a:rPr lang="pt-BR" sz="1000">
                <a:solidFill>
                  <a:srgbClr val="000000"/>
                </a:solidFill>
                <a:latin typeface="Arial"/>
                <a:cs typeface="Arial"/>
              </a:rPr>
              <a:t>e</a:t>
            </a:r>
            <a:r>
              <a:rPr sz="1000" spc="232">
                <a:solidFill>
                  <a:srgbClr val="000000"/>
                </a:solidFill>
                <a:latin typeface="Arial"/>
                <a:cs typeface="Arial"/>
              </a:rPr>
              <a:t> </a:t>
            </a:r>
            <a:r>
              <a:rPr sz="1000" dirty="0">
                <a:solidFill>
                  <a:srgbClr val="000000"/>
                </a:solidFill>
                <a:latin typeface="Arial"/>
                <a:cs typeface="Arial"/>
              </a:rPr>
              <a:t>do</a:t>
            </a:r>
          </a:p>
          <a:p>
            <a:pPr marL="227380" marR="0">
              <a:lnSpc>
                <a:spcPts val="1112"/>
              </a:lnSpc>
              <a:spcBef>
                <a:spcPts val="87"/>
              </a:spcBef>
              <a:spcAft>
                <a:spcPts val="0"/>
              </a:spcAft>
            </a:pPr>
            <a:r>
              <a:rPr sz="1000" dirty="0">
                <a:solidFill>
                  <a:srgbClr val="000000"/>
                </a:solidFill>
                <a:latin typeface="Arial"/>
                <a:cs typeface="Arial"/>
              </a:rPr>
              <a:t>veículo.</a:t>
            </a:r>
            <a:r>
              <a:rPr sz="1000" spc="56" dirty="0">
                <a:solidFill>
                  <a:srgbClr val="000000"/>
                </a:solidFill>
                <a:latin typeface="Arial"/>
                <a:cs typeface="Arial"/>
              </a:rPr>
              <a:t> </a:t>
            </a:r>
            <a:r>
              <a:rPr sz="1000" dirty="0">
                <a:solidFill>
                  <a:srgbClr val="000000"/>
                </a:solidFill>
                <a:latin typeface="Arial"/>
                <a:cs typeface="Arial"/>
              </a:rPr>
              <a:t>Em</a:t>
            </a:r>
            <a:r>
              <a:rPr sz="1000" spc="47" dirty="0">
                <a:solidFill>
                  <a:srgbClr val="000000"/>
                </a:solidFill>
                <a:latin typeface="Arial"/>
                <a:cs typeface="Arial"/>
              </a:rPr>
              <a:t> </a:t>
            </a:r>
            <a:r>
              <a:rPr sz="1000" dirty="0">
                <a:solidFill>
                  <a:srgbClr val="000000"/>
                </a:solidFill>
                <a:latin typeface="Arial"/>
                <a:cs typeface="Arial"/>
              </a:rPr>
              <a:t>marcha,</a:t>
            </a:r>
            <a:r>
              <a:rPr sz="1000" spc="43" dirty="0">
                <a:solidFill>
                  <a:srgbClr val="000000"/>
                </a:solidFill>
                <a:latin typeface="Arial"/>
                <a:cs typeface="Arial"/>
              </a:rPr>
              <a:t> </a:t>
            </a:r>
            <a:r>
              <a:rPr sz="1000" dirty="0">
                <a:solidFill>
                  <a:srgbClr val="000000"/>
                </a:solidFill>
                <a:latin typeface="Arial"/>
                <a:cs typeface="Arial"/>
              </a:rPr>
              <a:t>o</a:t>
            </a:r>
            <a:r>
              <a:rPr sz="1000" spc="52" dirty="0">
                <a:solidFill>
                  <a:srgbClr val="000000"/>
                </a:solidFill>
                <a:latin typeface="Arial"/>
                <a:cs typeface="Arial"/>
              </a:rPr>
              <a:t> </a:t>
            </a:r>
            <a:r>
              <a:rPr sz="1000" dirty="0">
                <a:solidFill>
                  <a:srgbClr val="000000"/>
                </a:solidFill>
                <a:latin typeface="Arial"/>
                <a:cs typeface="Arial"/>
              </a:rPr>
              <a:t>passageiro</a:t>
            </a:r>
            <a:r>
              <a:rPr sz="1000" spc="54" dirty="0">
                <a:solidFill>
                  <a:srgbClr val="000000"/>
                </a:solidFill>
                <a:latin typeface="Arial"/>
                <a:cs typeface="Arial"/>
              </a:rPr>
              <a:t> </a:t>
            </a:r>
            <a:r>
              <a:rPr sz="1000" dirty="0">
                <a:solidFill>
                  <a:srgbClr val="000000"/>
                </a:solidFill>
                <a:latin typeface="Arial"/>
                <a:cs typeface="Arial"/>
              </a:rPr>
              <a:t>deve</a:t>
            </a:r>
            <a:r>
              <a:rPr sz="1000" spc="43" dirty="0">
                <a:solidFill>
                  <a:srgbClr val="000000"/>
                </a:solidFill>
                <a:latin typeface="Arial"/>
                <a:cs typeface="Arial"/>
              </a:rPr>
              <a:t> </a:t>
            </a:r>
            <a:r>
              <a:rPr sz="1000" dirty="0">
                <a:solidFill>
                  <a:srgbClr val="000000"/>
                </a:solidFill>
                <a:latin typeface="Arial"/>
                <a:cs typeface="Arial"/>
              </a:rPr>
              <a:t>sentar-se</a:t>
            </a:r>
          </a:p>
          <a:p>
            <a:pPr marL="227380" marR="0">
              <a:lnSpc>
                <a:spcPts val="1112"/>
              </a:lnSpc>
              <a:spcBef>
                <a:spcPts val="87"/>
              </a:spcBef>
              <a:spcAft>
                <a:spcPts val="0"/>
              </a:spcAft>
            </a:pPr>
            <a:r>
              <a:rPr sz="1000" dirty="0">
                <a:solidFill>
                  <a:srgbClr val="000000"/>
                </a:solidFill>
                <a:latin typeface="Arial"/>
                <a:cs typeface="Arial"/>
              </a:rPr>
              <a:t>de forma estável no seu assento sem influir com o</a:t>
            </a:r>
          </a:p>
          <a:p>
            <a:pPr marL="227380" marR="0">
              <a:lnSpc>
                <a:spcPts val="1112"/>
              </a:lnSpc>
              <a:spcBef>
                <a:spcPts val="87"/>
              </a:spcBef>
              <a:spcAft>
                <a:spcPts val="0"/>
              </a:spcAft>
            </a:pPr>
            <a:r>
              <a:rPr sz="1000" dirty="0">
                <a:solidFill>
                  <a:srgbClr val="000000"/>
                </a:solidFill>
                <a:latin typeface="Arial"/>
                <a:cs typeface="Arial"/>
              </a:rPr>
              <a:t>condutor.</a:t>
            </a:r>
            <a:r>
              <a:rPr sz="1000" spc="328" dirty="0">
                <a:solidFill>
                  <a:srgbClr val="000000"/>
                </a:solidFill>
                <a:latin typeface="Arial"/>
                <a:cs typeface="Arial"/>
              </a:rPr>
              <a:t> </a:t>
            </a:r>
            <a:r>
              <a:rPr sz="1000" dirty="0">
                <a:solidFill>
                  <a:srgbClr val="000000"/>
                </a:solidFill>
                <a:latin typeface="Arial"/>
                <a:cs typeface="Arial"/>
              </a:rPr>
              <a:t>Não</a:t>
            </a:r>
            <a:r>
              <a:rPr sz="1000" spc="315" dirty="0">
                <a:solidFill>
                  <a:srgbClr val="000000"/>
                </a:solidFill>
                <a:latin typeface="Arial"/>
                <a:cs typeface="Arial"/>
              </a:rPr>
              <a:t> </a:t>
            </a:r>
            <a:r>
              <a:rPr sz="1000" dirty="0">
                <a:solidFill>
                  <a:srgbClr val="000000"/>
                </a:solidFill>
                <a:latin typeface="Arial"/>
                <a:cs typeface="Arial"/>
              </a:rPr>
              <a:t>é</a:t>
            </a:r>
            <a:r>
              <a:rPr sz="1000" spc="329" dirty="0">
                <a:solidFill>
                  <a:srgbClr val="000000"/>
                </a:solidFill>
                <a:latin typeface="Arial"/>
                <a:cs typeface="Arial"/>
              </a:rPr>
              <a:t> </a:t>
            </a:r>
            <a:r>
              <a:rPr sz="1000" dirty="0">
                <a:solidFill>
                  <a:srgbClr val="000000"/>
                </a:solidFill>
                <a:latin typeface="Arial"/>
                <a:cs typeface="Arial"/>
              </a:rPr>
              <a:t>permitido</a:t>
            </a:r>
            <a:r>
              <a:rPr sz="1000" spc="317" dirty="0">
                <a:solidFill>
                  <a:srgbClr val="000000"/>
                </a:solidFill>
                <a:latin typeface="Arial"/>
                <a:cs typeface="Arial"/>
              </a:rPr>
              <a:t> </a:t>
            </a:r>
            <a:r>
              <a:rPr sz="1000" dirty="0">
                <a:solidFill>
                  <a:srgbClr val="000000"/>
                </a:solidFill>
                <a:latin typeface="Arial"/>
                <a:cs typeface="Arial"/>
              </a:rPr>
              <a:t>levar</a:t>
            </a:r>
            <a:r>
              <a:rPr sz="1000" spc="325" dirty="0">
                <a:solidFill>
                  <a:srgbClr val="000000"/>
                </a:solidFill>
                <a:latin typeface="Arial"/>
                <a:cs typeface="Arial"/>
              </a:rPr>
              <a:t> </a:t>
            </a:r>
            <a:r>
              <a:rPr sz="1000" dirty="0">
                <a:solidFill>
                  <a:srgbClr val="000000"/>
                </a:solidFill>
                <a:latin typeface="Arial"/>
                <a:cs typeface="Arial"/>
              </a:rPr>
              <a:t>animais</a:t>
            </a:r>
            <a:r>
              <a:rPr sz="1000" spc="323" dirty="0">
                <a:solidFill>
                  <a:srgbClr val="000000"/>
                </a:solidFill>
                <a:latin typeface="Arial"/>
                <a:cs typeface="Arial"/>
              </a:rPr>
              <a:t> </a:t>
            </a:r>
            <a:r>
              <a:rPr sz="1000" dirty="0">
                <a:solidFill>
                  <a:srgbClr val="000000"/>
                </a:solidFill>
                <a:latin typeface="Arial"/>
                <a:cs typeface="Arial"/>
              </a:rPr>
              <a:t>como</a:t>
            </a:r>
          </a:p>
          <a:p>
            <a:pPr marL="227380" marR="0">
              <a:lnSpc>
                <a:spcPts val="1112"/>
              </a:lnSpc>
              <a:spcBef>
                <a:spcPts val="87"/>
              </a:spcBef>
              <a:spcAft>
                <a:spcPts val="0"/>
              </a:spcAft>
            </a:pPr>
            <a:r>
              <a:rPr sz="1000" dirty="0">
                <a:solidFill>
                  <a:srgbClr val="000000"/>
                </a:solidFill>
                <a:latin typeface="Arial"/>
                <a:cs typeface="Arial"/>
              </a:rPr>
              <a:t>passageiros na moto.</a:t>
            </a:r>
          </a:p>
        </p:txBody>
      </p:sp>
      <p:sp>
        <p:nvSpPr>
          <p:cNvPr id="7" name="object 7"/>
          <p:cNvSpPr txBox="1"/>
          <p:nvPr/>
        </p:nvSpPr>
        <p:spPr>
          <a:xfrm>
            <a:off x="3964559" y="1734229"/>
            <a:ext cx="3208511"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6.</a:t>
            </a:r>
            <a:r>
              <a:rPr sz="1000" spc="686" dirty="0">
                <a:solidFill>
                  <a:srgbClr val="000000"/>
                </a:solidFill>
                <a:latin typeface="Arial"/>
                <a:cs typeface="Arial"/>
              </a:rPr>
              <a:t> </a:t>
            </a:r>
            <a:r>
              <a:rPr sz="1000" dirty="0">
                <a:solidFill>
                  <a:srgbClr val="000000"/>
                </a:solidFill>
                <a:latin typeface="Arial"/>
                <a:cs typeface="Arial"/>
              </a:rPr>
              <a:t>Mais</a:t>
            </a:r>
            <a:r>
              <a:rPr sz="1000" spc="113" dirty="0">
                <a:solidFill>
                  <a:srgbClr val="000000"/>
                </a:solidFill>
                <a:latin typeface="Arial"/>
                <a:cs typeface="Arial"/>
              </a:rPr>
              <a:t> </a:t>
            </a:r>
            <a:r>
              <a:rPr sz="1000" dirty="0">
                <a:solidFill>
                  <a:srgbClr val="000000"/>
                </a:solidFill>
                <a:latin typeface="Arial"/>
                <a:cs typeface="Arial"/>
              </a:rPr>
              <a:t>peso</a:t>
            </a:r>
            <a:r>
              <a:rPr sz="1000" spc="101" dirty="0">
                <a:solidFill>
                  <a:srgbClr val="000000"/>
                </a:solidFill>
                <a:latin typeface="Arial"/>
                <a:cs typeface="Arial"/>
              </a:rPr>
              <a:t> </a:t>
            </a:r>
            <a:r>
              <a:rPr sz="1000">
                <a:solidFill>
                  <a:srgbClr val="000000"/>
                </a:solidFill>
                <a:latin typeface="Arial"/>
                <a:cs typeface="Arial"/>
              </a:rPr>
              <a:t>no</a:t>
            </a:r>
            <a:r>
              <a:rPr sz="1000" spc="95">
                <a:solidFill>
                  <a:srgbClr val="000000"/>
                </a:solidFill>
                <a:latin typeface="Arial"/>
                <a:cs typeface="Arial"/>
              </a:rPr>
              <a:t> </a:t>
            </a:r>
            <a:r>
              <a:rPr sz="1000">
                <a:solidFill>
                  <a:srgbClr val="000000"/>
                </a:solidFill>
                <a:latin typeface="Arial"/>
                <a:cs typeface="Arial"/>
              </a:rPr>
              <a:t>gui</a:t>
            </a:r>
            <a:r>
              <a:rPr lang="pt-BR" sz="1000">
                <a:solidFill>
                  <a:srgbClr val="000000"/>
                </a:solidFill>
                <a:latin typeface="Arial"/>
                <a:cs typeface="Arial"/>
              </a:rPr>
              <a:t>dão</a:t>
            </a:r>
            <a:r>
              <a:rPr sz="1000" spc="108">
                <a:solidFill>
                  <a:srgbClr val="000000"/>
                </a:solidFill>
                <a:latin typeface="Arial"/>
                <a:cs typeface="Arial"/>
              </a:rPr>
              <a:t> </a:t>
            </a:r>
            <a:r>
              <a:rPr sz="1000" dirty="0">
                <a:solidFill>
                  <a:srgbClr val="000000"/>
                </a:solidFill>
                <a:latin typeface="Arial"/>
                <a:cs typeface="Arial"/>
              </a:rPr>
              <a:t>ou</a:t>
            </a:r>
            <a:r>
              <a:rPr sz="1000" spc="95" dirty="0">
                <a:solidFill>
                  <a:srgbClr val="000000"/>
                </a:solidFill>
                <a:latin typeface="Arial"/>
                <a:cs typeface="Arial"/>
              </a:rPr>
              <a:t> </a:t>
            </a:r>
            <a:r>
              <a:rPr sz="1000" dirty="0">
                <a:solidFill>
                  <a:srgbClr val="000000"/>
                </a:solidFill>
                <a:latin typeface="Arial"/>
                <a:cs typeface="Arial"/>
              </a:rPr>
              <a:t>na</a:t>
            </a:r>
            <a:r>
              <a:rPr sz="1000" spc="89" dirty="0">
                <a:solidFill>
                  <a:srgbClr val="000000"/>
                </a:solidFill>
                <a:latin typeface="Arial"/>
                <a:cs typeface="Arial"/>
              </a:rPr>
              <a:t> </a:t>
            </a:r>
            <a:r>
              <a:rPr sz="1000" dirty="0">
                <a:solidFill>
                  <a:srgbClr val="000000"/>
                </a:solidFill>
                <a:latin typeface="Arial"/>
                <a:cs typeface="Arial"/>
              </a:rPr>
              <a:t>suspensão</a:t>
            </a:r>
            <a:r>
              <a:rPr sz="1000" spc="97" dirty="0">
                <a:solidFill>
                  <a:srgbClr val="000000"/>
                </a:solidFill>
                <a:latin typeface="Arial"/>
                <a:cs typeface="Arial"/>
              </a:rPr>
              <a:t> </a:t>
            </a:r>
            <a:r>
              <a:rPr sz="1000" dirty="0">
                <a:solidFill>
                  <a:srgbClr val="000000"/>
                </a:solidFill>
                <a:latin typeface="Arial"/>
                <a:cs typeface="Arial"/>
              </a:rPr>
              <a:t>dianteira</a:t>
            </a:r>
          </a:p>
          <a:p>
            <a:pPr marL="227329" marR="0">
              <a:lnSpc>
                <a:spcPts val="1112"/>
              </a:lnSpc>
              <a:spcBef>
                <a:spcPts val="87"/>
              </a:spcBef>
              <a:spcAft>
                <a:spcPts val="0"/>
              </a:spcAft>
            </a:pPr>
            <a:r>
              <a:rPr sz="1000" dirty="0">
                <a:solidFill>
                  <a:srgbClr val="000000"/>
                </a:solidFill>
                <a:latin typeface="Arial"/>
                <a:cs typeface="Arial"/>
              </a:rPr>
              <a:t>pode</a:t>
            </a:r>
            <a:r>
              <a:rPr sz="1000" spc="127" dirty="0">
                <a:solidFill>
                  <a:srgbClr val="000000"/>
                </a:solidFill>
                <a:latin typeface="Arial"/>
                <a:cs typeface="Arial"/>
              </a:rPr>
              <a:t> </a:t>
            </a:r>
            <a:r>
              <a:rPr sz="1000" dirty="0">
                <a:solidFill>
                  <a:srgbClr val="000000"/>
                </a:solidFill>
                <a:latin typeface="Arial"/>
                <a:cs typeface="Arial"/>
              </a:rPr>
              <a:t>afetar</a:t>
            </a:r>
            <a:r>
              <a:rPr sz="1000" spc="119" dirty="0">
                <a:solidFill>
                  <a:srgbClr val="000000"/>
                </a:solidFill>
                <a:latin typeface="Arial"/>
                <a:cs typeface="Arial"/>
              </a:rPr>
              <a:t> </a:t>
            </a:r>
            <a:r>
              <a:rPr sz="1000" dirty="0">
                <a:solidFill>
                  <a:srgbClr val="000000"/>
                </a:solidFill>
                <a:latin typeface="Arial"/>
                <a:cs typeface="Arial"/>
              </a:rPr>
              <a:t>as</a:t>
            </a:r>
            <a:r>
              <a:rPr sz="1000" spc="121" dirty="0">
                <a:solidFill>
                  <a:srgbClr val="000000"/>
                </a:solidFill>
                <a:latin typeface="Arial"/>
                <a:cs typeface="Arial"/>
              </a:rPr>
              <a:t> </a:t>
            </a:r>
            <a:r>
              <a:rPr sz="1000" dirty="0">
                <a:solidFill>
                  <a:srgbClr val="000000"/>
                </a:solidFill>
                <a:latin typeface="Arial"/>
                <a:cs typeface="Arial"/>
              </a:rPr>
              <a:t>curvas</a:t>
            </a:r>
            <a:r>
              <a:rPr sz="1000" spc="117" dirty="0">
                <a:solidFill>
                  <a:srgbClr val="000000"/>
                </a:solidFill>
                <a:latin typeface="Arial"/>
                <a:cs typeface="Arial"/>
              </a:rPr>
              <a:t> </a:t>
            </a:r>
            <a:r>
              <a:rPr sz="1000" dirty="0">
                <a:solidFill>
                  <a:srgbClr val="000000"/>
                </a:solidFill>
                <a:latin typeface="Arial"/>
                <a:cs typeface="Arial"/>
              </a:rPr>
              <a:t>e</a:t>
            </a:r>
            <a:r>
              <a:rPr sz="1000" spc="113" dirty="0">
                <a:solidFill>
                  <a:srgbClr val="000000"/>
                </a:solidFill>
                <a:latin typeface="Arial"/>
                <a:cs typeface="Arial"/>
              </a:rPr>
              <a:t> </a:t>
            </a:r>
            <a:r>
              <a:rPr sz="1000" dirty="0">
                <a:solidFill>
                  <a:srgbClr val="000000"/>
                </a:solidFill>
                <a:latin typeface="Arial"/>
                <a:cs typeface="Arial"/>
              </a:rPr>
              <a:t>provocar</a:t>
            </a:r>
            <a:r>
              <a:rPr sz="1000" spc="119" dirty="0">
                <a:solidFill>
                  <a:srgbClr val="000000"/>
                </a:solidFill>
                <a:latin typeface="Arial"/>
                <a:cs typeface="Arial"/>
              </a:rPr>
              <a:t> </a:t>
            </a:r>
            <a:r>
              <a:rPr sz="1000" dirty="0">
                <a:solidFill>
                  <a:srgbClr val="000000"/>
                </a:solidFill>
                <a:latin typeface="Arial"/>
                <a:cs typeface="Arial"/>
              </a:rPr>
              <a:t>uma</a:t>
            </a:r>
            <a:r>
              <a:rPr sz="1000" spc="117" dirty="0">
                <a:solidFill>
                  <a:srgbClr val="000000"/>
                </a:solidFill>
                <a:latin typeface="Arial"/>
                <a:cs typeface="Arial"/>
              </a:rPr>
              <a:t> </a:t>
            </a:r>
            <a:r>
              <a:rPr sz="1000" dirty="0">
                <a:solidFill>
                  <a:srgbClr val="000000"/>
                </a:solidFill>
                <a:latin typeface="Arial"/>
                <a:cs typeface="Arial"/>
              </a:rPr>
              <a:t>condução</a:t>
            </a:r>
          </a:p>
          <a:p>
            <a:pPr marL="227329" marR="0">
              <a:lnSpc>
                <a:spcPts val="1112"/>
              </a:lnSpc>
              <a:spcBef>
                <a:spcPts val="87"/>
              </a:spcBef>
              <a:spcAft>
                <a:spcPts val="0"/>
              </a:spcAft>
            </a:pPr>
            <a:r>
              <a:rPr sz="1000" dirty="0">
                <a:solidFill>
                  <a:srgbClr val="000000"/>
                </a:solidFill>
                <a:latin typeface="Arial"/>
                <a:cs typeface="Arial"/>
              </a:rPr>
              <a:t>insegura.</a:t>
            </a:r>
          </a:p>
        </p:txBody>
      </p:sp>
      <p:sp>
        <p:nvSpPr>
          <p:cNvPr id="8" name="object 8"/>
          <p:cNvSpPr txBox="1"/>
          <p:nvPr/>
        </p:nvSpPr>
        <p:spPr>
          <a:xfrm>
            <a:off x="3964559" y="2267629"/>
            <a:ext cx="3205820" cy="10940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7.</a:t>
            </a:r>
            <a:r>
              <a:rPr sz="1000" spc="686" dirty="0">
                <a:solidFill>
                  <a:srgbClr val="000000"/>
                </a:solidFill>
                <a:latin typeface="Arial"/>
                <a:cs typeface="Arial"/>
              </a:rPr>
              <a:t> </a:t>
            </a:r>
            <a:r>
              <a:rPr sz="1000" dirty="0">
                <a:solidFill>
                  <a:srgbClr val="000000"/>
                </a:solidFill>
                <a:latin typeface="Arial"/>
                <a:cs typeface="Arial"/>
              </a:rPr>
              <a:t>As</a:t>
            </a:r>
            <a:r>
              <a:rPr sz="1000" spc="210" dirty="0">
                <a:solidFill>
                  <a:srgbClr val="000000"/>
                </a:solidFill>
                <a:latin typeface="Arial"/>
                <a:cs typeface="Arial"/>
              </a:rPr>
              <a:t> </a:t>
            </a:r>
            <a:r>
              <a:rPr sz="1000" dirty="0">
                <a:solidFill>
                  <a:srgbClr val="000000"/>
                </a:solidFill>
                <a:latin typeface="Arial"/>
                <a:cs typeface="Arial"/>
              </a:rPr>
              <a:t>carenagens,</a:t>
            </a:r>
            <a:r>
              <a:rPr sz="1000" spc="199" dirty="0">
                <a:solidFill>
                  <a:srgbClr val="000000"/>
                </a:solidFill>
                <a:latin typeface="Arial"/>
                <a:cs typeface="Arial"/>
              </a:rPr>
              <a:t> </a:t>
            </a:r>
            <a:r>
              <a:rPr sz="1000" dirty="0">
                <a:solidFill>
                  <a:srgbClr val="000000"/>
                </a:solidFill>
                <a:latin typeface="Arial"/>
                <a:cs typeface="Arial"/>
              </a:rPr>
              <a:t>para-brisas,</a:t>
            </a:r>
            <a:r>
              <a:rPr sz="1000" spc="198" dirty="0">
                <a:solidFill>
                  <a:srgbClr val="000000"/>
                </a:solidFill>
                <a:latin typeface="Arial"/>
                <a:cs typeface="Arial"/>
              </a:rPr>
              <a:t> </a:t>
            </a:r>
            <a:r>
              <a:rPr sz="1000" dirty="0">
                <a:solidFill>
                  <a:srgbClr val="000000"/>
                </a:solidFill>
                <a:latin typeface="Arial"/>
                <a:cs typeface="Arial"/>
              </a:rPr>
              <a:t>encostos</a:t>
            </a:r>
            <a:r>
              <a:rPr sz="1000" spc="215" dirty="0">
                <a:solidFill>
                  <a:srgbClr val="000000"/>
                </a:solidFill>
                <a:latin typeface="Arial"/>
                <a:cs typeface="Arial"/>
              </a:rPr>
              <a:t> </a:t>
            </a:r>
            <a:r>
              <a:rPr sz="1000" dirty="0">
                <a:solidFill>
                  <a:srgbClr val="000000"/>
                </a:solidFill>
                <a:latin typeface="Arial"/>
                <a:cs typeface="Arial"/>
              </a:rPr>
              <a:t>ou</a:t>
            </a:r>
            <a:r>
              <a:rPr sz="1000" spc="208" dirty="0">
                <a:solidFill>
                  <a:srgbClr val="000000"/>
                </a:solidFill>
                <a:latin typeface="Arial"/>
                <a:cs typeface="Arial"/>
              </a:rPr>
              <a:t> </a:t>
            </a:r>
            <a:r>
              <a:rPr sz="1000" dirty="0">
                <a:solidFill>
                  <a:srgbClr val="000000"/>
                </a:solidFill>
                <a:latin typeface="Arial"/>
                <a:cs typeface="Arial"/>
              </a:rPr>
              <a:t>outros</a:t>
            </a:r>
          </a:p>
          <a:p>
            <a:pPr marL="227329" marR="0">
              <a:lnSpc>
                <a:spcPts val="1112"/>
              </a:lnSpc>
              <a:spcBef>
                <a:spcPts val="89"/>
              </a:spcBef>
              <a:spcAft>
                <a:spcPts val="0"/>
              </a:spcAft>
            </a:pPr>
            <a:r>
              <a:rPr sz="1000" dirty="0">
                <a:solidFill>
                  <a:srgbClr val="000000"/>
                </a:solidFill>
                <a:latin typeface="Arial"/>
                <a:cs typeface="Arial"/>
              </a:rPr>
              <a:t>componentes</a:t>
            </a:r>
            <a:r>
              <a:rPr sz="1000" spc="179" dirty="0">
                <a:solidFill>
                  <a:srgbClr val="000000"/>
                </a:solidFill>
                <a:latin typeface="Arial"/>
                <a:cs typeface="Arial"/>
              </a:rPr>
              <a:t> </a:t>
            </a:r>
            <a:r>
              <a:rPr sz="1000" dirty="0">
                <a:solidFill>
                  <a:srgbClr val="000000"/>
                </a:solidFill>
                <a:latin typeface="Arial"/>
                <a:cs typeface="Arial"/>
              </a:rPr>
              <a:t>de</a:t>
            </a:r>
            <a:r>
              <a:rPr sz="1000" spc="173" dirty="0">
                <a:solidFill>
                  <a:srgbClr val="000000"/>
                </a:solidFill>
                <a:latin typeface="Arial"/>
                <a:cs typeface="Arial"/>
              </a:rPr>
              <a:t> </a:t>
            </a:r>
            <a:r>
              <a:rPr sz="1000" dirty="0">
                <a:solidFill>
                  <a:srgbClr val="000000"/>
                </a:solidFill>
                <a:latin typeface="Arial"/>
                <a:cs typeface="Arial"/>
              </a:rPr>
              <a:t>grande</a:t>
            </a:r>
            <a:r>
              <a:rPr sz="1000" spc="171" dirty="0">
                <a:solidFill>
                  <a:srgbClr val="000000"/>
                </a:solidFill>
                <a:latin typeface="Arial"/>
                <a:cs typeface="Arial"/>
              </a:rPr>
              <a:t> </a:t>
            </a:r>
            <a:r>
              <a:rPr sz="1000" dirty="0">
                <a:solidFill>
                  <a:srgbClr val="000000"/>
                </a:solidFill>
                <a:latin typeface="Arial"/>
                <a:cs typeface="Arial"/>
              </a:rPr>
              <a:t>dimensão</a:t>
            </a:r>
            <a:r>
              <a:rPr sz="1000" spc="171" dirty="0">
                <a:solidFill>
                  <a:srgbClr val="000000"/>
                </a:solidFill>
                <a:latin typeface="Arial"/>
                <a:cs typeface="Arial"/>
              </a:rPr>
              <a:t> </a:t>
            </a:r>
            <a:r>
              <a:rPr sz="1000" dirty="0">
                <a:solidFill>
                  <a:srgbClr val="000000"/>
                </a:solidFill>
                <a:latin typeface="Arial"/>
                <a:cs typeface="Arial"/>
              </a:rPr>
              <a:t>podem</a:t>
            </a:r>
            <a:r>
              <a:rPr sz="1000" spc="171" dirty="0">
                <a:solidFill>
                  <a:srgbClr val="000000"/>
                </a:solidFill>
                <a:latin typeface="Arial"/>
                <a:cs typeface="Arial"/>
              </a:rPr>
              <a:t> </a:t>
            </a:r>
            <a:r>
              <a:rPr sz="1000" dirty="0">
                <a:solidFill>
                  <a:srgbClr val="000000"/>
                </a:solidFill>
                <a:latin typeface="Arial"/>
                <a:cs typeface="Arial"/>
              </a:rPr>
              <a:t>influir</a:t>
            </a:r>
          </a:p>
          <a:p>
            <a:pPr marL="227329" marR="0">
              <a:lnSpc>
                <a:spcPts val="1112"/>
              </a:lnSpc>
              <a:spcBef>
                <a:spcPts val="87"/>
              </a:spcBef>
              <a:spcAft>
                <a:spcPts val="0"/>
              </a:spcAft>
            </a:pPr>
            <a:r>
              <a:rPr sz="1000" dirty="0">
                <a:solidFill>
                  <a:srgbClr val="000000"/>
                </a:solidFill>
                <a:latin typeface="Arial"/>
                <a:cs typeface="Arial"/>
              </a:rPr>
              <a:t>na</a:t>
            </a:r>
            <a:r>
              <a:rPr sz="1000" spc="233" dirty="0">
                <a:solidFill>
                  <a:srgbClr val="000000"/>
                </a:solidFill>
                <a:latin typeface="Arial"/>
                <a:cs typeface="Arial"/>
              </a:rPr>
              <a:t> </a:t>
            </a:r>
            <a:r>
              <a:rPr sz="1000" dirty="0">
                <a:solidFill>
                  <a:srgbClr val="000000"/>
                </a:solidFill>
                <a:latin typeface="Arial"/>
                <a:cs typeface="Arial"/>
              </a:rPr>
              <a:t>estabilidade</a:t>
            </a:r>
            <a:r>
              <a:rPr sz="1000" spc="233" dirty="0">
                <a:solidFill>
                  <a:srgbClr val="000000"/>
                </a:solidFill>
                <a:latin typeface="Arial"/>
                <a:cs typeface="Arial"/>
              </a:rPr>
              <a:t> </a:t>
            </a:r>
            <a:r>
              <a:rPr sz="1000" dirty="0">
                <a:solidFill>
                  <a:srgbClr val="000000"/>
                </a:solidFill>
                <a:latin typeface="Arial"/>
                <a:cs typeface="Arial"/>
              </a:rPr>
              <a:t>ou</a:t>
            </a:r>
            <a:r>
              <a:rPr sz="1000" spc="245" dirty="0">
                <a:solidFill>
                  <a:srgbClr val="000000"/>
                </a:solidFill>
                <a:latin typeface="Arial"/>
                <a:cs typeface="Arial"/>
              </a:rPr>
              <a:t> </a:t>
            </a:r>
            <a:r>
              <a:rPr sz="1000" dirty="0">
                <a:solidFill>
                  <a:srgbClr val="000000"/>
                </a:solidFill>
                <a:latin typeface="Arial"/>
                <a:cs typeface="Arial"/>
              </a:rPr>
              <a:t>no</a:t>
            </a:r>
            <a:r>
              <a:rPr sz="1000" spc="233" dirty="0">
                <a:solidFill>
                  <a:srgbClr val="000000"/>
                </a:solidFill>
                <a:latin typeface="Arial"/>
                <a:cs typeface="Arial"/>
              </a:rPr>
              <a:t> </a:t>
            </a:r>
            <a:r>
              <a:rPr sz="1000" dirty="0">
                <a:solidFill>
                  <a:srgbClr val="000000"/>
                </a:solidFill>
                <a:latin typeface="Arial"/>
                <a:cs typeface="Arial"/>
              </a:rPr>
              <a:t>funcionamento</a:t>
            </a:r>
            <a:r>
              <a:rPr sz="1000" spc="231" dirty="0">
                <a:solidFill>
                  <a:srgbClr val="000000"/>
                </a:solidFill>
                <a:latin typeface="Arial"/>
                <a:cs typeface="Arial"/>
              </a:rPr>
              <a:t> </a:t>
            </a:r>
            <a:r>
              <a:rPr sz="1000" dirty="0">
                <a:solidFill>
                  <a:srgbClr val="000000"/>
                </a:solidFill>
                <a:latin typeface="Arial"/>
                <a:cs typeface="Arial"/>
              </a:rPr>
              <a:t>durante</a:t>
            </a:r>
            <a:r>
              <a:rPr sz="1000" spc="232" dirty="0">
                <a:solidFill>
                  <a:srgbClr val="000000"/>
                </a:solidFill>
                <a:latin typeface="Arial"/>
                <a:cs typeface="Arial"/>
              </a:rPr>
              <a:t> </a:t>
            </a:r>
            <a:r>
              <a:rPr sz="1000" dirty="0">
                <a:solidFill>
                  <a:srgbClr val="000000"/>
                </a:solidFill>
                <a:latin typeface="Arial"/>
                <a:cs typeface="Arial"/>
              </a:rPr>
              <a:t>a</a:t>
            </a:r>
          </a:p>
          <a:p>
            <a:pPr marL="227329" marR="0">
              <a:lnSpc>
                <a:spcPts val="1112"/>
              </a:lnSpc>
              <a:spcBef>
                <a:spcPts val="87"/>
              </a:spcBef>
              <a:spcAft>
                <a:spcPts val="0"/>
              </a:spcAft>
            </a:pPr>
            <a:r>
              <a:rPr sz="1000" dirty="0">
                <a:solidFill>
                  <a:srgbClr val="000000"/>
                </a:solidFill>
                <a:latin typeface="Arial"/>
                <a:cs typeface="Arial"/>
              </a:rPr>
              <a:t>condução,</a:t>
            </a:r>
            <a:r>
              <a:rPr sz="1000" spc="81" dirty="0">
                <a:solidFill>
                  <a:srgbClr val="000000"/>
                </a:solidFill>
                <a:latin typeface="Arial"/>
                <a:cs typeface="Arial"/>
              </a:rPr>
              <a:t> </a:t>
            </a:r>
            <a:r>
              <a:rPr sz="1000" dirty="0">
                <a:solidFill>
                  <a:srgbClr val="000000"/>
                </a:solidFill>
                <a:latin typeface="Arial"/>
                <a:cs typeface="Arial"/>
              </a:rPr>
              <a:t>já</a:t>
            </a:r>
            <a:r>
              <a:rPr sz="1000" spc="72" dirty="0">
                <a:solidFill>
                  <a:srgbClr val="000000"/>
                </a:solidFill>
                <a:latin typeface="Arial"/>
                <a:cs typeface="Arial"/>
              </a:rPr>
              <a:t> </a:t>
            </a:r>
            <a:r>
              <a:rPr sz="1000" dirty="0">
                <a:solidFill>
                  <a:srgbClr val="000000"/>
                </a:solidFill>
                <a:latin typeface="Arial"/>
                <a:cs typeface="Arial"/>
              </a:rPr>
              <a:t>que</a:t>
            </a:r>
            <a:r>
              <a:rPr sz="1000" spc="94" dirty="0">
                <a:solidFill>
                  <a:srgbClr val="000000"/>
                </a:solidFill>
                <a:latin typeface="Arial"/>
                <a:cs typeface="Arial"/>
              </a:rPr>
              <a:t> </a:t>
            </a:r>
            <a:r>
              <a:rPr sz="1000" dirty="0">
                <a:solidFill>
                  <a:srgbClr val="000000"/>
                </a:solidFill>
                <a:latin typeface="Arial"/>
                <a:cs typeface="Arial"/>
              </a:rPr>
              <a:t>aumentam</a:t>
            </a:r>
            <a:r>
              <a:rPr sz="1000" spc="76" dirty="0">
                <a:solidFill>
                  <a:srgbClr val="000000"/>
                </a:solidFill>
                <a:latin typeface="Arial"/>
                <a:cs typeface="Arial"/>
              </a:rPr>
              <a:t> </a:t>
            </a:r>
            <a:r>
              <a:rPr sz="1000" dirty="0">
                <a:solidFill>
                  <a:srgbClr val="000000"/>
                </a:solidFill>
                <a:latin typeface="Arial"/>
                <a:cs typeface="Arial"/>
              </a:rPr>
              <a:t>não</a:t>
            </a:r>
            <a:r>
              <a:rPr sz="1000" spc="82" dirty="0">
                <a:solidFill>
                  <a:srgbClr val="000000"/>
                </a:solidFill>
                <a:latin typeface="Arial"/>
                <a:cs typeface="Arial"/>
              </a:rPr>
              <a:t> </a:t>
            </a:r>
            <a:r>
              <a:rPr sz="1000" dirty="0">
                <a:solidFill>
                  <a:srgbClr val="000000"/>
                </a:solidFill>
                <a:latin typeface="Arial"/>
                <a:cs typeface="Arial"/>
              </a:rPr>
              <a:t>só</a:t>
            </a:r>
            <a:r>
              <a:rPr sz="1000" spc="86" dirty="0">
                <a:solidFill>
                  <a:srgbClr val="000000"/>
                </a:solidFill>
                <a:latin typeface="Arial"/>
                <a:cs typeface="Arial"/>
              </a:rPr>
              <a:t> </a:t>
            </a:r>
            <a:r>
              <a:rPr sz="1000" dirty="0">
                <a:solidFill>
                  <a:srgbClr val="000000"/>
                </a:solidFill>
                <a:latin typeface="Arial"/>
                <a:cs typeface="Arial"/>
              </a:rPr>
              <a:t>o</a:t>
            </a:r>
            <a:r>
              <a:rPr sz="1000" spc="77" dirty="0">
                <a:solidFill>
                  <a:srgbClr val="000000"/>
                </a:solidFill>
                <a:latin typeface="Arial"/>
                <a:cs typeface="Arial"/>
              </a:rPr>
              <a:t> </a:t>
            </a:r>
            <a:r>
              <a:rPr sz="1000" dirty="0">
                <a:solidFill>
                  <a:srgbClr val="000000"/>
                </a:solidFill>
                <a:latin typeface="Arial"/>
                <a:cs typeface="Arial"/>
              </a:rPr>
              <a:t>peso,</a:t>
            </a:r>
            <a:r>
              <a:rPr sz="1000" spc="80" dirty="0">
                <a:solidFill>
                  <a:srgbClr val="000000"/>
                </a:solidFill>
                <a:latin typeface="Arial"/>
                <a:cs typeface="Arial"/>
              </a:rPr>
              <a:t> </a:t>
            </a:r>
            <a:r>
              <a:rPr sz="1000" dirty="0">
                <a:solidFill>
                  <a:srgbClr val="000000"/>
                </a:solidFill>
                <a:latin typeface="Arial"/>
                <a:cs typeface="Arial"/>
              </a:rPr>
              <a:t>mas</a:t>
            </a:r>
          </a:p>
          <a:p>
            <a:pPr marL="227329" marR="0">
              <a:lnSpc>
                <a:spcPts val="1112"/>
              </a:lnSpc>
              <a:spcBef>
                <a:spcPts val="87"/>
              </a:spcBef>
              <a:spcAft>
                <a:spcPts val="0"/>
              </a:spcAft>
            </a:pPr>
            <a:r>
              <a:rPr sz="1000" dirty="0">
                <a:solidFill>
                  <a:srgbClr val="000000"/>
                </a:solidFill>
                <a:latin typeface="Arial"/>
                <a:cs typeface="Arial"/>
              </a:rPr>
              <a:t>também</a:t>
            </a:r>
            <a:r>
              <a:rPr sz="1000" spc="16" dirty="0">
                <a:solidFill>
                  <a:srgbClr val="000000"/>
                </a:solidFill>
                <a:latin typeface="Arial"/>
                <a:cs typeface="Arial"/>
              </a:rPr>
              <a:t> </a:t>
            </a:r>
            <a:r>
              <a:rPr sz="1000" dirty="0">
                <a:solidFill>
                  <a:srgbClr val="000000"/>
                </a:solidFill>
                <a:latin typeface="Arial"/>
                <a:cs typeface="Arial"/>
              </a:rPr>
              <a:t>o tamanho.</a:t>
            </a:r>
            <a:r>
              <a:rPr sz="1000" spc="20" dirty="0">
                <a:solidFill>
                  <a:srgbClr val="000000"/>
                </a:solidFill>
                <a:latin typeface="Arial"/>
                <a:cs typeface="Arial"/>
              </a:rPr>
              <a:t> </a:t>
            </a:r>
            <a:r>
              <a:rPr sz="1000" dirty="0">
                <a:solidFill>
                  <a:srgbClr val="000000"/>
                </a:solidFill>
                <a:latin typeface="Arial"/>
                <a:cs typeface="Arial"/>
              </a:rPr>
              <a:t>No caso do seu</a:t>
            </a:r>
            <a:r>
              <a:rPr sz="1000" spc="13" dirty="0">
                <a:solidFill>
                  <a:srgbClr val="000000"/>
                </a:solidFill>
                <a:latin typeface="Arial"/>
                <a:cs typeface="Arial"/>
              </a:rPr>
              <a:t> </a:t>
            </a:r>
            <a:r>
              <a:rPr sz="1000" dirty="0">
                <a:solidFill>
                  <a:srgbClr val="000000"/>
                </a:solidFill>
                <a:latin typeface="Arial"/>
                <a:cs typeface="Arial"/>
              </a:rPr>
              <a:t>desenho</a:t>
            </a:r>
            <a:r>
              <a:rPr sz="1000" spc="17" dirty="0">
                <a:solidFill>
                  <a:srgbClr val="000000"/>
                </a:solidFill>
                <a:latin typeface="Arial"/>
                <a:cs typeface="Arial"/>
              </a:rPr>
              <a:t> </a:t>
            </a:r>
            <a:r>
              <a:rPr sz="1000" dirty="0">
                <a:solidFill>
                  <a:srgbClr val="000000"/>
                </a:solidFill>
                <a:latin typeface="Arial"/>
                <a:cs typeface="Arial"/>
              </a:rPr>
              <a:t>não</a:t>
            </a:r>
          </a:p>
          <a:p>
            <a:pPr marL="227329" marR="0">
              <a:lnSpc>
                <a:spcPts val="1112"/>
              </a:lnSpc>
              <a:spcBef>
                <a:spcPts val="87"/>
              </a:spcBef>
              <a:spcAft>
                <a:spcPts val="0"/>
              </a:spcAft>
            </a:pPr>
            <a:r>
              <a:rPr sz="1000" dirty="0">
                <a:solidFill>
                  <a:srgbClr val="000000"/>
                </a:solidFill>
                <a:latin typeface="Arial"/>
                <a:cs typeface="Arial"/>
              </a:rPr>
              <a:t>ter</a:t>
            </a:r>
            <a:r>
              <a:rPr sz="1000" spc="239" dirty="0">
                <a:solidFill>
                  <a:srgbClr val="000000"/>
                </a:solidFill>
                <a:latin typeface="Arial"/>
                <a:cs typeface="Arial"/>
              </a:rPr>
              <a:t> </a:t>
            </a:r>
            <a:r>
              <a:rPr sz="1000" dirty="0">
                <a:solidFill>
                  <a:srgbClr val="000000"/>
                </a:solidFill>
                <a:latin typeface="Arial"/>
                <a:cs typeface="Arial"/>
              </a:rPr>
              <a:t>sido</a:t>
            </a:r>
            <a:r>
              <a:rPr sz="1000" spc="232" dirty="0">
                <a:solidFill>
                  <a:srgbClr val="000000"/>
                </a:solidFill>
                <a:latin typeface="Arial"/>
                <a:cs typeface="Arial"/>
              </a:rPr>
              <a:t> </a:t>
            </a:r>
            <a:r>
              <a:rPr sz="1000" dirty="0">
                <a:solidFill>
                  <a:srgbClr val="000000"/>
                </a:solidFill>
                <a:latin typeface="Arial"/>
                <a:cs typeface="Arial"/>
              </a:rPr>
              <a:t>testado,</a:t>
            </a:r>
            <a:r>
              <a:rPr sz="1000" spc="244" dirty="0">
                <a:solidFill>
                  <a:srgbClr val="000000"/>
                </a:solidFill>
                <a:latin typeface="Arial"/>
                <a:cs typeface="Arial"/>
              </a:rPr>
              <a:t> </a:t>
            </a:r>
            <a:r>
              <a:rPr sz="1000" dirty="0">
                <a:solidFill>
                  <a:srgbClr val="000000"/>
                </a:solidFill>
                <a:latin typeface="Arial"/>
                <a:cs typeface="Arial"/>
              </a:rPr>
              <a:t>podem</a:t>
            </a:r>
            <a:r>
              <a:rPr sz="1000" spc="243" dirty="0">
                <a:solidFill>
                  <a:srgbClr val="000000"/>
                </a:solidFill>
                <a:latin typeface="Arial"/>
                <a:cs typeface="Arial"/>
              </a:rPr>
              <a:t> </a:t>
            </a:r>
            <a:r>
              <a:rPr sz="1000" dirty="0">
                <a:solidFill>
                  <a:srgbClr val="000000"/>
                </a:solidFill>
                <a:latin typeface="Arial"/>
                <a:cs typeface="Arial"/>
              </a:rPr>
              <a:t>levar</a:t>
            </a:r>
            <a:r>
              <a:rPr sz="1000" spc="238" dirty="0">
                <a:solidFill>
                  <a:srgbClr val="000000"/>
                </a:solidFill>
                <a:latin typeface="Arial"/>
                <a:cs typeface="Arial"/>
              </a:rPr>
              <a:t> </a:t>
            </a:r>
            <a:r>
              <a:rPr sz="1000" dirty="0">
                <a:solidFill>
                  <a:srgbClr val="000000"/>
                </a:solidFill>
                <a:latin typeface="Arial"/>
                <a:cs typeface="Arial"/>
              </a:rPr>
              <a:t>a</a:t>
            </a:r>
            <a:r>
              <a:rPr sz="1000" spc="244" dirty="0">
                <a:solidFill>
                  <a:srgbClr val="000000"/>
                </a:solidFill>
                <a:latin typeface="Arial"/>
                <a:cs typeface="Arial"/>
              </a:rPr>
              <a:t> </a:t>
            </a:r>
            <a:r>
              <a:rPr sz="1000" dirty="0">
                <a:solidFill>
                  <a:srgbClr val="000000"/>
                </a:solidFill>
                <a:latin typeface="Arial"/>
                <a:cs typeface="Arial"/>
              </a:rPr>
              <a:t>uma</a:t>
            </a:r>
            <a:r>
              <a:rPr sz="1000" spc="232" dirty="0">
                <a:solidFill>
                  <a:srgbClr val="000000"/>
                </a:solidFill>
                <a:latin typeface="Arial"/>
                <a:cs typeface="Arial"/>
              </a:rPr>
              <a:t> </a:t>
            </a:r>
            <a:r>
              <a:rPr sz="1000" dirty="0">
                <a:solidFill>
                  <a:srgbClr val="000000"/>
                </a:solidFill>
                <a:latin typeface="Arial"/>
                <a:cs typeface="Arial"/>
              </a:rPr>
              <a:t>condução</a:t>
            </a:r>
          </a:p>
          <a:p>
            <a:pPr marL="227329" marR="0">
              <a:lnSpc>
                <a:spcPts val="1112"/>
              </a:lnSpc>
              <a:spcBef>
                <a:spcPts val="87"/>
              </a:spcBef>
              <a:spcAft>
                <a:spcPts val="0"/>
              </a:spcAft>
            </a:pPr>
            <a:r>
              <a:rPr sz="1000" dirty="0">
                <a:solidFill>
                  <a:srgbClr val="000000"/>
                </a:solidFill>
                <a:latin typeface="Arial"/>
                <a:cs typeface="Arial"/>
              </a:rPr>
              <a:t>insegura.</a:t>
            </a:r>
          </a:p>
        </p:txBody>
      </p:sp>
      <p:sp>
        <p:nvSpPr>
          <p:cNvPr id="9" name="object 9"/>
          <p:cNvSpPr txBox="1"/>
          <p:nvPr/>
        </p:nvSpPr>
        <p:spPr>
          <a:xfrm>
            <a:off x="541020" y="2383707"/>
            <a:ext cx="3208427" cy="91050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2.</a:t>
            </a:r>
            <a:r>
              <a:rPr sz="1000" spc="687" dirty="0">
                <a:solidFill>
                  <a:srgbClr val="000000"/>
                </a:solidFill>
                <a:latin typeface="Arial"/>
                <a:cs typeface="Arial"/>
              </a:rPr>
              <a:t> </a:t>
            </a:r>
            <a:r>
              <a:rPr sz="1000" dirty="0">
                <a:solidFill>
                  <a:srgbClr val="000000"/>
                </a:solidFill>
                <a:latin typeface="Arial"/>
                <a:cs typeface="Arial"/>
              </a:rPr>
              <a:t>Mantenha</a:t>
            </a:r>
            <a:r>
              <a:rPr sz="1000" spc="174" dirty="0">
                <a:solidFill>
                  <a:srgbClr val="000000"/>
                </a:solidFill>
                <a:latin typeface="Arial"/>
                <a:cs typeface="Arial"/>
              </a:rPr>
              <a:t> </a:t>
            </a:r>
            <a:r>
              <a:rPr sz="1000" dirty="0">
                <a:solidFill>
                  <a:srgbClr val="000000"/>
                </a:solidFill>
                <a:latin typeface="Arial"/>
                <a:cs typeface="Arial"/>
              </a:rPr>
              <a:t>a</a:t>
            </a:r>
            <a:r>
              <a:rPr sz="1000" spc="184" dirty="0">
                <a:solidFill>
                  <a:srgbClr val="000000"/>
                </a:solidFill>
                <a:latin typeface="Arial"/>
                <a:cs typeface="Arial"/>
              </a:rPr>
              <a:t> </a:t>
            </a:r>
            <a:r>
              <a:rPr sz="1000" dirty="0">
                <a:solidFill>
                  <a:srgbClr val="000000"/>
                </a:solidFill>
                <a:latin typeface="Arial"/>
                <a:cs typeface="Arial"/>
              </a:rPr>
              <a:t>bagagem</a:t>
            </a:r>
            <a:r>
              <a:rPr sz="1000" spc="184" dirty="0">
                <a:solidFill>
                  <a:srgbClr val="000000"/>
                </a:solidFill>
                <a:latin typeface="Arial"/>
                <a:cs typeface="Arial"/>
              </a:rPr>
              <a:t> </a:t>
            </a:r>
            <a:r>
              <a:rPr sz="1000" dirty="0">
                <a:solidFill>
                  <a:srgbClr val="000000"/>
                </a:solidFill>
                <a:latin typeface="Arial"/>
                <a:cs typeface="Arial"/>
              </a:rPr>
              <a:t>numa</a:t>
            </a:r>
            <a:r>
              <a:rPr sz="1000" spc="184" dirty="0">
                <a:solidFill>
                  <a:srgbClr val="000000"/>
                </a:solidFill>
                <a:latin typeface="Arial"/>
                <a:cs typeface="Arial"/>
              </a:rPr>
              <a:t> </a:t>
            </a:r>
            <a:r>
              <a:rPr sz="1000" dirty="0">
                <a:solidFill>
                  <a:srgbClr val="000000"/>
                </a:solidFill>
                <a:latin typeface="Arial"/>
                <a:cs typeface="Arial"/>
              </a:rPr>
              <a:t>posição</a:t>
            </a:r>
            <a:r>
              <a:rPr sz="1000" spc="184" dirty="0">
                <a:solidFill>
                  <a:srgbClr val="000000"/>
                </a:solidFill>
                <a:latin typeface="Arial"/>
                <a:cs typeface="Arial"/>
              </a:rPr>
              <a:t> </a:t>
            </a:r>
            <a:r>
              <a:rPr sz="1000" dirty="0">
                <a:solidFill>
                  <a:srgbClr val="000000"/>
                </a:solidFill>
                <a:latin typeface="Arial"/>
                <a:cs typeface="Arial"/>
              </a:rPr>
              <a:t>baixa</a:t>
            </a:r>
            <a:r>
              <a:rPr sz="1000" spc="184" dirty="0">
                <a:solidFill>
                  <a:srgbClr val="000000"/>
                </a:solidFill>
                <a:latin typeface="Arial"/>
                <a:cs typeface="Arial"/>
              </a:rPr>
              <a:t> </a:t>
            </a:r>
            <a:r>
              <a:rPr sz="1000" dirty="0">
                <a:solidFill>
                  <a:srgbClr val="000000"/>
                </a:solidFill>
                <a:latin typeface="Arial"/>
                <a:cs typeface="Arial"/>
              </a:rPr>
              <a:t>para</a:t>
            </a:r>
          </a:p>
          <a:p>
            <a:pPr marL="227380" marR="0">
              <a:lnSpc>
                <a:spcPts val="1112"/>
              </a:lnSpc>
              <a:spcBef>
                <a:spcPts val="87"/>
              </a:spcBef>
              <a:spcAft>
                <a:spcPts val="0"/>
              </a:spcAft>
            </a:pPr>
            <a:r>
              <a:rPr sz="1000" dirty="0">
                <a:solidFill>
                  <a:srgbClr val="000000"/>
                </a:solidFill>
                <a:latin typeface="Arial"/>
                <a:cs typeface="Arial"/>
              </a:rPr>
              <a:t>diminuir</a:t>
            </a:r>
            <a:r>
              <a:rPr sz="1000" spc="193" dirty="0">
                <a:solidFill>
                  <a:srgbClr val="000000"/>
                </a:solidFill>
                <a:latin typeface="Arial"/>
                <a:cs typeface="Arial"/>
              </a:rPr>
              <a:t> </a:t>
            </a:r>
            <a:r>
              <a:rPr sz="1000" dirty="0">
                <a:solidFill>
                  <a:srgbClr val="000000"/>
                </a:solidFill>
                <a:latin typeface="Arial"/>
                <a:cs typeface="Arial"/>
              </a:rPr>
              <a:t>a</a:t>
            </a:r>
            <a:r>
              <a:rPr sz="1000" spc="196" dirty="0">
                <a:solidFill>
                  <a:srgbClr val="000000"/>
                </a:solidFill>
                <a:latin typeface="Arial"/>
                <a:cs typeface="Arial"/>
              </a:rPr>
              <a:t> </a:t>
            </a:r>
            <a:r>
              <a:rPr sz="1000" dirty="0">
                <a:solidFill>
                  <a:srgbClr val="000000"/>
                </a:solidFill>
                <a:latin typeface="Arial"/>
                <a:cs typeface="Arial"/>
              </a:rPr>
              <a:t>sua</a:t>
            </a:r>
            <a:r>
              <a:rPr sz="1000" spc="195" dirty="0">
                <a:solidFill>
                  <a:srgbClr val="000000"/>
                </a:solidFill>
                <a:latin typeface="Arial"/>
                <a:cs typeface="Arial"/>
              </a:rPr>
              <a:t> </a:t>
            </a:r>
            <a:r>
              <a:rPr sz="1000" dirty="0">
                <a:solidFill>
                  <a:srgbClr val="000000"/>
                </a:solidFill>
                <a:latin typeface="Arial"/>
                <a:cs typeface="Arial"/>
              </a:rPr>
              <a:t>influência</a:t>
            </a:r>
            <a:r>
              <a:rPr sz="1000" spc="198" dirty="0">
                <a:solidFill>
                  <a:srgbClr val="000000"/>
                </a:solidFill>
                <a:latin typeface="Arial"/>
                <a:cs typeface="Arial"/>
              </a:rPr>
              <a:t> </a:t>
            </a:r>
            <a:r>
              <a:rPr sz="1000" dirty="0">
                <a:solidFill>
                  <a:srgbClr val="000000"/>
                </a:solidFill>
                <a:latin typeface="Arial"/>
                <a:cs typeface="Arial"/>
              </a:rPr>
              <a:t>na</a:t>
            </a:r>
            <a:r>
              <a:rPr sz="1000" spc="185" dirty="0">
                <a:solidFill>
                  <a:srgbClr val="000000"/>
                </a:solidFill>
                <a:latin typeface="Arial"/>
                <a:cs typeface="Arial"/>
              </a:rPr>
              <a:t> </a:t>
            </a:r>
            <a:r>
              <a:rPr sz="1000" dirty="0">
                <a:solidFill>
                  <a:srgbClr val="000000"/>
                </a:solidFill>
                <a:latin typeface="Arial"/>
                <a:cs typeface="Arial"/>
              </a:rPr>
              <a:t>manobrabilidade.</a:t>
            </a:r>
            <a:r>
              <a:rPr sz="1000" spc="199" dirty="0">
                <a:solidFill>
                  <a:srgbClr val="000000"/>
                </a:solidFill>
                <a:latin typeface="Arial"/>
                <a:cs typeface="Arial"/>
              </a:rPr>
              <a:t> </a:t>
            </a:r>
            <a:r>
              <a:rPr sz="1000" dirty="0">
                <a:solidFill>
                  <a:srgbClr val="000000"/>
                </a:solidFill>
                <a:latin typeface="Arial"/>
                <a:cs typeface="Arial"/>
              </a:rPr>
              <a:t>O</a:t>
            </a:r>
          </a:p>
          <a:p>
            <a:pPr marL="227380" marR="0">
              <a:lnSpc>
                <a:spcPts val="1112"/>
              </a:lnSpc>
              <a:spcBef>
                <a:spcPts val="87"/>
              </a:spcBef>
              <a:spcAft>
                <a:spcPts val="0"/>
              </a:spcAft>
            </a:pPr>
            <a:r>
              <a:rPr sz="1000" dirty="0">
                <a:solidFill>
                  <a:srgbClr val="000000"/>
                </a:solidFill>
                <a:latin typeface="Arial"/>
                <a:cs typeface="Arial"/>
              </a:rPr>
              <a:t>peso</a:t>
            </a:r>
            <a:r>
              <a:rPr sz="1000" spc="367" dirty="0">
                <a:solidFill>
                  <a:srgbClr val="000000"/>
                </a:solidFill>
                <a:latin typeface="Arial"/>
                <a:cs typeface="Arial"/>
              </a:rPr>
              <a:t> </a:t>
            </a:r>
            <a:r>
              <a:rPr sz="1000" dirty="0">
                <a:solidFill>
                  <a:srgbClr val="000000"/>
                </a:solidFill>
                <a:latin typeface="Arial"/>
                <a:cs typeface="Arial"/>
              </a:rPr>
              <a:t>da</a:t>
            </a:r>
            <a:r>
              <a:rPr sz="1000" spc="378" dirty="0">
                <a:solidFill>
                  <a:srgbClr val="000000"/>
                </a:solidFill>
                <a:latin typeface="Arial"/>
                <a:cs typeface="Arial"/>
              </a:rPr>
              <a:t> </a:t>
            </a:r>
            <a:r>
              <a:rPr sz="1000" dirty="0">
                <a:solidFill>
                  <a:srgbClr val="000000"/>
                </a:solidFill>
                <a:latin typeface="Arial"/>
                <a:cs typeface="Arial"/>
              </a:rPr>
              <a:t>bagagem</a:t>
            </a:r>
            <a:r>
              <a:rPr sz="1000" spc="365" dirty="0">
                <a:solidFill>
                  <a:srgbClr val="000000"/>
                </a:solidFill>
                <a:latin typeface="Arial"/>
                <a:cs typeface="Arial"/>
              </a:rPr>
              <a:t> </a:t>
            </a:r>
            <a:r>
              <a:rPr sz="1000" dirty="0">
                <a:solidFill>
                  <a:srgbClr val="000000"/>
                </a:solidFill>
                <a:latin typeface="Arial"/>
                <a:cs typeface="Arial"/>
              </a:rPr>
              <a:t>deve</a:t>
            </a:r>
            <a:r>
              <a:rPr sz="1000" spc="379" dirty="0">
                <a:solidFill>
                  <a:srgbClr val="000000"/>
                </a:solidFill>
                <a:latin typeface="Arial"/>
                <a:cs typeface="Arial"/>
              </a:rPr>
              <a:t> </a:t>
            </a:r>
            <a:r>
              <a:rPr sz="1000" dirty="0">
                <a:solidFill>
                  <a:srgbClr val="000000"/>
                </a:solidFill>
                <a:latin typeface="Arial"/>
                <a:cs typeface="Arial"/>
              </a:rPr>
              <a:t>distribuir-se</a:t>
            </a:r>
            <a:r>
              <a:rPr sz="1000" spc="365" dirty="0">
                <a:solidFill>
                  <a:srgbClr val="000000"/>
                </a:solidFill>
                <a:latin typeface="Arial"/>
                <a:cs typeface="Arial"/>
              </a:rPr>
              <a:t> </a:t>
            </a:r>
            <a:r>
              <a:rPr sz="1000" dirty="0">
                <a:solidFill>
                  <a:srgbClr val="000000"/>
                </a:solidFill>
                <a:latin typeface="Arial"/>
                <a:cs typeface="Arial"/>
              </a:rPr>
              <a:t>de</a:t>
            </a:r>
            <a:r>
              <a:rPr sz="1000" spc="378" dirty="0">
                <a:solidFill>
                  <a:srgbClr val="000000"/>
                </a:solidFill>
                <a:latin typeface="Arial"/>
                <a:cs typeface="Arial"/>
              </a:rPr>
              <a:t> </a:t>
            </a:r>
            <a:r>
              <a:rPr sz="1000" dirty="0">
                <a:solidFill>
                  <a:srgbClr val="000000"/>
                </a:solidFill>
                <a:latin typeface="Arial"/>
                <a:cs typeface="Arial"/>
              </a:rPr>
              <a:t>modo</a:t>
            </a:r>
          </a:p>
          <a:p>
            <a:pPr marL="227380" marR="0">
              <a:lnSpc>
                <a:spcPts val="1112"/>
              </a:lnSpc>
              <a:spcBef>
                <a:spcPts val="87"/>
              </a:spcBef>
              <a:spcAft>
                <a:spcPts val="0"/>
              </a:spcAft>
            </a:pPr>
            <a:r>
              <a:rPr sz="1000" dirty="0">
                <a:solidFill>
                  <a:srgbClr val="000000"/>
                </a:solidFill>
                <a:latin typeface="Arial"/>
                <a:cs typeface="Arial"/>
              </a:rPr>
              <a:t>uniforme</a:t>
            </a:r>
            <a:r>
              <a:rPr sz="1000" spc="596" dirty="0">
                <a:solidFill>
                  <a:srgbClr val="000000"/>
                </a:solidFill>
                <a:latin typeface="Arial"/>
                <a:cs typeface="Arial"/>
              </a:rPr>
              <a:t> </a:t>
            </a:r>
            <a:r>
              <a:rPr sz="1000" dirty="0">
                <a:solidFill>
                  <a:srgbClr val="000000"/>
                </a:solidFill>
                <a:latin typeface="Arial"/>
                <a:cs typeface="Arial"/>
              </a:rPr>
              <a:t>de</a:t>
            </a:r>
            <a:r>
              <a:rPr sz="1000" spc="587" dirty="0">
                <a:solidFill>
                  <a:srgbClr val="000000"/>
                </a:solidFill>
                <a:latin typeface="Arial"/>
                <a:cs typeface="Arial"/>
              </a:rPr>
              <a:t> </a:t>
            </a:r>
            <a:r>
              <a:rPr sz="1000" dirty="0">
                <a:solidFill>
                  <a:srgbClr val="000000"/>
                </a:solidFill>
                <a:latin typeface="Arial"/>
                <a:cs typeface="Arial"/>
              </a:rPr>
              <a:t>ambos</a:t>
            </a:r>
            <a:r>
              <a:rPr sz="1000" spc="600" dirty="0">
                <a:solidFill>
                  <a:srgbClr val="000000"/>
                </a:solidFill>
                <a:latin typeface="Arial"/>
                <a:cs typeface="Arial"/>
              </a:rPr>
              <a:t> </a:t>
            </a:r>
            <a:r>
              <a:rPr sz="1000" dirty="0">
                <a:solidFill>
                  <a:srgbClr val="000000"/>
                </a:solidFill>
                <a:latin typeface="Arial"/>
                <a:cs typeface="Arial"/>
              </a:rPr>
              <a:t>os</a:t>
            </a:r>
            <a:r>
              <a:rPr sz="1000" spc="601" dirty="0">
                <a:solidFill>
                  <a:srgbClr val="000000"/>
                </a:solidFill>
                <a:latin typeface="Arial"/>
                <a:cs typeface="Arial"/>
              </a:rPr>
              <a:t> </a:t>
            </a:r>
            <a:r>
              <a:rPr sz="1000" dirty="0">
                <a:solidFill>
                  <a:srgbClr val="000000"/>
                </a:solidFill>
                <a:latin typeface="Arial"/>
                <a:cs typeface="Arial"/>
              </a:rPr>
              <a:t>lados.</a:t>
            </a:r>
            <a:r>
              <a:rPr sz="1000" spc="599" dirty="0">
                <a:solidFill>
                  <a:srgbClr val="000000"/>
                </a:solidFill>
                <a:latin typeface="Arial"/>
                <a:cs typeface="Arial"/>
              </a:rPr>
              <a:t> </a:t>
            </a:r>
            <a:r>
              <a:rPr sz="1000" dirty="0">
                <a:solidFill>
                  <a:srgbClr val="000000"/>
                </a:solidFill>
                <a:latin typeface="Arial"/>
                <a:cs typeface="Arial"/>
              </a:rPr>
              <a:t>Evite</a:t>
            </a:r>
            <a:r>
              <a:rPr sz="1000" spc="592" dirty="0">
                <a:solidFill>
                  <a:srgbClr val="000000"/>
                </a:solidFill>
                <a:latin typeface="Arial"/>
                <a:cs typeface="Arial"/>
              </a:rPr>
              <a:t> </a:t>
            </a:r>
            <a:r>
              <a:rPr sz="1000" dirty="0">
                <a:solidFill>
                  <a:srgbClr val="000000"/>
                </a:solidFill>
                <a:latin typeface="Arial"/>
                <a:cs typeface="Arial"/>
              </a:rPr>
              <a:t>que</a:t>
            </a:r>
            <a:r>
              <a:rPr sz="1000" spc="592" dirty="0">
                <a:solidFill>
                  <a:srgbClr val="000000"/>
                </a:solidFill>
                <a:latin typeface="Arial"/>
                <a:cs typeface="Arial"/>
              </a:rPr>
              <a:t> </a:t>
            </a:r>
            <a:r>
              <a:rPr sz="1000" dirty="0">
                <a:solidFill>
                  <a:srgbClr val="000000"/>
                </a:solidFill>
                <a:latin typeface="Arial"/>
                <a:cs typeface="Arial"/>
              </a:rPr>
              <a:t>a</a:t>
            </a:r>
          </a:p>
          <a:p>
            <a:pPr marL="227380" marR="0">
              <a:lnSpc>
                <a:spcPts val="1112"/>
              </a:lnSpc>
              <a:spcBef>
                <a:spcPts val="87"/>
              </a:spcBef>
              <a:spcAft>
                <a:spcPts val="0"/>
              </a:spcAft>
            </a:pPr>
            <a:r>
              <a:rPr sz="1000" dirty="0">
                <a:solidFill>
                  <a:srgbClr val="000000"/>
                </a:solidFill>
                <a:latin typeface="Arial"/>
                <a:cs typeface="Arial"/>
              </a:rPr>
              <a:t>bagagem</a:t>
            </a:r>
            <a:r>
              <a:rPr sz="1000" spc="-19" dirty="0">
                <a:solidFill>
                  <a:srgbClr val="000000"/>
                </a:solidFill>
                <a:latin typeface="Arial"/>
                <a:cs typeface="Arial"/>
              </a:rPr>
              <a:t> </a:t>
            </a:r>
            <a:r>
              <a:rPr sz="1000" dirty="0">
                <a:solidFill>
                  <a:srgbClr val="000000"/>
                </a:solidFill>
                <a:latin typeface="Arial"/>
                <a:cs typeface="Arial"/>
              </a:rPr>
              <a:t>se</a:t>
            </a:r>
            <a:r>
              <a:rPr sz="1000" spc="-21" dirty="0">
                <a:solidFill>
                  <a:srgbClr val="000000"/>
                </a:solidFill>
                <a:latin typeface="Arial"/>
                <a:cs typeface="Arial"/>
              </a:rPr>
              <a:t> </a:t>
            </a:r>
            <a:r>
              <a:rPr sz="1000" dirty="0">
                <a:solidFill>
                  <a:srgbClr val="000000"/>
                </a:solidFill>
                <a:latin typeface="Arial"/>
                <a:cs typeface="Arial"/>
              </a:rPr>
              <a:t>prolongue</a:t>
            </a:r>
            <a:r>
              <a:rPr sz="1000" spc="-17" dirty="0">
                <a:solidFill>
                  <a:srgbClr val="000000"/>
                </a:solidFill>
                <a:latin typeface="Arial"/>
                <a:cs typeface="Arial"/>
              </a:rPr>
              <a:t> </a:t>
            </a:r>
            <a:r>
              <a:rPr sz="1000">
                <a:solidFill>
                  <a:srgbClr val="000000"/>
                </a:solidFill>
                <a:latin typeface="Arial"/>
                <a:cs typeface="Arial"/>
              </a:rPr>
              <a:t>para</a:t>
            </a:r>
            <a:r>
              <a:rPr sz="1000" spc="-20">
                <a:solidFill>
                  <a:srgbClr val="000000"/>
                </a:solidFill>
                <a:latin typeface="Arial"/>
                <a:cs typeface="Arial"/>
              </a:rPr>
              <a:t> </a:t>
            </a:r>
            <a:r>
              <a:rPr lang="pt-BR" sz="1000" spc="-20">
                <a:solidFill>
                  <a:srgbClr val="000000"/>
                </a:solidFill>
                <a:latin typeface="Arial"/>
                <a:cs typeface="Arial"/>
              </a:rPr>
              <a:t>além</a:t>
            </a:r>
            <a:r>
              <a:rPr sz="1000" spc="-12">
                <a:solidFill>
                  <a:srgbClr val="000000"/>
                </a:solidFill>
                <a:latin typeface="Arial"/>
                <a:cs typeface="Arial"/>
              </a:rPr>
              <a:t> </a:t>
            </a:r>
            <a:r>
              <a:rPr sz="1000" dirty="0">
                <a:solidFill>
                  <a:srgbClr val="000000"/>
                </a:solidFill>
                <a:latin typeface="Arial"/>
                <a:cs typeface="Arial"/>
              </a:rPr>
              <a:t>do</a:t>
            </a:r>
            <a:r>
              <a:rPr sz="1000" spc="-18" dirty="0">
                <a:solidFill>
                  <a:srgbClr val="000000"/>
                </a:solidFill>
                <a:latin typeface="Arial"/>
                <a:cs typeface="Arial"/>
              </a:rPr>
              <a:t> </a:t>
            </a:r>
            <a:r>
              <a:rPr sz="1000">
                <a:solidFill>
                  <a:srgbClr val="000000"/>
                </a:solidFill>
                <a:latin typeface="Arial"/>
                <a:cs typeface="Arial"/>
              </a:rPr>
              <a:t>comprimento</a:t>
            </a:r>
            <a:r>
              <a:rPr sz="1000" spc="-19">
                <a:solidFill>
                  <a:srgbClr val="000000"/>
                </a:solidFill>
                <a:latin typeface="Arial"/>
                <a:cs typeface="Arial"/>
              </a:rPr>
              <a:t> </a:t>
            </a:r>
            <a:endParaRPr lang="pt-BR" sz="1000" spc="-19">
              <a:solidFill>
                <a:srgbClr val="000000"/>
              </a:solidFill>
              <a:latin typeface="Arial"/>
              <a:cs typeface="Arial"/>
            </a:endParaRPr>
          </a:p>
          <a:p>
            <a:pPr marL="227380" marR="0">
              <a:lnSpc>
                <a:spcPts val="1112"/>
              </a:lnSpc>
              <a:spcBef>
                <a:spcPts val="87"/>
              </a:spcBef>
              <a:spcAft>
                <a:spcPts val="0"/>
              </a:spcAft>
            </a:pPr>
            <a:r>
              <a:rPr lang="pt-BR" sz="1000">
                <a:solidFill>
                  <a:srgbClr val="000000"/>
                </a:solidFill>
                <a:latin typeface="Arial"/>
                <a:cs typeface="Arial"/>
              </a:rPr>
              <a:t>d</a:t>
            </a:r>
            <a:r>
              <a:rPr sz="1000">
                <a:solidFill>
                  <a:srgbClr val="000000"/>
                </a:solidFill>
                <a:latin typeface="Arial"/>
                <a:cs typeface="Arial"/>
              </a:rPr>
              <a:t>a</a:t>
            </a:r>
            <a:r>
              <a:rPr lang="pt-BR" sz="1000">
                <a:solidFill>
                  <a:srgbClr val="000000"/>
                </a:solidFill>
                <a:latin typeface="Arial"/>
                <a:cs typeface="Arial"/>
              </a:rPr>
              <a:t> </a:t>
            </a:r>
            <a:r>
              <a:rPr sz="1000">
                <a:solidFill>
                  <a:srgbClr val="000000"/>
                </a:solidFill>
                <a:latin typeface="Arial"/>
                <a:cs typeface="Arial"/>
              </a:rPr>
              <a:t>moto</a:t>
            </a:r>
            <a:r>
              <a:rPr sz="1000" dirty="0">
                <a:solidFill>
                  <a:srgbClr val="000000"/>
                </a:solidFill>
                <a:latin typeface="Arial"/>
                <a:cs typeface="Arial"/>
              </a:rPr>
              <a:t>.</a:t>
            </a:r>
          </a:p>
        </p:txBody>
      </p:sp>
      <p:sp>
        <p:nvSpPr>
          <p:cNvPr id="10" name="object 10"/>
          <p:cNvSpPr txBox="1"/>
          <p:nvPr/>
        </p:nvSpPr>
        <p:spPr>
          <a:xfrm>
            <a:off x="541020" y="3374688"/>
            <a:ext cx="3208734" cy="78896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3.</a:t>
            </a:r>
            <a:r>
              <a:rPr sz="1000" spc="687" dirty="0">
                <a:solidFill>
                  <a:srgbClr val="000000"/>
                </a:solidFill>
                <a:latin typeface="Arial"/>
                <a:cs typeface="Arial"/>
              </a:rPr>
              <a:t> </a:t>
            </a:r>
            <a:r>
              <a:rPr sz="1000" dirty="0">
                <a:solidFill>
                  <a:srgbClr val="000000"/>
                </a:solidFill>
                <a:latin typeface="Arial"/>
                <a:cs typeface="Arial"/>
              </a:rPr>
              <a:t>A bagagem deve estar fixa firmemente ao veículo.</a:t>
            </a:r>
          </a:p>
          <a:p>
            <a:pPr marL="227380" marR="0">
              <a:lnSpc>
                <a:spcPts val="1112"/>
              </a:lnSpc>
              <a:spcBef>
                <a:spcPts val="87"/>
              </a:spcBef>
              <a:spcAft>
                <a:spcPts val="0"/>
              </a:spcAft>
            </a:pPr>
            <a:r>
              <a:rPr sz="1000" dirty="0">
                <a:solidFill>
                  <a:srgbClr val="000000"/>
                </a:solidFill>
                <a:latin typeface="Arial"/>
                <a:cs typeface="Arial"/>
              </a:rPr>
              <a:t>Assegure-se</a:t>
            </a:r>
            <a:r>
              <a:rPr sz="1000" spc="342" dirty="0">
                <a:solidFill>
                  <a:srgbClr val="000000"/>
                </a:solidFill>
                <a:latin typeface="Arial"/>
                <a:cs typeface="Arial"/>
              </a:rPr>
              <a:t> </a:t>
            </a:r>
            <a:r>
              <a:rPr sz="1000" dirty="0">
                <a:solidFill>
                  <a:srgbClr val="000000"/>
                </a:solidFill>
                <a:latin typeface="Arial"/>
                <a:cs typeface="Arial"/>
              </a:rPr>
              <a:t>que</a:t>
            </a:r>
            <a:r>
              <a:rPr sz="1000" spc="349" dirty="0">
                <a:solidFill>
                  <a:srgbClr val="000000"/>
                </a:solidFill>
                <a:latin typeface="Arial"/>
                <a:cs typeface="Arial"/>
              </a:rPr>
              <a:t> </a:t>
            </a:r>
            <a:r>
              <a:rPr sz="1000" dirty="0">
                <a:solidFill>
                  <a:srgbClr val="000000"/>
                </a:solidFill>
                <a:latin typeface="Arial"/>
                <a:cs typeface="Arial"/>
              </a:rPr>
              <a:t>esta</a:t>
            </a:r>
            <a:r>
              <a:rPr sz="1000" spc="341" dirty="0">
                <a:solidFill>
                  <a:srgbClr val="000000"/>
                </a:solidFill>
                <a:latin typeface="Arial"/>
                <a:cs typeface="Arial"/>
              </a:rPr>
              <a:t> </a:t>
            </a:r>
            <a:r>
              <a:rPr sz="1000" dirty="0">
                <a:solidFill>
                  <a:srgbClr val="000000"/>
                </a:solidFill>
                <a:latin typeface="Arial"/>
                <a:cs typeface="Arial"/>
              </a:rPr>
              <a:t>não</a:t>
            </a:r>
            <a:r>
              <a:rPr sz="1000" spc="335" dirty="0">
                <a:solidFill>
                  <a:srgbClr val="000000"/>
                </a:solidFill>
                <a:latin typeface="Arial"/>
                <a:cs typeface="Arial"/>
              </a:rPr>
              <a:t> </a:t>
            </a:r>
            <a:r>
              <a:rPr sz="1000" dirty="0">
                <a:solidFill>
                  <a:srgbClr val="000000"/>
                </a:solidFill>
                <a:latin typeface="Arial"/>
                <a:cs typeface="Arial"/>
              </a:rPr>
              <a:t>se</a:t>
            </a:r>
            <a:r>
              <a:rPr sz="1000" spc="338" dirty="0">
                <a:solidFill>
                  <a:srgbClr val="000000"/>
                </a:solidFill>
                <a:latin typeface="Arial"/>
                <a:cs typeface="Arial"/>
              </a:rPr>
              <a:t> </a:t>
            </a:r>
            <a:r>
              <a:rPr sz="1000" dirty="0">
                <a:solidFill>
                  <a:srgbClr val="000000"/>
                </a:solidFill>
                <a:latin typeface="Arial"/>
                <a:cs typeface="Arial"/>
              </a:rPr>
              <a:t>move</a:t>
            </a:r>
            <a:r>
              <a:rPr sz="1000" spc="354" dirty="0">
                <a:solidFill>
                  <a:srgbClr val="000000"/>
                </a:solidFill>
                <a:latin typeface="Arial"/>
                <a:cs typeface="Arial"/>
              </a:rPr>
              <a:t> </a:t>
            </a:r>
            <a:r>
              <a:rPr sz="1000" dirty="0">
                <a:solidFill>
                  <a:srgbClr val="000000"/>
                </a:solidFill>
                <a:latin typeface="Arial"/>
                <a:cs typeface="Arial"/>
              </a:rPr>
              <a:t>antes</a:t>
            </a:r>
            <a:r>
              <a:rPr sz="1000" spc="347" dirty="0">
                <a:solidFill>
                  <a:srgbClr val="000000"/>
                </a:solidFill>
                <a:latin typeface="Arial"/>
                <a:cs typeface="Arial"/>
              </a:rPr>
              <a:t> </a:t>
            </a:r>
            <a:r>
              <a:rPr sz="1000" dirty="0">
                <a:solidFill>
                  <a:srgbClr val="000000"/>
                </a:solidFill>
                <a:latin typeface="Arial"/>
                <a:cs typeface="Arial"/>
              </a:rPr>
              <a:t>de</a:t>
            </a:r>
          </a:p>
          <a:p>
            <a:pPr marL="227380" marR="0">
              <a:lnSpc>
                <a:spcPts val="1112"/>
              </a:lnSpc>
              <a:spcBef>
                <a:spcPts val="87"/>
              </a:spcBef>
              <a:spcAft>
                <a:spcPts val="0"/>
              </a:spcAft>
            </a:pPr>
            <a:r>
              <a:rPr sz="1000" dirty="0">
                <a:solidFill>
                  <a:srgbClr val="000000"/>
                </a:solidFill>
                <a:latin typeface="Arial"/>
                <a:cs typeface="Arial"/>
              </a:rPr>
              <a:t>iniciar</a:t>
            </a:r>
            <a:r>
              <a:rPr sz="1000" spc="144"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marcha.</a:t>
            </a:r>
            <a:r>
              <a:rPr sz="1000" spc="152" dirty="0">
                <a:solidFill>
                  <a:srgbClr val="000000"/>
                </a:solidFill>
                <a:latin typeface="Arial"/>
                <a:cs typeface="Arial"/>
              </a:rPr>
              <a:t> </a:t>
            </a:r>
            <a:r>
              <a:rPr sz="1000" dirty="0">
                <a:solidFill>
                  <a:srgbClr val="000000"/>
                </a:solidFill>
                <a:latin typeface="Arial"/>
                <a:cs typeface="Arial"/>
              </a:rPr>
              <a:t>Se</a:t>
            </a:r>
            <a:r>
              <a:rPr sz="1000" spc="144" dirty="0">
                <a:solidFill>
                  <a:srgbClr val="000000"/>
                </a:solidFill>
                <a:latin typeface="Arial"/>
                <a:cs typeface="Arial"/>
              </a:rPr>
              <a:t> </a:t>
            </a:r>
            <a:r>
              <a:rPr sz="1000" dirty="0">
                <a:solidFill>
                  <a:srgbClr val="000000"/>
                </a:solidFill>
                <a:latin typeface="Arial"/>
                <a:cs typeface="Arial"/>
              </a:rPr>
              <a:t>estiver</a:t>
            </a:r>
            <a:r>
              <a:rPr sz="1000" spc="142" dirty="0">
                <a:solidFill>
                  <a:srgbClr val="000000"/>
                </a:solidFill>
                <a:latin typeface="Arial"/>
                <a:cs typeface="Arial"/>
              </a:rPr>
              <a:t> </a:t>
            </a:r>
            <a:r>
              <a:rPr sz="1000" dirty="0">
                <a:solidFill>
                  <a:srgbClr val="000000"/>
                </a:solidFill>
                <a:latin typeface="Arial"/>
                <a:cs typeface="Arial"/>
              </a:rPr>
              <a:t>instável</a:t>
            </a:r>
            <a:r>
              <a:rPr sz="1000" spc="136" dirty="0">
                <a:solidFill>
                  <a:srgbClr val="000000"/>
                </a:solidFill>
                <a:latin typeface="Arial"/>
                <a:cs typeface="Arial"/>
              </a:rPr>
              <a:t> </a:t>
            </a:r>
            <a:r>
              <a:rPr sz="1000" dirty="0">
                <a:solidFill>
                  <a:srgbClr val="000000"/>
                </a:solidFill>
                <a:latin typeface="Arial"/>
                <a:cs typeface="Arial"/>
              </a:rPr>
              <a:t>em</a:t>
            </a:r>
            <a:r>
              <a:rPr sz="1000" spc="149" dirty="0">
                <a:solidFill>
                  <a:srgbClr val="000000"/>
                </a:solidFill>
                <a:latin typeface="Arial"/>
                <a:cs typeface="Arial"/>
              </a:rPr>
              <a:t> </a:t>
            </a:r>
            <a:r>
              <a:rPr sz="1000" dirty="0">
                <a:solidFill>
                  <a:srgbClr val="000000"/>
                </a:solidFill>
                <a:latin typeface="Arial"/>
                <a:cs typeface="Arial"/>
              </a:rPr>
              <a:t>marcha,</a:t>
            </a:r>
          </a:p>
          <a:p>
            <a:pPr marL="227380" marR="0">
              <a:lnSpc>
                <a:spcPts val="1112"/>
              </a:lnSpc>
              <a:spcBef>
                <a:spcPts val="87"/>
              </a:spcBef>
              <a:spcAft>
                <a:spcPts val="0"/>
              </a:spcAft>
            </a:pPr>
            <a:r>
              <a:rPr sz="1000" dirty="0">
                <a:solidFill>
                  <a:srgbClr val="000000"/>
                </a:solidFill>
                <a:latin typeface="Arial"/>
                <a:cs typeface="Arial"/>
              </a:rPr>
              <a:t>verifique</a:t>
            </a:r>
            <a:r>
              <a:rPr sz="1000" spc="-19" dirty="0">
                <a:solidFill>
                  <a:srgbClr val="000000"/>
                </a:solidFill>
                <a:latin typeface="Arial"/>
                <a:cs typeface="Arial"/>
              </a:rPr>
              <a:t> </a:t>
            </a:r>
            <a:r>
              <a:rPr sz="1000" dirty="0">
                <a:solidFill>
                  <a:srgbClr val="000000"/>
                </a:solidFill>
                <a:latin typeface="Arial"/>
                <a:cs typeface="Arial"/>
              </a:rPr>
              <a:t>a</a:t>
            </a:r>
            <a:r>
              <a:rPr sz="1000" spc="-18" dirty="0">
                <a:solidFill>
                  <a:srgbClr val="000000"/>
                </a:solidFill>
                <a:latin typeface="Arial"/>
                <a:cs typeface="Arial"/>
              </a:rPr>
              <a:t> </a:t>
            </a:r>
            <a:r>
              <a:rPr sz="1000" dirty="0">
                <a:solidFill>
                  <a:srgbClr val="000000"/>
                </a:solidFill>
                <a:latin typeface="Arial"/>
                <a:cs typeface="Arial"/>
              </a:rPr>
              <a:t>sua</a:t>
            </a:r>
            <a:r>
              <a:rPr sz="1000" spc="-23" dirty="0">
                <a:solidFill>
                  <a:srgbClr val="000000"/>
                </a:solidFill>
                <a:latin typeface="Arial"/>
                <a:cs typeface="Arial"/>
              </a:rPr>
              <a:t> </a:t>
            </a:r>
            <a:r>
              <a:rPr sz="1000" dirty="0">
                <a:solidFill>
                  <a:srgbClr val="000000"/>
                </a:solidFill>
                <a:latin typeface="Arial"/>
                <a:cs typeface="Arial"/>
              </a:rPr>
              <a:t>fixação</a:t>
            </a:r>
            <a:r>
              <a:rPr sz="1000" spc="-21" dirty="0">
                <a:solidFill>
                  <a:srgbClr val="000000"/>
                </a:solidFill>
                <a:latin typeface="Arial"/>
                <a:cs typeface="Arial"/>
              </a:rPr>
              <a:t> </a:t>
            </a:r>
            <a:r>
              <a:rPr sz="1000" dirty="0">
                <a:solidFill>
                  <a:srgbClr val="000000"/>
                </a:solidFill>
                <a:latin typeface="Arial"/>
                <a:cs typeface="Arial"/>
              </a:rPr>
              <a:t>uma</a:t>
            </a:r>
            <a:r>
              <a:rPr sz="1000" spc="-10" dirty="0">
                <a:solidFill>
                  <a:srgbClr val="000000"/>
                </a:solidFill>
                <a:latin typeface="Arial"/>
                <a:cs typeface="Arial"/>
              </a:rPr>
              <a:t> </a:t>
            </a:r>
            <a:r>
              <a:rPr sz="1000" dirty="0">
                <a:solidFill>
                  <a:srgbClr val="000000"/>
                </a:solidFill>
                <a:latin typeface="Arial"/>
                <a:cs typeface="Arial"/>
              </a:rPr>
              <a:t>vez</a:t>
            </a:r>
            <a:r>
              <a:rPr sz="1000" spc="-13" dirty="0">
                <a:solidFill>
                  <a:srgbClr val="000000"/>
                </a:solidFill>
                <a:latin typeface="Arial"/>
                <a:cs typeface="Arial"/>
              </a:rPr>
              <a:t> </a:t>
            </a:r>
            <a:r>
              <a:rPr sz="1000" dirty="0">
                <a:solidFill>
                  <a:srgbClr val="000000"/>
                </a:solidFill>
                <a:latin typeface="Arial"/>
                <a:cs typeface="Arial"/>
              </a:rPr>
              <a:t>mais e ajuste-a</a:t>
            </a:r>
            <a:r>
              <a:rPr sz="1000" spc="-20" dirty="0">
                <a:solidFill>
                  <a:srgbClr val="000000"/>
                </a:solidFill>
                <a:latin typeface="Arial"/>
                <a:cs typeface="Arial"/>
              </a:rPr>
              <a:t> </a:t>
            </a:r>
            <a:r>
              <a:rPr sz="1000" dirty="0">
                <a:solidFill>
                  <a:srgbClr val="000000"/>
                </a:solidFill>
                <a:latin typeface="Arial"/>
                <a:cs typeface="Arial"/>
              </a:rPr>
              <a:t>se</a:t>
            </a:r>
          </a:p>
          <a:p>
            <a:pPr marL="227380" marR="0">
              <a:lnSpc>
                <a:spcPts val="1112"/>
              </a:lnSpc>
              <a:spcBef>
                <a:spcPts val="86"/>
              </a:spcBef>
              <a:spcAft>
                <a:spcPts val="0"/>
              </a:spcAft>
            </a:pPr>
            <a:r>
              <a:rPr sz="1000" dirty="0">
                <a:solidFill>
                  <a:srgbClr val="000000"/>
                </a:solidFill>
                <a:latin typeface="Arial"/>
                <a:cs typeface="Arial"/>
              </a:rPr>
              <a:t>for necessário.</a:t>
            </a:r>
          </a:p>
        </p:txBody>
      </p:sp>
      <p:sp>
        <p:nvSpPr>
          <p:cNvPr id="11" name="object 11"/>
          <p:cNvSpPr txBox="1"/>
          <p:nvPr/>
        </p:nvSpPr>
        <p:spPr>
          <a:xfrm>
            <a:off x="3964559" y="3411264"/>
            <a:ext cx="3206096"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8.</a:t>
            </a:r>
            <a:r>
              <a:rPr sz="1000" spc="686" dirty="0">
                <a:solidFill>
                  <a:srgbClr val="000000"/>
                </a:solidFill>
                <a:latin typeface="Arial"/>
                <a:cs typeface="Arial"/>
              </a:rPr>
              <a:t> </a:t>
            </a:r>
            <a:r>
              <a:rPr sz="1000" dirty="0">
                <a:solidFill>
                  <a:srgbClr val="000000"/>
                </a:solidFill>
                <a:latin typeface="Arial"/>
                <a:cs typeface="Arial"/>
              </a:rPr>
              <a:t>Não</a:t>
            </a:r>
            <a:r>
              <a:rPr sz="1000" spc="21" dirty="0">
                <a:solidFill>
                  <a:srgbClr val="000000"/>
                </a:solidFill>
                <a:latin typeface="Arial"/>
                <a:cs typeface="Arial"/>
              </a:rPr>
              <a:t> </a:t>
            </a:r>
            <a:r>
              <a:rPr sz="1000" dirty="0">
                <a:solidFill>
                  <a:srgbClr val="000000"/>
                </a:solidFill>
                <a:latin typeface="Arial"/>
                <a:cs typeface="Arial"/>
              </a:rPr>
              <a:t>adapte</a:t>
            </a:r>
            <a:r>
              <a:rPr sz="1000" spc="18" dirty="0">
                <a:solidFill>
                  <a:srgbClr val="000000"/>
                </a:solidFill>
                <a:latin typeface="Arial"/>
                <a:cs typeface="Arial"/>
              </a:rPr>
              <a:t> </a:t>
            </a:r>
            <a:r>
              <a:rPr sz="1000" dirty="0">
                <a:solidFill>
                  <a:srgbClr val="000000"/>
                </a:solidFill>
                <a:latin typeface="Arial"/>
                <a:cs typeface="Arial"/>
              </a:rPr>
              <a:t>sidecars, nem</a:t>
            </a:r>
            <a:r>
              <a:rPr sz="1000" spc="13" dirty="0">
                <a:solidFill>
                  <a:srgbClr val="000000"/>
                </a:solidFill>
                <a:latin typeface="Arial"/>
                <a:cs typeface="Arial"/>
              </a:rPr>
              <a:t> </a:t>
            </a:r>
            <a:r>
              <a:rPr sz="1000" dirty="0">
                <a:solidFill>
                  <a:srgbClr val="000000"/>
                </a:solidFill>
                <a:latin typeface="Arial"/>
                <a:cs typeface="Arial"/>
              </a:rPr>
              <a:t>reboques</a:t>
            </a:r>
            <a:r>
              <a:rPr sz="1000" spc="14" dirty="0">
                <a:solidFill>
                  <a:srgbClr val="000000"/>
                </a:solidFill>
                <a:latin typeface="Arial"/>
                <a:cs typeface="Arial"/>
              </a:rPr>
              <a:t> </a:t>
            </a:r>
            <a:r>
              <a:rPr sz="1000" dirty="0">
                <a:solidFill>
                  <a:srgbClr val="000000"/>
                </a:solidFill>
                <a:latin typeface="Arial"/>
                <a:cs typeface="Arial"/>
              </a:rPr>
              <a:t>ou</a:t>
            </a:r>
            <a:r>
              <a:rPr sz="1000" spc="10" dirty="0">
                <a:solidFill>
                  <a:srgbClr val="000000"/>
                </a:solidFill>
                <a:latin typeface="Arial"/>
                <a:cs typeface="Arial"/>
              </a:rPr>
              <a:t> </a:t>
            </a:r>
            <a:r>
              <a:rPr sz="1000" dirty="0">
                <a:solidFill>
                  <a:srgbClr val="000000"/>
                </a:solidFill>
                <a:latin typeface="Arial"/>
                <a:cs typeface="Arial"/>
              </a:rPr>
              <a:t>quaisquer</a:t>
            </a:r>
          </a:p>
          <a:p>
            <a:pPr marL="227329" marR="0">
              <a:lnSpc>
                <a:spcPts val="1112"/>
              </a:lnSpc>
              <a:spcBef>
                <a:spcPts val="87"/>
              </a:spcBef>
              <a:spcAft>
                <a:spcPts val="0"/>
              </a:spcAft>
            </a:pPr>
            <a:r>
              <a:rPr sz="1000" dirty="0">
                <a:solidFill>
                  <a:srgbClr val="000000"/>
                </a:solidFill>
                <a:latin typeface="Arial"/>
                <a:cs typeface="Arial"/>
              </a:rPr>
              <a:t>outros</a:t>
            </a:r>
            <a:r>
              <a:rPr sz="1000" spc="12" dirty="0">
                <a:solidFill>
                  <a:srgbClr val="000000"/>
                </a:solidFill>
                <a:latin typeface="Arial"/>
                <a:cs typeface="Arial"/>
              </a:rPr>
              <a:t> </a:t>
            </a:r>
            <a:r>
              <a:rPr sz="1000" dirty="0">
                <a:solidFill>
                  <a:srgbClr val="000000"/>
                </a:solidFill>
                <a:latin typeface="Arial"/>
                <a:cs typeface="Arial"/>
              </a:rPr>
              <a:t>veículos. A</a:t>
            </a:r>
            <a:r>
              <a:rPr sz="1000" spc="14" dirty="0">
                <a:solidFill>
                  <a:srgbClr val="000000"/>
                </a:solidFill>
                <a:latin typeface="Arial"/>
                <a:cs typeface="Arial"/>
              </a:rPr>
              <a:t> </a:t>
            </a:r>
            <a:r>
              <a:rPr sz="1000" dirty="0">
                <a:solidFill>
                  <a:srgbClr val="000000"/>
                </a:solidFill>
                <a:latin typeface="Arial"/>
                <a:cs typeface="Arial"/>
              </a:rPr>
              <a:t>Voge não se responsabiliza</a:t>
            </a:r>
            <a:r>
              <a:rPr sz="1000" spc="18" dirty="0">
                <a:solidFill>
                  <a:srgbClr val="000000"/>
                </a:solidFill>
                <a:latin typeface="Arial"/>
                <a:cs typeface="Arial"/>
              </a:rPr>
              <a:t> </a:t>
            </a:r>
            <a:r>
              <a:rPr sz="1000" dirty="0">
                <a:solidFill>
                  <a:srgbClr val="000000"/>
                </a:solidFill>
                <a:latin typeface="Arial"/>
                <a:cs typeface="Arial"/>
              </a:rPr>
              <a:t>por</a:t>
            </a:r>
          </a:p>
          <a:p>
            <a:pPr marL="227329" marR="0">
              <a:lnSpc>
                <a:spcPts val="1112"/>
              </a:lnSpc>
              <a:spcBef>
                <a:spcPts val="87"/>
              </a:spcBef>
              <a:spcAft>
                <a:spcPts val="0"/>
              </a:spcAft>
            </a:pPr>
            <a:r>
              <a:rPr sz="1000" dirty="0">
                <a:solidFill>
                  <a:srgbClr val="000000"/>
                </a:solidFill>
                <a:latin typeface="Arial"/>
                <a:cs typeface="Arial"/>
              </a:rPr>
              <a:t>qualquer modificação sem autorização.</a:t>
            </a:r>
          </a:p>
        </p:txBody>
      </p:sp>
      <p:sp>
        <p:nvSpPr>
          <p:cNvPr id="12" name="object 12"/>
          <p:cNvSpPr txBox="1"/>
          <p:nvPr/>
        </p:nvSpPr>
        <p:spPr>
          <a:xfrm>
            <a:off x="3964559" y="3944613"/>
            <a:ext cx="3208133"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9.</a:t>
            </a:r>
            <a:r>
              <a:rPr sz="1000" spc="686" dirty="0">
                <a:solidFill>
                  <a:srgbClr val="000000"/>
                </a:solidFill>
                <a:latin typeface="Arial"/>
                <a:cs typeface="Arial"/>
              </a:rPr>
              <a:t> </a:t>
            </a:r>
            <a:r>
              <a:rPr sz="1000" dirty="0">
                <a:solidFill>
                  <a:srgbClr val="000000"/>
                </a:solidFill>
                <a:latin typeface="Arial"/>
                <a:cs typeface="Arial"/>
              </a:rPr>
              <a:t>A</a:t>
            </a:r>
            <a:r>
              <a:rPr sz="1000" spc="-33" dirty="0">
                <a:solidFill>
                  <a:srgbClr val="000000"/>
                </a:solidFill>
                <a:latin typeface="Arial"/>
                <a:cs typeface="Arial"/>
              </a:rPr>
              <a:t> </a:t>
            </a:r>
            <a:r>
              <a:rPr sz="1000" dirty="0">
                <a:solidFill>
                  <a:srgbClr val="000000"/>
                </a:solidFill>
                <a:latin typeface="Arial"/>
                <a:cs typeface="Arial"/>
              </a:rPr>
              <a:t>carga</a:t>
            </a:r>
            <a:r>
              <a:rPr sz="1000" spc="-28" dirty="0">
                <a:solidFill>
                  <a:srgbClr val="000000"/>
                </a:solidFill>
                <a:latin typeface="Arial"/>
                <a:cs typeface="Arial"/>
              </a:rPr>
              <a:t> </a:t>
            </a:r>
            <a:r>
              <a:rPr sz="1000" dirty="0">
                <a:solidFill>
                  <a:srgbClr val="000000"/>
                </a:solidFill>
                <a:latin typeface="Arial"/>
                <a:cs typeface="Arial"/>
              </a:rPr>
              <a:t>máxima</a:t>
            </a:r>
            <a:r>
              <a:rPr sz="1000" spc="-26" dirty="0">
                <a:solidFill>
                  <a:srgbClr val="000000"/>
                </a:solidFill>
                <a:latin typeface="Arial"/>
                <a:cs typeface="Arial"/>
              </a:rPr>
              <a:t> </a:t>
            </a:r>
            <a:r>
              <a:rPr sz="1000" dirty="0">
                <a:solidFill>
                  <a:srgbClr val="000000"/>
                </a:solidFill>
                <a:latin typeface="Arial"/>
                <a:cs typeface="Arial"/>
              </a:rPr>
              <a:t>é</a:t>
            </a:r>
            <a:r>
              <a:rPr sz="1000" spc="-30" dirty="0">
                <a:solidFill>
                  <a:srgbClr val="000000"/>
                </a:solidFill>
                <a:latin typeface="Arial"/>
                <a:cs typeface="Arial"/>
              </a:rPr>
              <a:t> </a:t>
            </a:r>
            <a:r>
              <a:rPr sz="1000" dirty="0">
                <a:solidFill>
                  <a:srgbClr val="000000"/>
                </a:solidFill>
                <a:latin typeface="Arial"/>
                <a:cs typeface="Arial"/>
              </a:rPr>
              <a:t>de</a:t>
            </a:r>
            <a:r>
              <a:rPr sz="1000" spc="-38" dirty="0">
                <a:solidFill>
                  <a:srgbClr val="000000"/>
                </a:solidFill>
                <a:latin typeface="Arial"/>
                <a:cs typeface="Arial"/>
              </a:rPr>
              <a:t> </a:t>
            </a:r>
            <a:r>
              <a:rPr sz="1000" dirty="0">
                <a:solidFill>
                  <a:srgbClr val="000000"/>
                </a:solidFill>
                <a:latin typeface="Arial"/>
                <a:cs typeface="Arial"/>
              </a:rPr>
              <a:t>201</a:t>
            </a:r>
            <a:r>
              <a:rPr sz="1000" spc="-34" dirty="0">
                <a:solidFill>
                  <a:srgbClr val="000000"/>
                </a:solidFill>
                <a:latin typeface="Arial"/>
                <a:cs typeface="Arial"/>
              </a:rPr>
              <a:t> </a:t>
            </a:r>
            <a:r>
              <a:rPr sz="1000" dirty="0">
                <a:solidFill>
                  <a:srgbClr val="000000"/>
                </a:solidFill>
                <a:latin typeface="Arial"/>
                <a:cs typeface="Arial"/>
              </a:rPr>
              <a:t>kg,</a:t>
            </a:r>
            <a:r>
              <a:rPr sz="1000" spc="-36" dirty="0">
                <a:solidFill>
                  <a:srgbClr val="000000"/>
                </a:solidFill>
                <a:latin typeface="Arial"/>
                <a:cs typeface="Arial"/>
              </a:rPr>
              <a:t> </a:t>
            </a:r>
            <a:r>
              <a:rPr sz="1000" dirty="0">
                <a:solidFill>
                  <a:srgbClr val="000000"/>
                </a:solidFill>
                <a:latin typeface="Arial"/>
                <a:cs typeface="Arial"/>
              </a:rPr>
              <a:t>incluindo</a:t>
            </a:r>
            <a:r>
              <a:rPr sz="1000" spc="-18" dirty="0">
                <a:solidFill>
                  <a:srgbClr val="000000"/>
                </a:solidFill>
                <a:latin typeface="Arial"/>
                <a:cs typeface="Arial"/>
              </a:rPr>
              <a:t> </a:t>
            </a:r>
            <a:r>
              <a:rPr sz="1000" dirty="0">
                <a:solidFill>
                  <a:srgbClr val="000000"/>
                </a:solidFill>
                <a:latin typeface="Arial"/>
                <a:cs typeface="Arial"/>
              </a:rPr>
              <a:t>o</a:t>
            </a:r>
            <a:r>
              <a:rPr sz="1000" spc="-30" dirty="0">
                <a:solidFill>
                  <a:srgbClr val="000000"/>
                </a:solidFill>
                <a:latin typeface="Arial"/>
                <a:cs typeface="Arial"/>
              </a:rPr>
              <a:t> </a:t>
            </a:r>
            <a:r>
              <a:rPr sz="1000" dirty="0">
                <a:solidFill>
                  <a:srgbClr val="000000"/>
                </a:solidFill>
                <a:latin typeface="Arial"/>
                <a:cs typeface="Arial"/>
              </a:rPr>
              <a:t>condutor,</a:t>
            </a:r>
          </a:p>
          <a:p>
            <a:pPr marL="227329" marR="0">
              <a:lnSpc>
                <a:spcPts val="1112"/>
              </a:lnSpc>
              <a:spcBef>
                <a:spcPts val="87"/>
              </a:spcBef>
              <a:spcAft>
                <a:spcPts val="0"/>
              </a:spcAft>
            </a:pPr>
            <a:r>
              <a:rPr sz="1000" dirty="0">
                <a:solidFill>
                  <a:srgbClr val="000000"/>
                </a:solidFill>
                <a:latin typeface="Arial"/>
                <a:cs typeface="Arial"/>
              </a:rPr>
              <a:t>passageiro, bagagem e acessórios.</a:t>
            </a:r>
          </a:p>
        </p:txBody>
      </p:sp>
      <p:sp>
        <p:nvSpPr>
          <p:cNvPr id="13" name="object 13"/>
          <p:cNvSpPr txBox="1"/>
          <p:nvPr/>
        </p:nvSpPr>
        <p:spPr>
          <a:xfrm>
            <a:off x="541020" y="4212837"/>
            <a:ext cx="3206263" cy="4845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4.</a:t>
            </a:r>
            <a:r>
              <a:rPr sz="1000" spc="687" dirty="0">
                <a:solidFill>
                  <a:srgbClr val="000000"/>
                </a:solidFill>
                <a:latin typeface="Arial"/>
                <a:cs typeface="Arial"/>
              </a:rPr>
              <a:t> </a:t>
            </a:r>
            <a:r>
              <a:rPr sz="1000" dirty="0">
                <a:solidFill>
                  <a:srgbClr val="000000"/>
                </a:solidFill>
                <a:latin typeface="Arial"/>
                <a:cs typeface="Arial"/>
              </a:rPr>
              <a:t>Não</a:t>
            </a:r>
            <a:r>
              <a:rPr sz="1000" spc="102" dirty="0">
                <a:solidFill>
                  <a:srgbClr val="000000"/>
                </a:solidFill>
                <a:latin typeface="Arial"/>
                <a:cs typeface="Arial"/>
              </a:rPr>
              <a:t> </a:t>
            </a:r>
            <a:r>
              <a:rPr sz="1000" dirty="0">
                <a:solidFill>
                  <a:srgbClr val="000000"/>
                </a:solidFill>
                <a:latin typeface="Arial"/>
                <a:cs typeface="Arial"/>
              </a:rPr>
              <a:t>é</a:t>
            </a:r>
            <a:r>
              <a:rPr sz="1000" spc="112" dirty="0">
                <a:solidFill>
                  <a:srgbClr val="000000"/>
                </a:solidFill>
                <a:latin typeface="Arial"/>
                <a:cs typeface="Arial"/>
              </a:rPr>
              <a:t> </a:t>
            </a:r>
            <a:r>
              <a:rPr sz="1000" dirty="0">
                <a:solidFill>
                  <a:srgbClr val="000000"/>
                </a:solidFill>
                <a:latin typeface="Arial"/>
                <a:cs typeface="Arial"/>
              </a:rPr>
              <a:t>permitida</a:t>
            </a:r>
            <a:r>
              <a:rPr sz="1000" spc="111" dirty="0">
                <a:solidFill>
                  <a:srgbClr val="000000"/>
                </a:solidFill>
                <a:latin typeface="Arial"/>
                <a:cs typeface="Arial"/>
              </a:rPr>
              <a:t> </a:t>
            </a:r>
            <a:r>
              <a:rPr sz="1000" dirty="0">
                <a:solidFill>
                  <a:srgbClr val="000000"/>
                </a:solidFill>
                <a:latin typeface="Arial"/>
                <a:cs typeface="Arial"/>
              </a:rPr>
              <a:t>bagagem</a:t>
            </a:r>
            <a:r>
              <a:rPr sz="1000" spc="112" dirty="0">
                <a:solidFill>
                  <a:srgbClr val="000000"/>
                </a:solidFill>
                <a:latin typeface="Arial"/>
                <a:cs typeface="Arial"/>
              </a:rPr>
              <a:t> </a:t>
            </a:r>
            <a:r>
              <a:rPr sz="1000" dirty="0">
                <a:solidFill>
                  <a:srgbClr val="000000"/>
                </a:solidFill>
                <a:latin typeface="Arial"/>
                <a:cs typeface="Arial"/>
              </a:rPr>
              <a:t>demasiado</a:t>
            </a:r>
            <a:r>
              <a:rPr sz="1000" spc="102" dirty="0">
                <a:solidFill>
                  <a:srgbClr val="000000"/>
                </a:solidFill>
                <a:latin typeface="Arial"/>
                <a:cs typeface="Arial"/>
              </a:rPr>
              <a:t> </a:t>
            </a:r>
            <a:r>
              <a:rPr sz="1000" dirty="0">
                <a:solidFill>
                  <a:srgbClr val="000000"/>
                </a:solidFill>
                <a:latin typeface="Arial"/>
                <a:cs typeface="Arial"/>
              </a:rPr>
              <a:t>pesada</a:t>
            </a:r>
            <a:r>
              <a:rPr sz="1000" spc="113" dirty="0">
                <a:solidFill>
                  <a:srgbClr val="000000"/>
                </a:solidFill>
                <a:latin typeface="Arial"/>
                <a:cs typeface="Arial"/>
              </a:rPr>
              <a:t> </a:t>
            </a:r>
            <a:r>
              <a:rPr sz="1000" dirty="0">
                <a:solidFill>
                  <a:srgbClr val="000000"/>
                </a:solidFill>
                <a:latin typeface="Arial"/>
                <a:cs typeface="Arial"/>
              </a:rPr>
              <a:t>ou</a:t>
            </a:r>
          </a:p>
          <a:p>
            <a:pPr marL="227380" marR="0">
              <a:lnSpc>
                <a:spcPts val="1112"/>
              </a:lnSpc>
              <a:spcBef>
                <a:spcPts val="89"/>
              </a:spcBef>
              <a:spcAft>
                <a:spcPts val="0"/>
              </a:spcAft>
            </a:pPr>
            <a:r>
              <a:rPr sz="1000" dirty="0">
                <a:solidFill>
                  <a:srgbClr val="000000"/>
                </a:solidFill>
                <a:latin typeface="Arial"/>
                <a:cs typeface="Arial"/>
              </a:rPr>
              <a:t>sobredimensionada,</a:t>
            </a:r>
            <a:r>
              <a:rPr sz="1000" spc="-27" dirty="0">
                <a:solidFill>
                  <a:srgbClr val="000000"/>
                </a:solidFill>
                <a:latin typeface="Arial"/>
                <a:cs typeface="Arial"/>
              </a:rPr>
              <a:t> </a:t>
            </a:r>
            <a:r>
              <a:rPr sz="1000" dirty="0">
                <a:solidFill>
                  <a:srgbClr val="000000"/>
                </a:solidFill>
                <a:latin typeface="Arial"/>
                <a:cs typeface="Arial"/>
              </a:rPr>
              <a:t>pois</a:t>
            </a:r>
            <a:r>
              <a:rPr sz="1000" spc="-22" dirty="0">
                <a:solidFill>
                  <a:srgbClr val="000000"/>
                </a:solidFill>
                <a:latin typeface="Arial"/>
                <a:cs typeface="Arial"/>
              </a:rPr>
              <a:t> </a:t>
            </a:r>
            <a:r>
              <a:rPr sz="1000" dirty="0">
                <a:solidFill>
                  <a:srgbClr val="000000"/>
                </a:solidFill>
                <a:latin typeface="Arial"/>
                <a:cs typeface="Arial"/>
              </a:rPr>
              <a:t>a</a:t>
            </a:r>
            <a:r>
              <a:rPr sz="1000" spc="-18" dirty="0">
                <a:solidFill>
                  <a:srgbClr val="000000"/>
                </a:solidFill>
                <a:latin typeface="Arial"/>
                <a:cs typeface="Arial"/>
              </a:rPr>
              <a:t> </a:t>
            </a:r>
            <a:r>
              <a:rPr sz="1000" dirty="0">
                <a:solidFill>
                  <a:srgbClr val="000000"/>
                </a:solidFill>
                <a:latin typeface="Arial"/>
                <a:cs typeface="Arial"/>
              </a:rPr>
              <a:t>sobrecarga</a:t>
            </a:r>
            <a:r>
              <a:rPr sz="1000" spc="-28" dirty="0">
                <a:solidFill>
                  <a:srgbClr val="000000"/>
                </a:solidFill>
                <a:latin typeface="Arial"/>
                <a:cs typeface="Arial"/>
              </a:rPr>
              <a:t> </a:t>
            </a:r>
            <a:r>
              <a:rPr sz="1000" dirty="0">
                <a:solidFill>
                  <a:srgbClr val="000000"/>
                </a:solidFill>
                <a:latin typeface="Arial"/>
                <a:cs typeface="Arial"/>
              </a:rPr>
              <a:t>prejudica</a:t>
            </a:r>
            <a:r>
              <a:rPr sz="1000" spc="-18" dirty="0">
                <a:solidFill>
                  <a:srgbClr val="000000"/>
                </a:solidFill>
                <a:latin typeface="Arial"/>
                <a:cs typeface="Arial"/>
              </a:rPr>
              <a:t> </a:t>
            </a:r>
            <a:r>
              <a:rPr sz="1000" dirty="0">
                <a:solidFill>
                  <a:srgbClr val="000000"/>
                </a:solidFill>
                <a:latin typeface="Arial"/>
                <a:cs typeface="Arial"/>
              </a:rPr>
              <a:t>a</a:t>
            </a:r>
          </a:p>
          <a:p>
            <a:pPr marL="227380" marR="0">
              <a:lnSpc>
                <a:spcPts val="1112"/>
              </a:lnSpc>
              <a:spcBef>
                <a:spcPts val="87"/>
              </a:spcBef>
              <a:spcAft>
                <a:spcPts val="0"/>
              </a:spcAft>
            </a:pPr>
            <a:r>
              <a:rPr sz="1000" dirty="0">
                <a:solidFill>
                  <a:srgbClr val="000000"/>
                </a:solidFill>
                <a:latin typeface="Arial"/>
                <a:cs typeface="Arial"/>
              </a:rPr>
              <a:t>condução e o rendimento do veículo.</a:t>
            </a:r>
          </a:p>
        </p:txBody>
      </p:sp>
      <p:sp>
        <p:nvSpPr>
          <p:cNvPr id="14" name="object 14"/>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44195" y="898270"/>
            <a:ext cx="1647825" cy="162877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1585688"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Botão</a:t>
            </a:r>
            <a:r>
              <a:rPr sz="1400" b="1" spc="-11" dirty="0">
                <a:solidFill>
                  <a:srgbClr val="000000"/>
                </a:solidFill>
                <a:latin typeface="Arial"/>
                <a:cs typeface="Arial"/>
              </a:rPr>
              <a:t> </a:t>
            </a:r>
            <a:r>
              <a:rPr sz="1400" b="1" dirty="0">
                <a:solidFill>
                  <a:srgbClr val="000000"/>
                </a:solidFill>
                <a:latin typeface="Arial"/>
                <a:cs typeface="Arial"/>
              </a:rPr>
              <a:t>de ignição</a:t>
            </a:r>
          </a:p>
        </p:txBody>
      </p:sp>
      <p:sp>
        <p:nvSpPr>
          <p:cNvPr id="6" name="object 6"/>
          <p:cNvSpPr txBox="1"/>
          <p:nvPr/>
        </p:nvSpPr>
        <p:spPr>
          <a:xfrm>
            <a:off x="3964559" y="590848"/>
            <a:ext cx="3205966"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4.</a:t>
            </a:r>
            <a:r>
              <a:rPr sz="1000" spc="698" dirty="0">
                <a:solidFill>
                  <a:srgbClr val="000000"/>
                </a:solidFill>
                <a:latin typeface="Arial"/>
                <a:cs typeface="Arial"/>
              </a:rPr>
              <a:t> </a:t>
            </a:r>
            <a:r>
              <a:rPr sz="1000" dirty="0">
                <a:solidFill>
                  <a:srgbClr val="000000"/>
                </a:solidFill>
                <a:latin typeface="Arial"/>
                <a:cs typeface="Arial"/>
              </a:rPr>
              <a:t>Quando</a:t>
            </a:r>
            <a:r>
              <a:rPr sz="1000" spc="-29" dirty="0">
                <a:solidFill>
                  <a:srgbClr val="000000"/>
                </a:solidFill>
                <a:latin typeface="Arial"/>
                <a:cs typeface="Arial"/>
              </a:rPr>
              <a:t> </a:t>
            </a:r>
            <a:r>
              <a:rPr sz="1000" dirty="0">
                <a:solidFill>
                  <a:srgbClr val="000000"/>
                </a:solidFill>
                <a:latin typeface="Arial"/>
                <a:cs typeface="Arial"/>
              </a:rPr>
              <a:t>for</a:t>
            </a:r>
            <a:r>
              <a:rPr sz="1000" spc="-24" dirty="0">
                <a:solidFill>
                  <a:srgbClr val="000000"/>
                </a:solidFill>
                <a:latin typeface="Arial"/>
                <a:cs typeface="Arial"/>
              </a:rPr>
              <a:t> </a:t>
            </a:r>
            <a:r>
              <a:rPr sz="1000" dirty="0">
                <a:solidFill>
                  <a:srgbClr val="000000"/>
                </a:solidFill>
                <a:latin typeface="Arial"/>
                <a:cs typeface="Arial"/>
              </a:rPr>
              <a:t>bloquear</a:t>
            </a:r>
            <a:r>
              <a:rPr sz="1000" spc="-25" dirty="0">
                <a:solidFill>
                  <a:srgbClr val="000000"/>
                </a:solidFill>
                <a:latin typeface="Arial"/>
                <a:cs typeface="Arial"/>
              </a:rPr>
              <a:t> </a:t>
            </a:r>
            <a:r>
              <a:rPr sz="1000" dirty="0">
                <a:solidFill>
                  <a:srgbClr val="000000"/>
                </a:solidFill>
                <a:latin typeface="Arial"/>
                <a:cs typeface="Arial"/>
              </a:rPr>
              <a:t>a</a:t>
            </a:r>
            <a:r>
              <a:rPr sz="1000" spc="-30" dirty="0">
                <a:solidFill>
                  <a:srgbClr val="000000"/>
                </a:solidFill>
                <a:latin typeface="Arial"/>
                <a:cs typeface="Arial"/>
              </a:rPr>
              <a:t> </a:t>
            </a:r>
            <a:r>
              <a:rPr sz="1000" dirty="0">
                <a:solidFill>
                  <a:srgbClr val="000000"/>
                </a:solidFill>
                <a:latin typeface="Arial"/>
                <a:cs typeface="Arial"/>
              </a:rPr>
              <a:t>direção,</a:t>
            </a:r>
            <a:r>
              <a:rPr sz="1000" spc="-28" dirty="0">
                <a:solidFill>
                  <a:srgbClr val="000000"/>
                </a:solidFill>
                <a:latin typeface="Arial"/>
                <a:cs typeface="Arial"/>
              </a:rPr>
              <a:t> </a:t>
            </a:r>
            <a:r>
              <a:rPr sz="1000" dirty="0">
                <a:solidFill>
                  <a:srgbClr val="000000"/>
                </a:solidFill>
                <a:latin typeface="Arial"/>
                <a:cs typeface="Arial"/>
              </a:rPr>
              <a:t>vire</a:t>
            </a:r>
            <a:r>
              <a:rPr sz="1000" spc="-30" dirty="0">
                <a:solidFill>
                  <a:srgbClr val="000000"/>
                </a:solidFill>
                <a:latin typeface="Arial"/>
                <a:cs typeface="Arial"/>
              </a:rPr>
              <a:t> </a:t>
            </a:r>
            <a:r>
              <a:rPr sz="1000">
                <a:solidFill>
                  <a:srgbClr val="000000"/>
                </a:solidFill>
                <a:latin typeface="Arial"/>
                <a:cs typeface="Arial"/>
              </a:rPr>
              <a:t>o</a:t>
            </a:r>
            <a:r>
              <a:rPr sz="1000" spc="-19">
                <a:solidFill>
                  <a:srgbClr val="000000"/>
                </a:solidFill>
                <a:latin typeface="Arial"/>
                <a:cs typeface="Arial"/>
              </a:rPr>
              <a:t> </a:t>
            </a:r>
            <a:r>
              <a:rPr sz="1000">
                <a:solidFill>
                  <a:srgbClr val="000000"/>
                </a:solidFill>
                <a:latin typeface="Arial"/>
                <a:cs typeface="Arial"/>
              </a:rPr>
              <a:t>gui</a:t>
            </a:r>
            <a:r>
              <a:rPr lang="pt-BR" sz="1000">
                <a:solidFill>
                  <a:srgbClr val="000000"/>
                </a:solidFill>
                <a:latin typeface="Arial"/>
                <a:cs typeface="Arial"/>
              </a:rPr>
              <a:t>dão</a:t>
            </a:r>
            <a:r>
              <a:rPr sz="1000" spc="-24">
                <a:solidFill>
                  <a:srgbClr val="000000"/>
                </a:solidFill>
                <a:latin typeface="Arial"/>
                <a:cs typeface="Arial"/>
              </a:rPr>
              <a:t> </a:t>
            </a:r>
            <a:r>
              <a:rPr sz="1000" dirty="0">
                <a:solidFill>
                  <a:srgbClr val="000000"/>
                </a:solidFill>
                <a:latin typeface="Arial"/>
                <a:cs typeface="Arial"/>
              </a:rPr>
              <a:t>para</a:t>
            </a:r>
          </a:p>
          <a:p>
            <a:pPr marL="228853" marR="0">
              <a:lnSpc>
                <a:spcPts val="1112"/>
              </a:lnSpc>
              <a:spcBef>
                <a:spcPts val="87"/>
              </a:spcBef>
              <a:spcAft>
                <a:spcPts val="0"/>
              </a:spcAft>
            </a:pPr>
            <a:r>
              <a:rPr sz="1000" dirty="0">
                <a:solidFill>
                  <a:srgbClr val="000000"/>
                </a:solidFill>
                <a:latin typeface="Arial"/>
                <a:cs typeface="Arial"/>
              </a:rPr>
              <a:t>a</a:t>
            </a:r>
            <a:r>
              <a:rPr sz="1000" spc="185" dirty="0">
                <a:solidFill>
                  <a:srgbClr val="000000"/>
                </a:solidFill>
                <a:latin typeface="Arial"/>
                <a:cs typeface="Arial"/>
              </a:rPr>
              <a:t> </a:t>
            </a:r>
            <a:r>
              <a:rPr sz="1000" dirty="0">
                <a:solidFill>
                  <a:srgbClr val="000000"/>
                </a:solidFill>
                <a:latin typeface="Arial"/>
                <a:cs typeface="Arial"/>
              </a:rPr>
              <a:t>esquerda,</a:t>
            </a:r>
            <a:r>
              <a:rPr sz="1000" spc="198" dirty="0">
                <a:solidFill>
                  <a:srgbClr val="000000"/>
                </a:solidFill>
                <a:latin typeface="Arial"/>
                <a:cs typeface="Arial"/>
              </a:rPr>
              <a:t> </a:t>
            </a:r>
            <a:r>
              <a:rPr sz="1000" dirty="0">
                <a:solidFill>
                  <a:srgbClr val="000000"/>
                </a:solidFill>
                <a:latin typeface="Arial"/>
                <a:cs typeface="Arial"/>
              </a:rPr>
              <a:t>caso</a:t>
            </a:r>
            <a:r>
              <a:rPr sz="1000" spc="184" dirty="0">
                <a:solidFill>
                  <a:srgbClr val="000000"/>
                </a:solidFill>
                <a:latin typeface="Arial"/>
                <a:cs typeface="Arial"/>
              </a:rPr>
              <a:t> </a:t>
            </a:r>
            <a:r>
              <a:rPr sz="1000" dirty="0">
                <a:solidFill>
                  <a:srgbClr val="000000"/>
                </a:solidFill>
                <a:latin typeface="Arial"/>
                <a:cs typeface="Arial"/>
              </a:rPr>
              <a:t>contrário</a:t>
            </a:r>
            <a:r>
              <a:rPr sz="1000" spc="184" dirty="0">
                <a:solidFill>
                  <a:srgbClr val="000000"/>
                </a:solidFill>
                <a:latin typeface="Arial"/>
                <a:cs typeface="Arial"/>
              </a:rPr>
              <a:t> </a:t>
            </a:r>
            <a:r>
              <a:rPr sz="1000" dirty="0">
                <a:solidFill>
                  <a:srgbClr val="000000"/>
                </a:solidFill>
                <a:latin typeface="Arial"/>
                <a:cs typeface="Arial"/>
              </a:rPr>
              <a:t>a</a:t>
            </a:r>
            <a:r>
              <a:rPr sz="1000" spc="197" dirty="0">
                <a:solidFill>
                  <a:srgbClr val="000000"/>
                </a:solidFill>
                <a:latin typeface="Arial"/>
                <a:cs typeface="Arial"/>
              </a:rPr>
              <a:t> </a:t>
            </a:r>
            <a:r>
              <a:rPr sz="1000" dirty="0">
                <a:solidFill>
                  <a:srgbClr val="000000"/>
                </a:solidFill>
                <a:latin typeface="Arial"/>
                <a:cs typeface="Arial"/>
              </a:rPr>
              <a:t>direção</a:t>
            </a:r>
            <a:r>
              <a:rPr sz="1000" spc="197" dirty="0">
                <a:solidFill>
                  <a:srgbClr val="000000"/>
                </a:solidFill>
                <a:latin typeface="Arial"/>
                <a:cs typeface="Arial"/>
              </a:rPr>
              <a:t> </a:t>
            </a:r>
            <a:r>
              <a:rPr sz="1000" dirty="0">
                <a:solidFill>
                  <a:srgbClr val="000000"/>
                </a:solidFill>
                <a:latin typeface="Arial"/>
                <a:cs typeface="Arial"/>
              </a:rPr>
              <a:t>não</a:t>
            </a:r>
            <a:r>
              <a:rPr sz="1000" spc="200" dirty="0">
                <a:solidFill>
                  <a:srgbClr val="000000"/>
                </a:solidFill>
                <a:latin typeface="Arial"/>
                <a:cs typeface="Arial"/>
              </a:rPr>
              <a:t> </a:t>
            </a:r>
            <a:r>
              <a:rPr sz="1000" dirty="0">
                <a:solidFill>
                  <a:srgbClr val="000000"/>
                </a:solidFill>
                <a:latin typeface="Arial"/>
                <a:cs typeface="Arial"/>
              </a:rPr>
              <a:t>ficará</a:t>
            </a:r>
          </a:p>
          <a:p>
            <a:pPr marL="228853" marR="0">
              <a:lnSpc>
                <a:spcPts val="1112"/>
              </a:lnSpc>
              <a:spcBef>
                <a:spcPts val="87"/>
              </a:spcBef>
              <a:spcAft>
                <a:spcPts val="0"/>
              </a:spcAft>
            </a:pPr>
            <a:r>
              <a:rPr sz="1000" dirty="0">
                <a:solidFill>
                  <a:srgbClr val="000000"/>
                </a:solidFill>
                <a:latin typeface="Arial"/>
                <a:cs typeface="Arial"/>
              </a:rPr>
              <a:t>bloqueada.</a:t>
            </a:r>
          </a:p>
        </p:txBody>
      </p:sp>
      <p:sp>
        <p:nvSpPr>
          <p:cNvPr id="7" name="object 7"/>
          <p:cNvSpPr txBox="1"/>
          <p:nvPr/>
        </p:nvSpPr>
        <p:spPr>
          <a:xfrm>
            <a:off x="2306066" y="877360"/>
            <a:ext cx="1441616" cy="10941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O</a:t>
            </a:r>
            <a:r>
              <a:rPr sz="1000" spc="586" dirty="0">
                <a:solidFill>
                  <a:srgbClr val="000000"/>
                </a:solidFill>
                <a:latin typeface="Arial"/>
                <a:cs typeface="Arial"/>
              </a:rPr>
              <a:t> </a:t>
            </a:r>
            <a:r>
              <a:rPr sz="1000" dirty="0">
                <a:solidFill>
                  <a:srgbClr val="000000"/>
                </a:solidFill>
                <a:latin typeface="Arial"/>
                <a:cs typeface="Arial"/>
              </a:rPr>
              <a:t>botão</a:t>
            </a:r>
            <a:r>
              <a:rPr sz="1000" spc="582" dirty="0">
                <a:solidFill>
                  <a:srgbClr val="000000"/>
                </a:solidFill>
                <a:latin typeface="Arial"/>
                <a:cs typeface="Arial"/>
              </a:rPr>
              <a:t> </a:t>
            </a:r>
            <a:r>
              <a:rPr sz="1000" dirty="0">
                <a:solidFill>
                  <a:srgbClr val="000000"/>
                </a:solidFill>
                <a:latin typeface="Arial"/>
                <a:cs typeface="Arial"/>
              </a:rPr>
              <a:t>de</a:t>
            </a:r>
            <a:r>
              <a:rPr sz="1000" spc="592" dirty="0">
                <a:solidFill>
                  <a:srgbClr val="000000"/>
                </a:solidFill>
                <a:latin typeface="Arial"/>
                <a:cs typeface="Arial"/>
              </a:rPr>
              <a:t> </a:t>
            </a:r>
            <a:r>
              <a:rPr sz="1000" dirty="0">
                <a:solidFill>
                  <a:srgbClr val="000000"/>
                </a:solidFill>
                <a:latin typeface="Arial"/>
                <a:cs typeface="Arial"/>
              </a:rPr>
              <a:t>ignição</a:t>
            </a:r>
          </a:p>
          <a:p>
            <a:pPr marL="0" marR="0">
              <a:lnSpc>
                <a:spcPts val="1112"/>
              </a:lnSpc>
              <a:spcBef>
                <a:spcPts val="87"/>
              </a:spcBef>
              <a:spcAft>
                <a:spcPts val="0"/>
              </a:spcAft>
            </a:pPr>
            <a:r>
              <a:rPr sz="1000" dirty="0">
                <a:solidFill>
                  <a:srgbClr val="000000"/>
                </a:solidFill>
                <a:latin typeface="Arial"/>
                <a:cs typeface="Arial"/>
              </a:rPr>
              <a:t>encontra-se</a:t>
            </a:r>
            <a:r>
              <a:rPr sz="1000" spc="221" dirty="0">
                <a:solidFill>
                  <a:srgbClr val="000000"/>
                </a:solidFill>
                <a:latin typeface="Arial"/>
                <a:cs typeface="Arial"/>
              </a:rPr>
              <a:t> </a:t>
            </a:r>
            <a:r>
              <a:rPr sz="1000" dirty="0">
                <a:solidFill>
                  <a:srgbClr val="000000"/>
                </a:solidFill>
                <a:latin typeface="Arial"/>
                <a:cs typeface="Arial"/>
              </a:rPr>
              <a:t>na</a:t>
            </a:r>
            <a:r>
              <a:rPr sz="1000" spc="208" dirty="0">
                <a:solidFill>
                  <a:srgbClr val="000000"/>
                </a:solidFill>
                <a:latin typeface="Arial"/>
                <a:cs typeface="Arial"/>
              </a:rPr>
              <a:t> </a:t>
            </a:r>
            <a:r>
              <a:rPr sz="1000" dirty="0">
                <a:solidFill>
                  <a:srgbClr val="000000"/>
                </a:solidFill>
                <a:latin typeface="Arial"/>
                <a:cs typeface="Arial"/>
              </a:rPr>
              <a:t>tampa</a:t>
            </a:r>
          </a:p>
          <a:p>
            <a:pPr marL="0" marR="0">
              <a:lnSpc>
                <a:spcPts val="1112"/>
              </a:lnSpc>
              <a:spcBef>
                <a:spcPts val="87"/>
              </a:spcBef>
              <a:spcAft>
                <a:spcPts val="0"/>
              </a:spcAft>
            </a:pPr>
            <a:r>
              <a:rPr sz="1000" dirty="0">
                <a:solidFill>
                  <a:srgbClr val="000000"/>
                </a:solidFill>
                <a:latin typeface="Arial"/>
                <a:cs typeface="Arial"/>
              </a:rPr>
              <a:t>superior</a:t>
            </a:r>
            <a:r>
              <a:rPr sz="1000" spc="638" dirty="0">
                <a:solidFill>
                  <a:srgbClr val="000000"/>
                </a:solidFill>
                <a:latin typeface="Arial"/>
                <a:cs typeface="Arial"/>
              </a:rPr>
              <a:t> </a:t>
            </a:r>
            <a:r>
              <a:rPr sz="1000">
                <a:solidFill>
                  <a:srgbClr val="000000"/>
                </a:solidFill>
                <a:latin typeface="Arial"/>
                <a:cs typeface="Arial"/>
              </a:rPr>
              <a:t>do</a:t>
            </a:r>
            <a:r>
              <a:rPr sz="1000" spc="623">
                <a:solidFill>
                  <a:srgbClr val="000000"/>
                </a:solidFill>
                <a:latin typeface="Arial"/>
                <a:cs typeface="Arial"/>
              </a:rPr>
              <a:t> </a:t>
            </a:r>
            <a:r>
              <a:rPr sz="1000">
                <a:solidFill>
                  <a:srgbClr val="000000"/>
                </a:solidFill>
                <a:latin typeface="Arial"/>
                <a:cs typeface="Arial"/>
              </a:rPr>
              <a:t>gui</a:t>
            </a:r>
            <a:r>
              <a:rPr lang="pt-BR" sz="1000">
                <a:solidFill>
                  <a:srgbClr val="000000"/>
                </a:solidFill>
                <a:latin typeface="Arial"/>
                <a:cs typeface="Arial"/>
              </a:rPr>
              <a:t>dão</a:t>
            </a:r>
            <a:r>
              <a:rPr sz="1000">
                <a:solidFill>
                  <a:srgbClr val="000000"/>
                </a:solidFill>
                <a:latin typeface="Arial"/>
                <a:cs typeface="Arial"/>
              </a:rPr>
              <a:t>.</a:t>
            </a:r>
            <a:endParaRPr sz="1000" dirty="0">
              <a:solidFill>
                <a:srgbClr val="000000"/>
              </a:solidFill>
              <a:latin typeface="Arial"/>
              <a:cs typeface="Arial"/>
            </a:endParaRPr>
          </a:p>
          <a:p>
            <a:pPr marL="0" marR="0">
              <a:lnSpc>
                <a:spcPts val="1112"/>
              </a:lnSpc>
              <a:spcBef>
                <a:spcPts val="87"/>
              </a:spcBef>
              <a:spcAft>
                <a:spcPts val="0"/>
              </a:spcAft>
            </a:pPr>
            <a:r>
              <a:rPr sz="1000" dirty="0">
                <a:solidFill>
                  <a:srgbClr val="000000"/>
                </a:solidFill>
                <a:latin typeface="Arial"/>
                <a:cs typeface="Arial"/>
              </a:rPr>
              <a:t>Este modelo dispõe de</a:t>
            </a:r>
          </a:p>
          <a:p>
            <a:pPr marL="0" marR="0">
              <a:lnSpc>
                <a:spcPts val="1112"/>
              </a:lnSpc>
              <a:spcBef>
                <a:spcPts val="90"/>
              </a:spcBef>
              <a:spcAft>
                <a:spcPts val="0"/>
              </a:spcAft>
            </a:pPr>
            <a:r>
              <a:rPr sz="1000" dirty="0">
                <a:solidFill>
                  <a:srgbClr val="000000"/>
                </a:solidFill>
                <a:latin typeface="Arial"/>
                <a:cs typeface="Arial"/>
              </a:rPr>
              <a:t>uma</a:t>
            </a:r>
            <a:r>
              <a:rPr sz="1000" spc="56" dirty="0">
                <a:solidFill>
                  <a:srgbClr val="000000"/>
                </a:solidFill>
                <a:latin typeface="Arial"/>
                <a:cs typeface="Arial"/>
              </a:rPr>
              <a:t> </a:t>
            </a:r>
            <a:r>
              <a:rPr sz="1000" dirty="0">
                <a:solidFill>
                  <a:srgbClr val="000000"/>
                </a:solidFill>
                <a:latin typeface="Arial"/>
                <a:cs typeface="Arial"/>
              </a:rPr>
              <a:t>chave</a:t>
            </a:r>
            <a:r>
              <a:rPr sz="1000" spc="42" dirty="0">
                <a:solidFill>
                  <a:srgbClr val="000000"/>
                </a:solidFill>
                <a:latin typeface="Arial"/>
                <a:cs typeface="Arial"/>
              </a:rPr>
              <a:t> </a:t>
            </a:r>
            <a:r>
              <a:rPr sz="1000" dirty="0">
                <a:solidFill>
                  <a:srgbClr val="000000"/>
                </a:solidFill>
                <a:latin typeface="Arial"/>
                <a:cs typeface="Arial"/>
              </a:rPr>
              <a:t>remota</a:t>
            </a:r>
            <a:r>
              <a:rPr sz="1000" spc="52" dirty="0">
                <a:solidFill>
                  <a:srgbClr val="000000"/>
                </a:solidFill>
                <a:latin typeface="Arial"/>
                <a:cs typeface="Arial"/>
              </a:rPr>
              <a:t> </a:t>
            </a:r>
            <a:r>
              <a:rPr sz="1000" dirty="0">
                <a:solidFill>
                  <a:srgbClr val="000000"/>
                </a:solidFill>
                <a:latin typeface="Arial"/>
                <a:cs typeface="Arial"/>
              </a:rPr>
              <a:t>por</a:t>
            </a:r>
          </a:p>
          <a:p>
            <a:pPr marL="0" marR="0">
              <a:lnSpc>
                <a:spcPts val="1112"/>
              </a:lnSpc>
              <a:spcBef>
                <a:spcPts val="87"/>
              </a:spcBef>
              <a:spcAft>
                <a:spcPts val="0"/>
              </a:spcAft>
            </a:pPr>
            <a:r>
              <a:rPr sz="1000" dirty="0">
                <a:solidFill>
                  <a:srgbClr val="000000"/>
                </a:solidFill>
                <a:latin typeface="Arial"/>
                <a:cs typeface="Arial"/>
              </a:rPr>
              <a:t>proximidade</a:t>
            </a:r>
            <a:r>
              <a:rPr sz="1000" spc="460" dirty="0">
                <a:solidFill>
                  <a:srgbClr val="000000"/>
                </a:solidFill>
                <a:latin typeface="Arial"/>
                <a:cs typeface="Arial"/>
              </a:rPr>
              <a:t> </a:t>
            </a:r>
            <a:r>
              <a:rPr sz="1000" dirty="0">
                <a:solidFill>
                  <a:srgbClr val="000000"/>
                </a:solidFill>
                <a:latin typeface="Arial"/>
                <a:cs typeface="Arial"/>
              </a:rPr>
              <a:t>e</a:t>
            </a:r>
            <a:r>
              <a:rPr sz="1000" spc="461" dirty="0">
                <a:solidFill>
                  <a:srgbClr val="000000"/>
                </a:solidFill>
                <a:latin typeface="Arial"/>
                <a:cs typeface="Arial"/>
              </a:rPr>
              <a:t> </a:t>
            </a:r>
            <a:r>
              <a:rPr sz="1000" dirty="0">
                <a:solidFill>
                  <a:srgbClr val="000000"/>
                </a:solidFill>
                <a:latin typeface="Arial"/>
                <a:cs typeface="Arial"/>
              </a:rPr>
              <a:t>chave</a:t>
            </a:r>
          </a:p>
          <a:p>
            <a:pPr marL="0" marR="0">
              <a:lnSpc>
                <a:spcPts val="1112"/>
              </a:lnSpc>
              <a:spcBef>
                <a:spcPts val="87"/>
              </a:spcBef>
              <a:spcAft>
                <a:spcPts val="0"/>
              </a:spcAft>
            </a:pPr>
            <a:r>
              <a:rPr sz="1000" dirty="0">
                <a:solidFill>
                  <a:srgbClr val="000000"/>
                </a:solidFill>
                <a:latin typeface="Arial"/>
                <a:cs typeface="Arial"/>
              </a:rPr>
              <a:t>de</a:t>
            </a:r>
            <a:r>
              <a:rPr sz="1000" spc="89" dirty="0">
                <a:solidFill>
                  <a:srgbClr val="000000"/>
                </a:solidFill>
                <a:latin typeface="Arial"/>
                <a:cs typeface="Arial"/>
              </a:rPr>
              <a:t> </a:t>
            </a:r>
            <a:r>
              <a:rPr sz="1000" dirty="0">
                <a:solidFill>
                  <a:srgbClr val="000000"/>
                </a:solidFill>
                <a:latin typeface="Arial"/>
                <a:cs typeface="Arial"/>
              </a:rPr>
              <a:t>plástico</a:t>
            </a:r>
            <a:r>
              <a:rPr sz="1000" spc="78" dirty="0">
                <a:solidFill>
                  <a:srgbClr val="000000"/>
                </a:solidFill>
                <a:latin typeface="Arial"/>
                <a:cs typeface="Arial"/>
              </a:rPr>
              <a:t> </a:t>
            </a:r>
            <a:r>
              <a:rPr sz="1000" dirty="0">
                <a:solidFill>
                  <a:srgbClr val="000000"/>
                </a:solidFill>
                <a:latin typeface="Arial"/>
                <a:cs typeface="Arial"/>
              </a:rPr>
              <a:t>(inclui</a:t>
            </a:r>
            <a:r>
              <a:rPr sz="1000" spc="82" dirty="0">
                <a:solidFill>
                  <a:srgbClr val="000000"/>
                </a:solidFill>
                <a:latin typeface="Arial"/>
                <a:cs typeface="Arial"/>
              </a:rPr>
              <a:t> </a:t>
            </a:r>
            <a:r>
              <a:rPr sz="1000" dirty="0">
                <a:solidFill>
                  <a:srgbClr val="000000"/>
                </a:solidFill>
                <a:latin typeface="Arial"/>
                <a:cs typeface="Arial"/>
              </a:rPr>
              <a:t>uma</a:t>
            </a:r>
          </a:p>
        </p:txBody>
      </p:sp>
      <p:sp>
        <p:nvSpPr>
          <p:cNvPr id="8" name="object 8"/>
          <p:cNvSpPr txBox="1"/>
          <p:nvPr/>
        </p:nvSpPr>
        <p:spPr>
          <a:xfrm>
            <a:off x="3964559" y="1124248"/>
            <a:ext cx="3206220" cy="6369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5.</a:t>
            </a:r>
            <a:r>
              <a:rPr sz="1000" spc="698" dirty="0">
                <a:solidFill>
                  <a:srgbClr val="000000"/>
                </a:solidFill>
                <a:latin typeface="Arial"/>
                <a:cs typeface="Arial"/>
              </a:rPr>
              <a:t> </a:t>
            </a:r>
            <a:r>
              <a:rPr sz="1000" dirty="0">
                <a:solidFill>
                  <a:srgbClr val="000000"/>
                </a:solidFill>
                <a:latin typeface="Arial"/>
                <a:cs typeface="Arial"/>
              </a:rPr>
              <a:t>Com</a:t>
            </a:r>
            <a:r>
              <a:rPr sz="1000" spc="282" dirty="0">
                <a:solidFill>
                  <a:srgbClr val="000000"/>
                </a:solidFill>
                <a:latin typeface="Arial"/>
                <a:cs typeface="Arial"/>
              </a:rPr>
              <a:t> </a:t>
            </a:r>
            <a:r>
              <a:rPr sz="1000" dirty="0">
                <a:solidFill>
                  <a:srgbClr val="000000"/>
                </a:solidFill>
                <a:latin typeface="Arial"/>
                <a:cs typeface="Arial"/>
              </a:rPr>
              <a:t>a</a:t>
            </a:r>
            <a:r>
              <a:rPr sz="1000" spc="281" dirty="0">
                <a:solidFill>
                  <a:srgbClr val="000000"/>
                </a:solidFill>
                <a:latin typeface="Arial"/>
                <a:cs typeface="Arial"/>
              </a:rPr>
              <a:t> </a:t>
            </a:r>
            <a:r>
              <a:rPr sz="1000" dirty="0">
                <a:solidFill>
                  <a:srgbClr val="000000"/>
                </a:solidFill>
                <a:latin typeface="Arial"/>
                <a:cs typeface="Arial"/>
              </a:rPr>
              <a:t>direção</a:t>
            </a:r>
            <a:r>
              <a:rPr sz="1000" spc="279" dirty="0">
                <a:solidFill>
                  <a:srgbClr val="000000"/>
                </a:solidFill>
                <a:latin typeface="Arial"/>
                <a:cs typeface="Arial"/>
              </a:rPr>
              <a:t> </a:t>
            </a:r>
            <a:r>
              <a:rPr sz="1000" dirty="0">
                <a:solidFill>
                  <a:srgbClr val="000000"/>
                </a:solidFill>
                <a:latin typeface="Arial"/>
                <a:cs typeface="Arial"/>
              </a:rPr>
              <a:t>bloqueada,</a:t>
            </a:r>
            <a:r>
              <a:rPr sz="1000" spc="281" dirty="0">
                <a:solidFill>
                  <a:srgbClr val="000000"/>
                </a:solidFill>
                <a:latin typeface="Arial"/>
                <a:cs typeface="Arial"/>
              </a:rPr>
              <a:t> </a:t>
            </a:r>
            <a:r>
              <a:rPr sz="1000" dirty="0">
                <a:solidFill>
                  <a:srgbClr val="000000"/>
                </a:solidFill>
                <a:latin typeface="Arial"/>
                <a:cs typeface="Arial"/>
              </a:rPr>
              <a:t>quando</a:t>
            </a:r>
            <a:r>
              <a:rPr sz="1000" spc="283" dirty="0">
                <a:solidFill>
                  <a:srgbClr val="000000"/>
                </a:solidFill>
                <a:latin typeface="Arial"/>
                <a:cs typeface="Arial"/>
              </a:rPr>
              <a:t> </a:t>
            </a:r>
            <a:r>
              <a:rPr sz="1000" dirty="0">
                <a:solidFill>
                  <a:srgbClr val="000000"/>
                </a:solidFill>
                <a:latin typeface="Arial"/>
                <a:cs typeface="Arial"/>
              </a:rPr>
              <a:t>precisar</a:t>
            </a:r>
            <a:r>
              <a:rPr sz="1000" spc="286" dirty="0">
                <a:solidFill>
                  <a:srgbClr val="000000"/>
                </a:solidFill>
                <a:latin typeface="Arial"/>
                <a:cs typeface="Arial"/>
              </a:rPr>
              <a:t> </a:t>
            </a:r>
            <a:r>
              <a:rPr sz="1000" dirty="0">
                <a:solidFill>
                  <a:srgbClr val="000000"/>
                </a:solidFill>
                <a:latin typeface="Arial"/>
                <a:cs typeface="Arial"/>
              </a:rPr>
              <a:t>de</a:t>
            </a:r>
          </a:p>
          <a:p>
            <a:pPr marL="228853" marR="0">
              <a:lnSpc>
                <a:spcPts val="1112"/>
              </a:lnSpc>
              <a:spcBef>
                <a:spcPts val="87"/>
              </a:spcBef>
              <a:spcAft>
                <a:spcPts val="0"/>
              </a:spcAft>
            </a:pPr>
            <a:r>
              <a:rPr sz="1000" dirty="0">
                <a:solidFill>
                  <a:srgbClr val="000000"/>
                </a:solidFill>
                <a:latin typeface="Arial"/>
                <a:cs typeface="Arial"/>
              </a:rPr>
              <a:t>ligar</a:t>
            </a:r>
            <a:r>
              <a:rPr sz="1000" spc="168" dirty="0">
                <a:solidFill>
                  <a:srgbClr val="000000"/>
                </a:solidFill>
                <a:latin typeface="Arial"/>
                <a:cs typeface="Arial"/>
              </a:rPr>
              <a:t> </a:t>
            </a:r>
            <a:r>
              <a:rPr sz="1000" dirty="0">
                <a:solidFill>
                  <a:srgbClr val="000000"/>
                </a:solidFill>
                <a:latin typeface="Arial"/>
                <a:cs typeface="Arial"/>
              </a:rPr>
              <a:t>a</a:t>
            </a:r>
            <a:r>
              <a:rPr sz="1000" spc="172" dirty="0">
                <a:solidFill>
                  <a:srgbClr val="000000"/>
                </a:solidFill>
                <a:latin typeface="Arial"/>
                <a:cs typeface="Arial"/>
              </a:rPr>
              <a:t> </a:t>
            </a:r>
            <a:r>
              <a:rPr sz="1000" dirty="0">
                <a:solidFill>
                  <a:srgbClr val="000000"/>
                </a:solidFill>
                <a:latin typeface="Arial"/>
                <a:cs typeface="Arial"/>
              </a:rPr>
              <a:t>scooter</a:t>
            </a:r>
            <a:r>
              <a:rPr sz="1000" spc="166" dirty="0">
                <a:solidFill>
                  <a:srgbClr val="000000"/>
                </a:solidFill>
                <a:latin typeface="Arial"/>
                <a:cs typeface="Arial"/>
              </a:rPr>
              <a:t> </a:t>
            </a:r>
            <a:r>
              <a:rPr sz="1000" dirty="0">
                <a:solidFill>
                  <a:srgbClr val="000000"/>
                </a:solidFill>
                <a:latin typeface="Arial"/>
                <a:cs typeface="Arial"/>
              </a:rPr>
              <a:t>faça</a:t>
            </a:r>
            <a:r>
              <a:rPr sz="1000" spc="170" dirty="0">
                <a:solidFill>
                  <a:srgbClr val="000000"/>
                </a:solidFill>
                <a:latin typeface="Arial"/>
                <a:cs typeface="Arial"/>
              </a:rPr>
              <a:t> </a:t>
            </a:r>
            <a:r>
              <a:rPr sz="1000" dirty="0">
                <a:solidFill>
                  <a:srgbClr val="000000"/>
                </a:solidFill>
                <a:latin typeface="Arial"/>
                <a:cs typeface="Arial"/>
              </a:rPr>
              <a:t>uma</a:t>
            </a:r>
            <a:r>
              <a:rPr sz="1000" spc="188" dirty="0">
                <a:solidFill>
                  <a:srgbClr val="000000"/>
                </a:solidFill>
                <a:latin typeface="Arial"/>
                <a:cs typeface="Arial"/>
              </a:rPr>
              <a:t> </a:t>
            </a:r>
            <a:r>
              <a:rPr sz="1000" dirty="0">
                <a:solidFill>
                  <a:srgbClr val="000000"/>
                </a:solidFill>
                <a:latin typeface="Arial"/>
                <a:cs typeface="Arial"/>
              </a:rPr>
              <a:t>pressão</a:t>
            </a:r>
            <a:r>
              <a:rPr sz="1000" spc="159" dirty="0">
                <a:solidFill>
                  <a:srgbClr val="000000"/>
                </a:solidFill>
                <a:latin typeface="Arial"/>
                <a:cs typeface="Arial"/>
              </a:rPr>
              <a:t> </a:t>
            </a:r>
            <a:r>
              <a:rPr sz="1000" dirty="0">
                <a:solidFill>
                  <a:srgbClr val="000000"/>
                </a:solidFill>
                <a:latin typeface="Arial"/>
                <a:cs typeface="Arial"/>
              </a:rPr>
              <a:t>breve</a:t>
            </a:r>
            <a:r>
              <a:rPr sz="1000" spc="173" dirty="0">
                <a:solidFill>
                  <a:srgbClr val="000000"/>
                </a:solidFill>
                <a:latin typeface="Arial"/>
                <a:cs typeface="Arial"/>
              </a:rPr>
              <a:t> </a:t>
            </a:r>
            <a:r>
              <a:rPr sz="1000" dirty="0">
                <a:solidFill>
                  <a:srgbClr val="000000"/>
                </a:solidFill>
                <a:latin typeface="Arial"/>
                <a:cs typeface="Arial"/>
              </a:rPr>
              <a:t>sobre</a:t>
            </a:r>
            <a:r>
              <a:rPr sz="1000" spc="173" dirty="0">
                <a:solidFill>
                  <a:srgbClr val="000000"/>
                </a:solidFill>
                <a:latin typeface="Arial"/>
                <a:cs typeface="Arial"/>
              </a:rPr>
              <a:t> </a:t>
            </a:r>
            <a:r>
              <a:rPr sz="1000" dirty="0">
                <a:solidFill>
                  <a:srgbClr val="000000"/>
                </a:solidFill>
                <a:latin typeface="Arial"/>
                <a:cs typeface="Arial"/>
              </a:rPr>
              <a:t>o</a:t>
            </a:r>
          </a:p>
          <a:p>
            <a:pPr marL="228853" marR="0">
              <a:lnSpc>
                <a:spcPts val="1112"/>
              </a:lnSpc>
              <a:spcBef>
                <a:spcPts val="90"/>
              </a:spcBef>
              <a:spcAft>
                <a:spcPts val="0"/>
              </a:spcAft>
            </a:pPr>
            <a:r>
              <a:rPr sz="1000" dirty="0">
                <a:solidFill>
                  <a:srgbClr val="000000"/>
                </a:solidFill>
                <a:latin typeface="Arial"/>
                <a:cs typeface="Arial"/>
              </a:rPr>
              <a:t>botão</a:t>
            </a:r>
            <a:r>
              <a:rPr sz="1000" spc="222" dirty="0">
                <a:solidFill>
                  <a:srgbClr val="000000"/>
                </a:solidFill>
                <a:latin typeface="Arial"/>
                <a:cs typeface="Arial"/>
              </a:rPr>
              <a:t> </a:t>
            </a:r>
            <a:r>
              <a:rPr sz="1000" dirty="0">
                <a:solidFill>
                  <a:srgbClr val="000000"/>
                </a:solidFill>
                <a:latin typeface="Arial"/>
                <a:cs typeface="Arial"/>
              </a:rPr>
              <a:t>de</a:t>
            </a:r>
            <a:r>
              <a:rPr sz="1000" spc="233" dirty="0">
                <a:solidFill>
                  <a:srgbClr val="000000"/>
                </a:solidFill>
                <a:latin typeface="Arial"/>
                <a:cs typeface="Arial"/>
              </a:rPr>
              <a:t> </a:t>
            </a:r>
            <a:r>
              <a:rPr sz="1000" dirty="0">
                <a:solidFill>
                  <a:srgbClr val="000000"/>
                </a:solidFill>
                <a:latin typeface="Arial"/>
                <a:cs typeface="Arial"/>
              </a:rPr>
              <a:t>ignição,</a:t>
            </a:r>
            <a:r>
              <a:rPr sz="1000" spc="224" dirty="0">
                <a:solidFill>
                  <a:srgbClr val="000000"/>
                </a:solidFill>
                <a:latin typeface="Arial"/>
                <a:cs typeface="Arial"/>
              </a:rPr>
              <a:t> </a:t>
            </a:r>
            <a:r>
              <a:rPr sz="1000" dirty="0">
                <a:solidFill>
                  <a:srgbClr val="000000"/>
                </a:solidFill>
                <a:latin typeface="Arial"/>
                <a:cs typeface="Arial"/>
              </a:rPr>
              <a:t>desbloqueie</a:t>
            </a:r>
            <a:r>
              <a:rPr sz="1000" spc="221" dirty="0">
                <a:solidFill>
                  <a:srgbClr val="000000"/>
                </a:solidFill>
                <a:latin typeface="Arial"/>
                <a:cs typeface="Arial"/>
              </a:rPr>
              <a:t> </a:t>
            </a:r>
            <a:r>
              <a:rPr sz="1000" dirty="0">
                <a:solidFill>
                  <a:srgbClr val="000000"/>
                </a:solidFill>
                <a:latin typeface="Arial"/>
                <a:cs typeface="Arial"/>
              </a:rPr>
              <a:t>a</a:t>
            </a:r>
            <a:r>
              <a:rPr sz="1000" spc="221" dirty="0">
                <a:solidFill>
                  <a:srgbClr val="000000"/>
                </a:solidFill>
                <a:latin typeface="Arial"/>
                <a:cs typeface="Arial"/>
              </a:rPr>
              <a:t> </a:t>
            </a:r>
            <a:r>
              <a:rPr sz="1000" dirty="0">
                <a:solidFill>
                  <a:srgbClr val="000000"/>
                </a:solidFill>
                <a:latin typeface="Arial"/>
                <a:cs typeface="Arial"/>
              </a:rPr>
              <a:t>direção</a:t>
            </a:r>
            <a:r>
              <a:rPr sz="1000" spc="231" dirty="0">
                <a:solidFill>
                  <a:srgbClr val="000000"/>
                </a:solidFill>
                <a:latin typeface="Arial"/>
                <a:cs typeface="Arial"/>
              </a:rPr>
              <a:t> </a:t>
            </a:r>
            <a:r>
              <a:rPr sz="1000" dirty="0">
                <a:solidFill>
                  <a:srgbClr val="000000"/>
                </a:solidFill>
                <a:latin typeface="Arial"/>
                <a:cs typeface="Arial"/>
              </a:rPr>
              <a:t>e</a:t>
            </a:r>
            <a:r>
              <a:rPr sz="1000" spc="221" dirty="0">
                <a:solidFill>
                  <a:srgbClr val="000000"/>
                </a:solidFill>
                <a:latin typeface="Arial"/>
                <a:cs typeface="Arial"/>
              </a:rPr>
              <a:t> </a:t>
            </a:r>
            <a:r>
              <a:rPr sz="1000" dirty="0">
                <a:solidFill>
                  <a:srgbClr val="000000"/>
                </a:solidFill>
                <a:latin typeface="Arial"/>
                <a:cs typeface="Arial"/>
              </a:rPr>
              <a:t>faça</a:t>
            </a:r>
          </a:p>
          <a:p>
            <a:pPr marL="228853" marR="0">
              <a:lnSpc>
                <a:spcPts val="1112"/>
              </a:lnSpc>
              <a:spcBef>
                <a:spcPts val="87"/>
              </a:spcBef>
              <a:spcAft>
                <a:spcPts val="0"/>
              </a:spcAft>
            </a:pPr>
            <a:r>
              <a:rPr sz="1000" dirty="0">
                <a:solidFill>
                  <a:srgbClr val="000000"/>
                </a:solidFill>
                <a:latin typeface="Arial"/>
                <a:cs typeface="Arial"/>
              </a:rPr>
              <a:t>depois outra pressão breve para a ligar.</a:t>
            </a:r>
          </a:p>
        </p:txBody>
      </p:sp>
      <p:sp>
        <p:nvSpPr>
          <p:cNvPr id="9" name="object 9"/>
          <p:cNvSpPr txBox="1"/>
          <p:nvPr/>
        </p:nvSpPr>
        <p:spPr>
          <a:xfrm>
            <a:off x="3964559" y="1810429"/>
            <a:ext cx="3208441" cy="756617"/>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6.</a:t>
            </a:r>
            <a:r>
              <a:rPr sz="1000" spc="698" dirty="0">
                <a:solidFill>
                  <a:srgbClr val="000000"/>
                </a:solidFill>
                <a:latin typeface="Arial"/>
                <a:cs typeface="Arial"/>
              </a:rPr>
              <a:t> </a:t>
            </a:r>
            <a:r>
              <a:rPr sz="1000" dirty="0">
                <a:solidFill>
                  <a:srgbClr val="000000"/>
                </a:solidFill>
                <a:latin typeface="Arial"/>
                <a:cs typeface="Arial"/>
              </a:rPr>
              <a:t>Quando</a:t>
            </a:r>
            <a:r>
              <a:rPr sz="1000" spc="236" dirty="0">
                <a:solidFill>
                  <a:srgbClr val="000000"/>
                </a:solidFill>
                <a:latin typeface="Arial"/>
                <a:cs typeface="Arial"/>
              </a:rPr>
              <a:t> </a:t>
            </a:r>
            <a:r>
              <a:rPr sz="1000" dirty="0">
                <a:solidFill>
                  <a:srgbClr val="000000"/>
                </a:solidFill>
                <a:latin typeface="Arial"/>
                <a:cs typeface="Arial"/>
              </a:rPr>
              <a:t>a</a:t>
            </a:r>
            <a:r>
              <a:rPr sz="1000" spc="233" dirty="0">
                <a:solidFill>
                  <a:srgbClr val="000000"/>
                </a:solidFill>
                <a:latin typeface="Arial"/>
                <a:cs typeface="Arial"/>
              </a:rPr>
              <a:t> </a:t>
            </a:r>
            <a:r>
              <a:rPr sz="1000" dirty="0">
                <a:solidFill>
                  <a:srgbClr val="000000"/>
                </a:solidFill>
                <a:latin typeface="Arial"/>
                <a:cs typeface="Arial"/>
              </a:rPr>
              <a:t>direção</a:t>
            </a:r>
            <a:r>
              <a:rPr sz="1000" spc="233" dirty="0">
                <a:solidFill>
                  <a:srgbClr val="000000"/>
                </a:solidFill>
                <a:latin typeface="Arial"/>
                <a:cs typeface="Arial"/>
              </a:rPr>
              <a:t> </a:t>
            </a:r>
            <a:r>
              <a:rPr sz="1000" dirty="0">
                <a:solidFill>
                  <a:srgbClr val="000000"/>
                </a:solidFill>
                <a:latin typeface="Arial"/>
                <a:cs typeface="Arial"/>
              </a:rPr>
              <a:t>está</a:t>
            </a:r>
            <a:r>
              <a:rPr sz="1000" spc="233" dirty="0">
                <a:solidFill>
                  <a:srgbClr val="000000"/>
                </a:solidFill>
                <a:latin typeface="Arial"/>
                <a:cs typeface="Arial"/>
              </a:rPr>
              <a:t> </a:t>
            </a:r>
            <a:r>
              <a:rPr sz="1000" dirty="0">
                <a:solidFill>
                  <a:srgbClr val="000000"/>
                </a:solidFill>
                <a:latin typeface="Arial"/>
                <a:cs typeface="Arial"/>
              </a:rPr>
              <a:t>bloqueada,</a:t>
            </a:r>
            <a:r>
              <a:rPr sz="1000" spc="235" dirty="0">
                <a:solidFill>
                  <a:srgbClr val="000000"/>
                </a:solidFill>
                <a:latin typeface="Arial"/>
                <a:cs typeface="Arial"/>
              </a:rPr>
              <a:t> </a:t>
            </a:r>
            <a:r>
              <a:rPr sz="1000">
                <a:solidFill>
                  <a:srgbClr val="000000"/>
                </a:solidFill>
                <a:latin typeface="Arial"/>
                <a:cs typeface="Arial"/>
              </a:rPr>
              <a:t>se</a:t>
            </a:r>
            <a:r>
              <a:rPr sz="1000" spc="230">
                <a:solidFill>
                  <a:srgbClr val="000000"/>
                </a:solidFill>
                <a:latin typeface="Arial"/>
                <a:cs typeface="Arial"/>
              </a:rPr>
              <a:t> </a:t>
            </a:r>
            <a:r>
              <a:rPr lang="pt-BR" sz="1000">
                <a:solidFill>
                  <a:srgbClr val="000000"/>
                </a:solidFill>
                <a:latin typeface="Arial"/>
                <a:cs typeface="Arial"/>
              </a:rPr>
              <a:t>apertar</a:t>
            </a:r>
            <a:r>
              <a:rPr sz="1000" spc="242">
                <a:solidFill>
                  <a:srgbClr val="000000"/>
                </a:solidFill>
                <a:latin typeface="Arial"/>
                <a:cs typeface="Arial"/>
              </a:rPr>
              <a:t> </a:t>
            </a:r>
            <a:r>
              <a:rPr sz="1000">
                <a:solidFill>
                  <a:srgbClr val="000000"/>
                </a:solidFill>
                <a:latin typeface="Arial"/>
                <a:cs typeface="Arial"/>
              </a:rPr>
              <a:t>o</a:t>
            </a:r>
            <a:endParaRPr lang="pt-BR" sz="1000">
              <a:solidFill>
                <a:srgbClr val="000000"/>
              </a:solidFill>
              <a:latin typeface="Arial"/>
              <a:cs typeface="Arial"/>
            </a:endParaRPr>
          </a:p>
          <a:p>
            <a:pPr marL="228853" marR="0">
              <a:lnSpc>
                <a:spcPts val="1112"/>
              </a:lnSpc>
              <a:spcBef>
                <a:spcPts val="87"/>
              </a:spcBef>
              <a:spcAft>
                <a:spcPts val="0"/>
              </a:spcAft>
            </a:pPr>
            <a:r>
              <a:rPr lang="pt-BR" sz="1000">
                <a:solidFill>
                  <a:srgbClr val="000000"/>
                </a:solidFill>
                <a:latin typeface="Arial"/>
                <a:cs typeface="Arial"/>
              </a:rPr>
              <a:t>botão</a:t>
            </a:r>
            <a:r>
              <a:rPr lang="pt-BR" sz="1000" spc="354">
                <a:solidFill>
                  <a:srgbClr val="000000"/>
                </a:solidFill>
                <a:latin typeface="Arial"/>
                <a:cs typeface="Arial"/>
              </a:rPr>
              <a:t> </a:t>
            </a:r>
            <a:r>
              <a:rPr lang="pt-BR" sz="1000">
                <a:solidFill>
                  <a:srgbClr val="000000"/>
                </a:solidFill>
                <a:latin typeface="Arial"/>
                <a:cs typeface="Arial"/>
              </a:rPr>
              <a:t>de</a:t>
            </a:r>
            <a:r>
              <a:rPr lang="pt-BR" sz="1000" spc="366">
                <a:solidFill>
                  <a:srgbClr val="000000"/>
                </a:solidFill>
                <a:latin typeface="Arial"/>
                <a:cs typeface="Arial"/>
              </a:rPr>
              <a:t> </a:t>
            </a:r>
            <a:r>
              <a:rPr lang="pt-BR" sz="1000">
                <a:solidFill>
                  <a:srgbClr val="000000"/>
                </a:solidFill>
                <a:latin typeface="Arial"/>
                <a:cs typeface="Arial"/>
              </a:rPr>
              <a:t>ignição</a:t>
            </a:r>
            <a:r>
              <a:rPr lang="pt-BR" sz="1000" spc="365">
                <a:solidFill>
                  <a:srgbClr val="000000"/>
                </a:solidFill>
                <a:latin typeface="Arial"/>
                <a:cs typeface="Arial"/>
              </a:rPr>
              <a:t> </a:t>
            </a:r>
            <a:r>
              <a:rPr lang="pt-BR" sz="1000">
                <a:solidFill>
                  <a:srgbClr val="000000"/>
                </a:solidFill>
                <a:latin typeface="Arial"/>
                <a:cs typeface="Arial"/>
              </a:rPr>
              <a:t>por</a:t>
            </a:r>
            <a:r>
              <a:rPr lang="pt-BR" sz="1000" spc="364">
                <a:solidFill>
                  <a:srgbClr val="000000"/>
                </a:solidFill>
                <a:latin typeface="Arial"/>
                <a:cs typeface="Arial"/>
              </a:rPr>
              <a:t> </a:t>
            </a:r>
            <a:r>
              <a:rPr lang="pt-BR" sz="1000">
                <a:solidFill>
                  <a:srgbClr val="000000"/>
                </a:solidFill>
                <a:latin typeface="Arial"/>
                <a:cs typeface="Arial"/>
              </a:rPr>
              <a:t>mais</a:t>
            </a:r>
            <a:r>
              <a:rPr lang="pt-BR" sz="1000" spc="362">
                <a:solidFill>
                  <a:srgbClr val="000000"/>
                </a:solidFill>
                <a:latin typeface="Arial"/>
                <a:cs typeface="Arial"/>
              </a:rPr>
              <a:t> </a:t>
            </a:r>
            <a:r>
              <a:rPr lang="pt-BR" sz="1000">
                <a:solidFill>
                  <a:srgbClr val="000000"/>
                </a:solidFill>
                <a:latin typeface="Arial"/>
                <a:cs typeface="Arial"/>
              </a:rPr>
              <a:t>de</a:t>
            </a:r>
            <a:r>
              <a:rPr lang="pt-BR" sz="1000" spc="354">
                <a:solidFill>
                  <a:srgbClr val="000000"/>
                </a:solidFill>
                <a:latin typeface="Arial"/>
                <a:cs typeface="Arial"/>
              </a:rPr>
              <a:t> </a:t>
            </a:r>
            <a:r>
              <a:rPr lang="pt-BR" sz="1000">
                <a:solidFill>
                  <a:srgbClr val="000000"/>
                </a:solidFill>
                <a:latin typeface="Arial"/>
                <a:cs typeface="Arial"/>
              </a:rPr>
              <a:t>3</a:t>
            </a:r>
            <a:r>
              <a:rPr lang="pt-BR" sz="1000" spc="353">
                <a:solidFill>
                  <a:srgbClr val="000000"/>
                </a:solidFill>
                <a:latin typeface="Arial"/>
                <a:cs typeface="Arial"/>
              </a:rPr>
              <a:t> </a:t>
            </a:r>
            <a:r>
              <a:rPr lang="pt-BR" sz="1000">
                <a:solidFill>
                  <a:srgbClr val="000000"/>
                </a:solidFill>
                <a:latin typeface="Arial"/>
                <a:cs typeface="Arial"/>
              </a:rPr>
              <a:t>segundos,</a:t>
            </a:r>
            <a:r>
              <a:rPr lang="pt-BR" sz="1000" spc="355">
                <a:solidFill>
                  <a:srgbClr val="000000"/>
                </a:solidFill>
                <a:latin typeface="Arial"/>
                <a:cs typeface="Arial"/>
              </a:rPr>
              <a:t> </a:t>
            </a:r>
            <a:r>
              <a:rPr lang="pt-BR" sz="1000">
                <a:solidFill>
                  <a:srgbClr val="000000"/>
                </a:solidFill>
                <a:latin typeface="Arial"/>
                <a:cs typeface="Arial"/>
              </a:rPr>
              <a:t>o</a:t>
            </a:r>
          </a:p>
          <a:p>
            <a:pPr marL="228853" marR="0">
              <a:lnSpc>
                <a:spcPts val="1112"/>
              </a:lnSpc>
              <a:spcBef>
                <a:spcPts val="87"/>
              </a:spcBef>
              <a:spcAft>
                <a:spcPts val="0"/>
              </a:spcAft>
            </a:pPr>
            <a:r>
              <a:rPr sz="1000">
                <a:solidFill>
                  <a:srgbClr val="000000"/>
                </a:solidFill>
                <a:latin typeface="Arial"/>
                <a:cs typeface="Arial"/>
              </a:rPr>
              <a:t>desbloqueio</a:t>
            </a:r>
            <a:r>
              <a:rPr sz="1000" spc="257">
                <a:solidFill>
                  <a:srgbClr val="000000"/>
                </a:solidFill>
                <a:latin typeface="Arial"/>
                <a:cs typeface="Arial"/>
              </a:rPr>
              <a:t> </a:t>
            </a:r>
            <a:r>
              <a:rPr sz="1000" dirty="0">
                <a:solidFill>
                  <a:srgbClr val="000000"/>
                </a:solidFill>
                <a:latin typeface="Arial"/>
                <a:cs typeface="Arial"/>
              </a:rPr>
              <a:t>e</a:t>
            </a:r>
            <a:r>
              <a:rPr sz="1000" spc="256" dirty="0">
                <a:solidFill>
                  <a:srgbClr val="000000"/>
                </a:solidFill>
                <a:latin typeface="Arial"/>
                <a:cs typeface="Arial"/>
              </a:rPr>
              <a:t> </a:t>
            </a:r>
            <a:r>
              <a:rPr sz="1000" dirty="0">
                <a:solidFill>
                  <a:srgbClr val="000000"/>
                </a:solidFill>
                <a:latin typeface="Arial"/>
                <a:cs typeface="Arial"/>
              </a:rPr>
              <a:t>a</a:t>
            </a:r>
            <a:r>
              <a:rPr sz="1000" spc="257" dirty="0">
                <a:solidFill>
                  <a:srgbClr val="000000"/>
                </a:solidFill>
                <a:latin typeface="Arial"/>
                <a:cs typeface="Arial"/>
              </a:rPr>
              <a:t> </a:t>
            </a:r>
            <a:r>
              <a:rPr sz="1000" dirty="0">
                <a:solidFill>
                  <a:srgbClr val="000000"/>
                </a:solidFill>
                <a:latin typeface="Arial"/>
                <a:cs typeface="Arial"/>
              </a:rPr>
              <a:t>ativação</a:t>
            </a:r>
            <a:r>
              <a:rPr sz="1000" spc="256" dirty="0">
                <a:solidFill>
                  <a:srgbClr val="000000"/>
                </a:solidFill>
                <a:latin typeface="Arial"/>
                <a:cs typeface="Arial"/>
              </a:rPr>
              <a:t> </a:t>
            </a:r>
            <a:r>
              <a:rPr sz="1000" dirty="0">
                <a:solidFill>
                  <a:srgbClr val="000000"/>
                </a:solidFill>
                <a:latin typeface="Arial"/>
                <a:cs typeface="Arial"/>
              </a:rPr>
              <a:t>podem</a:t>
            </a:r>
            <a:r>
              <a:rPr sz="1000" spc="255" dirty="0">
                <a:solidFill>
                  <a:srgbClr val="000000"/>
                </a:solidFill>
                <a:latin typeface="Arial"/>
                <a:cs typeface="Arial"/>
              </a:rPr>
              <a:t> </a:t>
            </a:r>
            <a:r>
              <a:rPr sz="1000" dirty="0">
                <a:solidFill>
                  <a:srgbClr val="000000"/>
                </a:solidFill>
                <a:latin typeface="Arial"/>
                <a:cs typeface="Arial"/>
              </a:rPr>
              <a:t>realizar-se</a:t>
            </a:r>
            <a:r>
              <a:rPr sz="1000" spc="242" dirty="0">
                <a:solidFill>
                  <a:srgbClr val="000000"/>
                </a:solidFill>
                <a:latin typeface="Arial"/>
                <a:cs typeface="Arial"/>
              </a:rPr>
              <a:t> </a:t>
            </a:r>
            <a:r>
              <a:rPr sz="1000" dirty="0">
                <a:solidFill>
                  <a:srgbClr val="000000"/>
                </a:solidFill>
                <a:latin typeface="Arial"/>
                <a:cs typeface="Arial"/>
              </a:rPr>
              <a:t>ao</a:t>
            </a:r>
          </a:p>
          <a:p>
            <a:pPr marL="228853" marR="0">
              <a:lnSpc>
                <a:spcPts val="1112"/>
              </a:lnSpc>
              <a:spcBef>
                <a:spcPts val="87"/>
              </a:spcBef>
              <a:spcAft>
                <a:spcPts val="0"/>
              </a:spcAft>
            </a:pPr>
            <a:r>
              <a:rPr sz="1000" dirty="0">
                <a:solidFill>
                  <a:srgbClr val="000000"/>
                </a:solidFill>
                <a:latin typeface="Arial"/>
                <a:cs typeface="Arial"/>
              </a:rPr>
              <a:t>mesmo</a:t>
            </a:r>
            <a:r>
              <a:rPr sz="1000" spc="257" dirty="0">
                <a:solidFill>
                  <a:srgbClr val="000000"/>
                </a:solidFill>
                <a:latin typeface="Arial"/>
                <a:cs typeface="Arial"/>
              </a:rPr>
              <a:t> </a:t>
            </a:r>
            <a:r>
              <a:rPr sz="1000" dirty="0">
                <a:solidFill>
                  <a:srgbClr val="000000"/>
                </a:solidFill>
                <a:latin typeface="Arial"/>
                <a:cs typeface="Arial"/>
              </a:rPr>
              <a:t>tempo.</a:t>
            </a:r>
            <a:r>
              <a:rPr sz="1000" spc="247" dirty="0">
                <a:solidFill>
                  <a:srgbClr val="000000"/>
                </a:solidFill>
                <a:latin typeface="Arial"/>
                <a:cs typeface="Arial"/>
              </a:rPr>
              <a:t> </a:t>
            </a:r>
            <a:r>
              <a:rPr sz="1000" dirty="0">
                <a:solidFill>
                  <a:srgbClr val="000000"/>
                </a:solidFill>
                <a:latin typeface="Arial"/>
                <a:cs typeface="Arial"/>
              </a:rPr>
              <a:t>Quando</a:t>
            </a:r>
            <a:r>
              <a:rPr sz="1000" spc="256" dirty="0">
                <a:solidFill>
                  <a:srgbClr val="000000"/>
                </a:solidFill>
                <a:latin typeface="Arial"/>
                <a:cs typeface="Arial"/>
              </a:rPr>
              <a:t> </a:t>
            </a:r>
            <a:r>
              <a:rPr sz="1000" dirty="0">
                <a:solidFill>
                  <a:srgbClr val="000000"/>
                </a:solidFill>
                <a:latin typeface="Arial"/>
                <a:cs typeface="Arial"/>
              </a:rPr>
              <a:t>bloquear/desbloquear</a:t>
            </a:r>
            <a:r>
              <a:rPr sz="1000" spc="251" dirty="0">
                <a:solidFill>
                  <a:srgbClr val="000000"/>
                </a:solidFill>
                <a:latin typeface="Arial"/>
                <a:cs typeface="Arial"/>
              </a:rPr>
              <a:t> </a:t>
            </a:r>
            <a:r>
              <a:rPr sz="1000" dirty="0">
                <a:solidFill>
                  <a:srgbClr val="000000"/>
                </a:solidFill>
                <a:latin typeface="Arial"/>
                <a:cs typeface="Arial"/>
              </a:rPr>
              <a:t>a</a:t>
            </a:r>
          </a:p>
          <a:p>
            <a:pPr marL="228853" marR="0">
              <a:lnSpc>
                <a:spcPts val="1112"/>
              </a:lnSpc>
              <a:spcBef>
                <a:spcPts val="89"/>
              </a:spcBef>
              <a:spcAft>
                <a:spcPts val="0"/>
              </a:spcAft>
            </a:pPr>
            <a:r>
              <a:rPr sz="1000" dirty="0">
                <a:solidFill>
                  <a:srgbClr val="000000"/>
                </a:solidFill>
                <a:latin typeface="Arial"/>
                <a:cs typeface="Arial"/>
              </a:rPr>
              <a:t>direção,</a:t>
            </a:r>
            <a:r>
              <a:rPr sz="1000" spc="11" dirty="0">
                <a:solidFill>
                  <a:srgbClr val="000000"/>
                </a:solidFill>
                <a:latin typeface="Arial"/>
                <a:cs typeface="Arial"/>
              </a:rPr>
              <a:t> </a:t>
            </a:r>
            <a:r>
              <a:rPr sz="1000" dirty="0">
                <a:solidFill>
                  <a:srgbClr val="000000"/>
                </a:solidFill>
                <a:latin typeface="Arial"/>
                <a:cs typeface="Arial"/>
              </a:rPr>
              <a:t>pode soar um zumbido.</a:t>
            </a:r>
          </a:p>
        </p:txBody>
      </p:sp>
      <p:sp>
        <p:nvSpPr>
          <p:cNvPr id="10" name="object 10"/>
          <p:cNvSpPr txBox="1"/>
          <p:nvPr/>
        </p:nvSpPr>
        <p:spPr>
          <a:xfrm>
            <a:off x="2306066" y="1944541"/>
            <a:ext cx="49065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chave</a:t>
            </a:r>
          </a:p>
        </p:txBody>
      </p:sp>
      <p:sp>
        <p:nvSpPr>
          <p:cNvPr id="11" name="object 11"/>
          <p:cNvSpPr txBox="1"/>
          <p:nvPr/>
        </p:nvSpPr>
        <p:spPr>
          <a:xfrm>
            <a:off x="2974702" y="1944541"/>
            <a:ext cx="77206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mecânica).</a:t>
            </a:r>
          </a:p>
        </p:txBody>
      </p:sp>
      <p:sp>
        <p:nvSpPr>
          <p:cNvPr id="12" name="object 12"/>
          <p:cNvSpPr txBox="1"/>
          <p:nvPr/>
        </p:nvSpPr>
        <p:spPr>
          <a:xfrm>
            <a:off x="2306066" y="2096941"/>
            <a:ext cx="1440740"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Guarde</a:t>
            </a:r>
            <a:r>
              <a:rPr sz="1000" spc="688" dirty="0">
                <a:solidFill>
                  <a:srgbClr val="000000"/>
                </a:solidFill>
                <a:latin typeface="Arial"/>
                <a:cs typeface="Arial"/>
              </a:rPr>
              <a:t> </a:t>
            </a:r>
            <a:r>
              <a:rPr sz="1000" dirty="0">
                <a:solidFill>
                  <a:srgbClr val="000000"/>
                </a:solidFill>
                <a:latin typeface="Arial"/>
                <a:cs typeface="Arial"/>
              </a:rPr>
              <a:t>uma</a:t>
            </a:r>
            <a:r>
              <a:rPr sz="1000" spc="688" dirty="0">
                <a:solidFill>
                  <a:srgbClr val="000000"/>
                </a:solidFill>
                <a:latin typeface="Arial"/>
                <a:cs typeface="Arial"/>
              </a:rPr>
              <a:t> </a:t>
            </a:r>
            <a:r>
              <a:rPr sz="1000" dirty="0">
                <a:solidFill>
                  <a:srgbClr val="000000"/>
                </a:solidFill>
                <a:latin typeface="Arial"/>
                <a:cs typeface="Arial"/>
              </a:rPr>
              <a:t>destas</a:t>
            </a:r>
          </a:p>
          <a:p>
            <a:pPr marL="0" marR="0">
              <a:lnSpc>
                <a:spcPts val="1112"/>
              </a:lnSpc>
              <a:spcBef>
                <a:spcPts val="87"/>
              </a:spcBef>
              <a:spcAft>
                <a:spcPts val="0"/>
              </a:spcAft>
            </a:pPr>
            <a:r>
              <a:rPr sz="1000" dirty="0">
                <a:solidFill>
                  <a:srgbClr val="000000"/>
                </a:solidFill>
                <a:latin typeface="Arial"/>
                <a:cs typeface="Arial"/>
              </a:rPr>
              <a:t>chaves</a:t>
            </a:r>
            <a:r>
              <a:rPr sz="1000" spc="-24" dirty="0">
                <a:solidFill>
                  <a:srgbClr val="000000"/>
                </a:solidFill>
                <a:latin typeface="Arial"/>
                <a:cs typeface="Arial"/>
              </a:rPr>
              <a:t> </a:t>
            </a:r>
            <a:r>
              <a:rPr sz="1000" dirty="0">
                <a:solidFill>
                  <a:srgbClr val="000000"/>
                </a:solidFill>
                <a:latin typeface="Arial"/>
                <a:cs typeface="Arial"/>
              </a:rPr>
              <a:t>como</a:t>
            </a:r>
            <a:r>
              <a:rPr sz="1000" spc="-28" dirty="0">
                <a:solidFill>
                  <a:srgbClr val="000000"/>
                </a:solidFill>
                <a:latin typeface="Arial"/>
                <a:cs typeface="Arial"/>
              </a:rPr>
              <a:t> </a:t>
            </a:r>
            <a:r>
              <a:rPr sz="1000" dirty="0">
                <a:solidFill>
                  <a:srgbClr val="000000"/>
                </a:solidFill>
                <a:latin typeface="Arial"/>
                <a:cs typeface="Arial"/>
              </a:rPr>
              <a:t>chave</a:t>
            </a:r>
            <a:r>
              <a:rPr sz="1000" spc="-32"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9"/>
              </a:spcBef>
              <a:spcAft>
                <a:spcPts val="0"/>
              </a:spcAft>
            </a:pPr>
            <a:r>
              <a:rPr lang="pt-BR" sz="1000">
                <a:solidFill>
                  <a:srgbClr val="000000"/>
                </a:solidFill>
                <a:latin typeface="Arial"/>
                <a:cs typeface="Arial"/>
              </a:rPr>
              <a:t>reserva</a:t>
            </a:r>
            <a:r>
              <a:rPr sz="1000">
                <a:solidFill>
                  <a:srgbClr val="000000"/>
                </a:solidFill>
                <a:latin typeface="Arial"/>
                <a:cs typeface="Arial"/>
              </a:rPr>
              <a:t>.</a:t>
            </a:r>
            <a:r>
              <a:rPr sz="1000" spc="381">
                <a:solidFill>
                  <a:srgbClr val="000000"/>
                </a:solidFill>
                <a:latin typeface="Arial"/>
                <a:cs typeface="Arial"/>
              </a:rPr>
              <a:t> </a:t>
            </a:r>
            <a:r>
              <a:rPr sz="1000" dirty="0">
                <a:solidFill>
                  <a:srgbClr val="000000"/>
                </a:solidFill>
                <a:latin typeface="Arial"/>
                <a:cs typeface="Arial"/>
              </a:rPr>
              <a:t>O</a:t>
            </a:r>
            <a:r>
              <a:rPr sz="1000" spc="395" dirty="0">
                <a:solidFill>
                  <a:srgbClr val="000000"/>
                </a:solidFill>
                <a:latin typeface="Arial"/>
                <a:cs typeface="Arial"/>
              </a:rPr>
              <a:t> </a:t>
            </a:r>
            <a:r>
              <a:rPr sz="1000" dirty="0">
                <a:solidFill>
                  <a:srgbClr val="000000"/>
                </a:solidFill>
                <a:latin typeface="Arial"/>
                <a:cs typeface="Arial"/>
              </a:rPr>
              <a:t>botão</a:t>
            </a:r>
          </a:p>
        </p:txBody>
      </p:sp>
      <p:sp>
        <p:nvSpPr>
          <p:cNvPr id="13" name="object 13"/>
          <p:cNvSpPr txBox="1"/>
          <p:nvPr/>
        </p:nvSpPr>
        <p:spPr>
          <a:xfrm>
            <a:off x="541020" y="2554395"/>
            <a:ext cx="3205430"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de ignição, abertura do</a:t>
            </a:r>
            <a:r>
              <a:rPr sz="1000" spc="-25" dirty="0">
                <a:solidFill>
                  <a:srgbClr val="000000"/>
                </a:solidFill>
                <a:latin typeface="Arial"/>
                <a:cs typeface="Arial"/>
              </a:rPr>
              <a:t> </a:t>
            </a:r>
            <a:r>
              <a:rPr sz="1000" dirty="0">
                <a:solidFill>
                  <a:srgbClr val="000000"/>
                </a:solidFill>
                <a:latin typeface="Arial"/>
                <a:cs typeface="Arial"/>
              </a:rPr>
              <a:t>assento, bloqueio da direção e</a:t>
            </a:r>
          </a:p>
          <a:p>
            <a:pPr marL="0" marR="0">
              <a:lnSpc>
                <a:spcPts val="1112"/>
              </a:lnSpc>
              <a:spcBef>
                <a:spcPts val="87"/>
              </a:spcBef>
              <a:spcAft>
                <a:spcPts val="0"/>
              </a:spcAft>
            </a:pPr>
            <a:r>
              <a:rPr sz="1000" dirty="0">
                <a:solidFill>
                  <a:srgbClr val="000000"/>
                </a:solidFill>
                <a:latin typeface="Arial"/>
                <a:cs typeface="Arial"/>
              </a:rPr>
              <a:t>fechadura</a:t>
            </a:r>
            <a:r>
              <a:rPr sz="1000" spc="321" dirty="0">
                <a:solidFill>
                  <a:srgbClr val="000000"/>
                </a:solidFill>
                <a:latin typeface="Arial"/>
                <a:cs typeface="Arial"/>
              </a:rPr>
              <a:t> </a:t>
            </a:r>
            <a:r>
              <a:rPr sz="1000" dirty="0">
                <a:solidFill>
                  <a:srgbClr val="000000"/>
                </a:solidFill>
                <a:latin typeface="Arial"/>
                <a:cs typeface="Arial"/>
              </a:rPr>
              <a:t>do</a:t>
            </a:r>
            <a:r>
              <a:rPr sz="1000" spc="328" dirty="0">
                <a:solidFill>
                  <a:srgbClr val="000000"/>
                </a:solidFill>
                <a:latin typeface="Arial"/>
                <a:cs typeface="Arial"/>
              </a:rPr>
              <a:t> </a:t>
            </a:r>
            <a:r>
              <a:rPr sz="1000" dirty="0">
                <a:solidFill>
                  <a:srgbClr val="000000"/>
                </a:solidFill>
                <a:latin typeface="Arial"/>
                <a:cs typeface="Arial"/>
              </a:rPr>
              <a:t>depósito</a:t>
            </a:r>
            <a:r>
              <a:rPr sz="1000" spc="317" dirty="0">
                <a:solidFill>
                  <a:srgbClr val="000000"/>
                </a:solidFill>
                <a:latin typeface="Arial"/>
                <a:cs typeface="Arial"/>
              </a:rPr>
              <a:t> </a:t>
            </a:r>
            <a:r>
              <a:rPr sz="1000" dirty="0">
                <a:solidFill>
                  <a:srgbClr val="000000"/>
                </a:solidFill>
                <a:latin typeface="Arial"/>
                <a:cs typeface="Arial"/>
              </a:rPr>
              <a:t>de</a:t>
            </a:r>
            <a:r>
              <a:rPr sz="1000" spc="328" dirty="0">
                <a:solidFill>
                  <a:srgbClr val="000000"/>
                </a:solidFill>
                <a:latin typeface="Arial"/>
                <a:cs typeface="Arial"/>
              </a:rPr>
              <a:t> </a:t>
            </a:r>
            <a:r>
              <a:rPr sz="1000" dirty="0">
                <a:solidFill>
                  <a:srgbClr val="000000"/>
                </a:solidFill>
                <a:latin typeface="Arial"/>
                <a:cs typeface="Arial"/>
              </a:rPr>
              <a:t>combustível</a:t>
            </a:r>
            <a:r>
              <a:rPr sz="1000" spc="315" dirty="0">
                <a:solidFill>
                  <a:srgbClr val="000000"/>
                </a:solidFill>
                <a:latin typeface="Arial"/>
                <a:cs typeface="Arial"/>
              </a:rPr>
              <a:t> </a:t>
            </a:r>
            <a:r>
              <a:rPr sz="1000" dirty="0">
                <a:solidFill>
                  <a:srgbClr val="000000"/>
                </a:solidFill>
                <a:latin typeface="Arial"/>
                <a:cs typeface="Arial"/>
              </a:rPr>
              <a:t>partilham</a:t>
            </a:r>
            <a:r>
              <a:rPr sz="1000" spc="316"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mesma chave.</a:t>
            </a:r>
          </a:p>
        </p:txBody>
      </p:sp>
      <p:sp>
        <p:nvSpPr>
          <p:cNvPr id="14" name="object 14"/>
          <p:cNvSpPr txBox="1"/>
          <p:nvPr/>
        </p:nvSpPr>
        <p:spPr>
          <a:xfrm>
            <a:off x="3964559" y="2648883"/>
            <a:ext cx="3208899" cy="9417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7.</a:t>
            </a:r>
            <a:r>
              <a:rPr sz="1000" spc="698" dirty="0">
                <a:solidFill>
                  <a:srgbClr val="000000"/>
                </a:solidFill>
                <a:latin typeface="Arial"/>
                <a:cs typeface="Arial"/>
              </a:rPr>
              <a:t> </a:t>
            </a:r>
            <a:r>
              <a:rPr sz="1000" dirty="0">
                <a:solidFill>
                  <a:srgbClr val="000000"/>
                </a:solidFill>
                <a:latin typeface="Arial"/>
                <a:cs typeface="Arial"/>
              </a:rPr>
              <a:t>No</a:t>
            </a:r>
            <a:r>
              <a:rPr sz="1000" spc="140" dirty="0">
                <a:solidFill>
                  <a:srgbClr val="000000"/>
                </a:solidFill>
                <a:latin typeface="Arial"/>
                <a:cs typeface="Arial"/>
              </a:rPr>
              <a:t> </a:t>
            </a:r>
            <a:r>
              <a:rPr sz="1000" dirty="0">
                <a:solidFill>
                  <a:srgbClr val="000000"/>
                </a:solidFill>
                <a:latin typeface="Arial"/>
                <a:cs typeface="Arial"/>
              </a:rPr>
              <a:t>caso</a:t>
            </a:r>
            <a:r>
              <a:rPr sz="1000" spc="149" dirty="0">
                <a:solidFill>
                  <a:srgbClr val="000000"/>
                </a:solidFill>
                <a:latin typeface="Arial"/>
                <a:cs typeface="Arial"/>
              </a:rPr>
              <a:t> </a:t>
            </a:r>
            <a:r>
              <a:rPr sz="1000" dirty="0">
                <a:solidFill>
                  <a:srgbClr val="000000"/>
                </a:solidFill>
                <a:latin typeface="Arial"/>
                <a:cs typeface="Arial"/>
              </a:rPr>
              <a:t>de</a:t>
            </a:r>
            <a:r>
              <a:rPr sz="1000" spc="149"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scooter</a:t>
            </a:r>
            <a:r>
              <a:rPr sz="1000" spc="152" dirty="0">
                <a:solidFill>
                  <a:srgbClr val="000000"/>
                </a:solidFill>
                <a:latin typeface="Arial"/>
                <a:cs typeface="Arial"/>
              </a:rPr>
              <a:t> </a:t>
            </a:r>
            <a:r>
              <a:rPr sz="1000" dirty="0">
                <a:solidFill>
                  <a:srgbClr val="000000"/>
                </a:solidFill>
                <a:latin typeface="Arial"/>
                <a:cs typeface="Arial"/>
              </a:rPr>
              <a:t>estar</a:t>
            </a:r>
            <a:r>
              <a:rPr sz="1000" spc="142" dirty="0">
                <a:solidFill>
                  <a:srgbClr val="000000"/>
                </a:solidFill>
                <a:latin typeface="Arial"/>
                <a:cs typeface="Arial"/>
              </a:rPr>
              <a:t> </a:t>
            </a:r>
            <a:r>
              <a:rPr sz="1000" dirty="0">
                <a:solidFill>
                  <a:srgbClr val="000000"/>
                </a:solidFill>
                <a:latin typeface="Arial"/>
                <a:cs typeface="Arial"/>
              </a:rPr>
              <a:t>ligada,</a:t>
            </a:r>
            <a:r>
              <a:rPr sz="1000" spc="152" dirty="0">
                <a:solidFill>
                  <a:srgbClr val="000000"/>
                </a:solidFill>
                <a:latin typeface="Arial"/>
                <a:cs typeface="Arial"/>
              </a:rPr>
              <a:t> </a:t>
            </a:r>
            <a:r>
              <a:rPr sz="1000" dirty="0">
                <a:solidFill>
                  <a:srgbClr val="000000"/>
                </a:solidFill>
                <a:latin typeface="Arial"/>
                <a:cs typeface="Arial"/>
              </a:rPr>
              <a:t>iluminar-se-á</a:t>
            </a:r>
          </a:p>
          <a:p>
            <a:pPr marL="228853" marR="0">
              <a:lnSpc>
                <a:spcPts val="1112"/>
              </a:lnSpc>
              <a:spcBef>
                <a:spcPts val="87"/>
              </a:spcBef>
              <a:spcAft>
                <a:spcPts val="0"/>
              </a:spcAft>
            </a:pPr>
            <a:r>
              <a:rPr sz="1000" dirty="0">
                <a:solidFill>
                  <a:srgbClr val="000000"/>
                </a:solidFill>
                <a:latin typeface="Arial"/>
                <a:cs typeface="Arial"/>
              </a:rPr>
              <a:t>durante</a:t>
            </a:r>
            <a:r>
              <a:rPr sz="1000" spc="67" dirty="0">
                <a:solidFill>
                  <a:srgbClr val="000000"/>
                </a:solidFill>
                <a:latin typeface="Arial"/>
                <a:cs typeface="Arial"/>
              </a:rPr>
              <a:t> </a:t>
            </a:r>
            <a:r>
              <a:rPr sz="1000" dirty="0">
                <a:solidFill>
                  <a:srgbClr val="000000"/>
                </a:solidFill>
                <a:latin typeface="Arial"/>
                <a:cs typeface="Arial"/>
              </a:rPr>
              <a:t>1</a:t>
            </a:r>
            <a:r>
              <a:rPr sz="1000" spc="52" dirty="0">
                <a:solidFill>
                  <a:srgbClr val="000000"/>
                </a:solidFill>
                <a:latin typeface="Arial"/>
                <a:cs typeface="Arial"/>
              </a:rPr>
              <a:t> </a:t>
            </a:r>
            <a:r>
              <a:rPr sz="1000" dirty="0">
                <a:solidFill>
                  <a:srgbClr val="000000"/>
                </a:solidFill>
                <a:latin typeface="Arial"/>
                <a:cs typeface="Arial"/>
              </a:rPr>
              <a:t>minuto</a:t>
            </a:r>
            <a:r>
              <a:rPr sz="1000" spc="61"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luz</a:t>
            </a:r>
            <a:r>
              <a:rPr sz="1000" spc="74" dirty="0">
                <a:solidFill>
                  <a:srgbClr val="000000"/>
                </a:solidFill>
                <a:latin typeface="Arial"/>
                <a:cs typeface="Arial"/>
              </a:rPr>
              <a:t> </a:t>
            </a:r>
            <a:r>
              <a:rPr sz="1000" dirty="0">
                <a:solidFill>
                  <a:srgbClr val="000000"/>
                </a:solidFill>
                <a:latin typeface="Arial"/>
                <a:cs typeface="Arial"/>
              </a:rPr>
              <a:t>de</a:t>
            </a:r>
            <a:r>
              <a:rPr sz="1000" spc="76" dirty="0">
                <a:solidFill>
                  <a:srgbClr val="000000"/>
                </a:solidFill>
                <a:latin typeface="Arial"/>
                <a:cs typeface="Arial"/>
              </a:rPr>
              <a:t> </a:t>
            </a:r>
            <a:r>
              <a:rPr sz="1000" dirty="0">
                <a:solidFill>
                  <a:srgbClr val="000000"/>
                </a:solidFill>
                <a:latin typeface="Arial"/>
                <a:cs typeface="Arial"/>
              </a:rPr>
              <a:t>aviso</a:t>
            </a:r>
            <a:r>
              <a:rPr sz="1000" spc="55" dirty="0">
                <a:solidFill>
                  <a:srgbClr val="000000"/>
                </a:solidFill>
                <a:latin typeface="Arial"/>
                <a:cs typeface="Arial"/>
              </a:rPr>
              <a:t> </a:t>
            </a:r>
            <a:r>
              <a:rPr sz="1000" dirty="0">
                <a:solidFill>
                  <a:srgbClr val="000000"/>
                </a:solidFill>
                <a:latin typeface="Arial"/>
                <a:cs typeface="Arial"/>
              </a:rPr>
              <a:t>azul.</a:t>
            </a:r>
            <a:r>
              <a:rPr sz="1000" spc="66" dirty="0">
                <a:solidFill>
                  <a:srgbClr val="000000"/>
                </a:solidFill>
                <a:latin typeface="Arial"/>
                <a:cs typeface="Arial"/>
              </a:rPr>
              <a:t> </a:t>
            </a:r>
            <a:r>
              <a:rPr sz="1000" dirty="0">
                <a:solidFill>
                  <a:srgbClr val="000000"/>
                </a:solidFill>
                <a:latin typeface="Arial"/>
                <a:cs typeface="Arial"/>
              </a:rPr>
              <a:t>No</a:t>
            </a:r>
            <a:r>
              <a:rPr sz="1000" spc="67" dirty="0">
                <a:solidFill>
                  <a:srgbClr val="000000"/>
                </a:solidFill>
                <a:latin typeface="Arial"/>
                <a:cs typeface="Arial"/>
              </a:rPr>
              <a:t> </a:t>
            </a:r>
            <a:r>
              <a:rPr sz="1000" dirty="0">
                <a:solidFill>
                  <a:srgbClr val="000000"/>
                </a:solidFill>
                <a:latin typeface="Arial"/>
                <a:cs typeface="Arial"/>
              </a:rPr>
              <a:t>caso</a:t>
            </a:r>
            <a:r>
              <a:rPr sz="1000" spc="65" dirty="0">
                <a:solidFill>
                  <a:srgbClr val="000000"/>
                </a:solidFill>
                <a:latin typeface="Arial"/>
                <a:cs typeface="Arial"/>
              </a:rPr>
              <a:t> </a:t>
            </a:r>
            <a:r>
              <a:rPr sz="1000" dirty="0">
                <a:solidFill>
                  <a:srgbClr val="000000"/>
                </a:solidFill>
                <a:latin typeface="Arial"/>
                <a:cs typeface="Arial"/>
              </a:rPr>
              <a:t>da</a:t>
            </a:r>
          </a:p>
          <a:p>
            <a:pPr marL="228853" marR="0">
              <a:lnSpc>
                <a:spcPts val="1112"/>
              </a:lnSpc>
              <a:spcBef>
                <a:spcPts val="87"/>
              </a:spcBef>
              <a:spcAft>
                <a:spcPts val="0"/>
              </a:spcAft>
            </a:pPr>
            <a:r>
              <a:rPr sz="1000" dirty="0">
                <a:solidFill>
                  <a:srgbClr val="000000"/>
                </a:solidFill>
                <a:latin typeface="Arial"/>
                <a:cs typeface="Arial"/>
              </a:rPr>
              <a:t>luz</a:t>
            </a:r>
            <a:r>
              <a:rPr sz="1000" spc="74" dirty="0">
                <a:solidFill>
                  <a:srgbClr val="000000"/>
                </a:solidFill>
                <a:latin typeface="Arial"/>
                <a:cs typeface="Arial"/>
              </a:rPr>
              <a:t> </a:t>
            </a:r>
            <a:r>
              <a:rPr sz="1000" dirty="0">
                <a:solidFill>
                  <a:srgbClr val="000000"/>
                </a:solidFill>
                <a:latin typeface="Arial"/>
                <a:cs typeface="Arial"/>
              </a:rPr>
              <a:t>vermelha</a:t>
            </a:r>
            <a:r>
              <a:rPr sz="1000" spc="63" dirty="0">
                <a:solidFill>
                  <a:srgbClr val="000000"/>
                </a:solidFill>
                <a:latin typeface="Arial"/>
                <a:cs typeface="Arial"/>
              </a:rPr>
              <a:t> </a:t>
            </a:r>
            <a:r>
              <a:rPr sz="1000" dirty="0">
                <a:solidFill>
                  <a:srgbClr val="000000"/>
                </a:solidFill>
                <a:latin typeface="Arial"/>
                <a:cs typeface="Arial"/>
              </a:rPr>
              <a:t>do</a:t>
            </a:r>
            <a:r>
              <a:rPr sz="1000" spc="58" dirty="0">
                <a:solidFill>
                  <a:srgbClr val="000000"/>
                </a:solidFill>
                <a:latin typeface="Arial"/>
                <a:cs typeface="Arial"/>
              </a:rPr>
              <a:t> </a:t>
            </a:r>
            <a:r>
              <a:rPr sz="1000" dirty="0">
                <a:solidFill>
                  <a:srgbClr val="000000"/>
                </a:solidFill>
                <a:latin typeface="Arial"/>
                <a:cs typeface="Arial"/>
              </a:rPr>
              <a:t>botão</a:t>
            </a:r>
            <a:r>
              <a:rPr sz="1000" spc="63" dirty="0">
                <a:solidFill>
                  <a:srgbClr val="000000"/>
                </a:solidFill>
                <a:latin typeface="Arial"/>
                <a:cs typeface="Arial"/>
              </a:rPr>
              <a:t> </a:t>
            </a:r>
            <a:r>
              <a:rPr sz="1000" dirty="0">
                <a:solidFill>
                  <a:srgbClr val="000000"/>
                </a:solidFill>
                <a:latin typeface="Arial"/>
                <a:cs typeface="Arial"/>
              </a:rPr>
              <a:t>de</a:t>
            </a:r>
            <a:r>
              <a:rPr sz="1000" spc="77" dirty="0">
                <a:solidFill>
                  <a:srgbClr val="000000"/>
                </a:solidFill>
                <a:latin typeface="Arial"/>
                <a:cs typeface="Arial"/>
              </a:rPr>
              <a:t> </a:t>
            </a:r>
            <a:r>
              <a:rPr sz="1000" dirty="0">
                <a:solidFill>
                  <a:srgbClr val="000000"/>
                </a:solidFill>
                <a:latin typeface="Arial"/>
                <a:cs typeface="Arial"/>
              </a:rPr>
              <a:t>ignição</a:t>
            </a:r>
            <a:r>
              <a:rPr sz="1000" spc="65" dirty="0">
                <a:solidFill>
                  <a:srgbClr val="000000"/>
                </a:solidFill>
                <a:latin typeface="Arial"/>
                <a:cs typeface="Arial"/>
              </a:rPr>
              <a:t> </a:t>
            </a:r>
            <a:r>
              <a:rPr sz="1000" dirty="0">
                <a:solidFill>
                  <a:srgbClr val="000000"/>
                </a:solidFill>
                <a:latin typeface="Arial"/>
                <a:cs typeface="Arial"/>
              </a:rPr>
              <a:t>piscar,</a:t>
            </a:r>
            <a:r>
              <a:rPr sz="1000" spc="71" dirty="0">
                <a:solidFill>
                  <a:srgbClr val="000000"/>
                </a:solidFill>
                <a:latin typeface="Arial"/>
                <a:cs typeface="Arial"/>
              </a:rPr>
              <a:t> </a:t>
            </a:r>
            <a:r>
              <a:rPr sz="1000" dirty="0">
                <a:solidFill>
                  <a:srgbClr val="000000"/>
                </a:solidFill>
                <a:latin typeface="Arial"/>
                <a:cs typeface="Arial"/>
              </a:rPr>
              <a:t>significa</a:t>
            </a:r>
          </a:p>
          <a:p>
            <a:pPr marL="228853" marR="0">
              <a:lnSpc>
                <a:spcPts val="1112"/>
              </a:lnSpc>
              <a:spcBef>
                <a:spcPts val="87"/>
              </a:spcBef>
              <a:spcAft>
                <a:spcPts val="0"/>
              </a:spcAft>
            </a:pPr>
            <a:r>
              <a:rPr sz="1000" dirty="0">
                <a:solidFill>
                  <a:srgbClr val="000000"/>
                </a:solidFill>
                <a:latin typeface="Arial"/>
                <a:cs typeface="Arial"/>
              </a:rPr>
              <a:t>que</a:t>
            </a:r>
            <a:r>
              <a:rPr sz="1000" spc="261" dirty="0">
                <a:solidFill>
                  <a:srgbClr val="000000"/>
                </a:solidFill>
                <a:latin typeface="Arial"/>
                <a:cs typeface="Arial"/>
              </a:rPr>
              <a:t> </a:t>
            </a:r>
            <a:r>
              <a:rPr sz="1000" dirty="0">
                <a:solidFill>
                  <a:srgbClr val="000000"/>
                </a:solidFill>
                <a:latin typeface="Arial"/>
                <a:cs typeface="Arial"/>
              </a:rPr>
              <a:t>a</a:t>
            </a:r>
            <a:r>
              <a:rPr sz="1000" spc="245" dirty="0">
                <a:solidFill>
                  <a:srgbClr val="000000"/>
                </a:solidFill>
                <a:latin typeface="Arial"/>
                <a:cs typeface="Arial"/>
              </a:rPr>
              <a:t> </a:t>
            </a:r>
            <a:r>
              <a:rPr sz="1000" dirty="0">
                <a:solidFill>
                  <a:srgbClr val="000000"/>
                </a:solidFill>
                <a:latin typeface="Arial"/>
                <a:cs typeface="Arial"/>
              </a:rPr>
              <a:t>comunicação</a:t>
            </a:r>
            <a:r>
              <a:rPr sz="1000" spc="255" dirty="0">
                <a:solidFill>
                  <a:srgbClr val="000000"/>
                </a:solidFill>
                <a:latin typeface="Arial"/>
                <a:cs typeface="Arial"/>
              </a:rPr>
              <a:t> </a:t>
            </a:r>
            <a:r>
              <a:rPr sz="1000" dirty="0">
                <a:solidFill>
                  <a:srgbClr val="000000"/>
                </a:solidFill>
                <a:latin typeface="Arial"/>
                <a:cs typeface="Arial"/>
              </a:rPr>
              <a:t>entre</a:t>
            </a:r>
            <a:r>
              <a:rPr sz="1000" spc="258" dirty="0">
                <a:solidFill>
                  <a:srgbClr val="000000"/>
                </a:solidFill>
                <a:latin typeface="Arial"/>
                <a:cs typeface="Arial"/>
              </a:rPr>
              <a:t> </a:t>
            </a:r>
            <a:r>
              <a:rPr sz="1000" dirty="0">
                <a:solidFill>
                  <a:srgbClr val="000000"/>
                </a:solidFill>
                <a:latin typeface="Arial"/>
                <a:cs typeface="Arial"/>
              </a:rPr>
              <a:t>a</a:t>
            </a:r>
            <a:r>
              <a:rPr sz="1000" spc="245" dirty="0">
                <a:solidFill>
                  <a:srgbClr val="000000"/>
                </a:solidFill>
                <a:latin typeface="Arial"/>
                <a:cs typeface="Arial"/>
              </a:rPr>
              <a:t> </a:t>
            </a:r>
            <a:r>
              <a:rPr sz="1000" dirty="0">
                <a:solidFill>
                  <a:srgbClr val="000000"/>
                </a:solidFill>
                <a:latin typeface="Arial"/>
                <a:cs typeface="Arial"/>
              </a:rPr>
              <a:t>chave</a:t>
            </a:r>
            <a:r>
              <a:rPr sz="1000" spc="256" dirty="0">
                <a:solidFill>
                  <a:srgbClr val="000000"/>
                </a:solidFill>
                <a:latin typeface="Arial"/>
                <a:cs typeface="Arial"/>
              </a:rPr>
              <a:t> </a:t>
            </a:r>
            <a:r>
              <a:rPr sz="1000" dirty="0">
                <a:solidFill>
                  <a:srgbClr val="000000"/>
                </a:solidFill>
                <a:latin typeface="Arial"/>
                <a:cs typeface="Arial"/>
              </a:rPr>
              <a:t>e</a:t>
            </a:r>
            <a:r>
              <a:rPr sz="1000" spc="257" dirty="0">
                <a:solidFill>
                  <a:srgbClr val="000000"/>
                </a:solidFill>
                <a:latin typeface="Arial"/>
                <a:cs typeface="Arial"/>
              </a:rPr>
              <a:t> </a:t>
            </a:r>
            <a:r>
              <a:rPr sz="1000" dirty="0">
                <a:solidFill>
                  <a:srgbClr val="000000"/>
                </a:solidFill>
                <a:latin typeface="Arial"/>
                <a:cs typeface="Arial"/>
              </a:rPr>
              <a:t>a</a:t>
            </a:r>
            <a:r>
              <a:rPr sz="1000" spc="245" dirty="0">
                <a:solidFill>
                  <a:srgbClr val="000000"/>
                </a:solidFill>
                <a:latin typeface="Arial"/>
                <a:cs typeface="Arial"/>
              </a:rPr>
              <a:t> </a:t>
            </a:r>
            <a:r>
              <a:rPr sz="1000" dirty="0">
                <a:solidFill>
                  <a:srgbClr val="000000"/>
                </a:solidFill>
                <a:latin typeface="Arial"/>
                <a:cs typeface="Arial"/>
              </a:rPr>
              <a:t>scooter</a:t>
            </a:r>
          </a:p>
          <a:p>
            <a:pPr marL="228853" marR="0">
              <a:lnSpc>
                <a:spcPts val="1112"/>
              </a:lnSpc>
              <a:spcBef>
                <a:spcPts val="87"/>
              </a:spcBef>
              <a:spcAft>
                <a:spcPts val="0"/>
              </a:spcAft>
            </a:pPr>
            <a:r>
              <a:rPr sz="1000" dirty="0">
                <a:solidFill>
                  <a:srgbClr val="000000"/>
                </a:solidFill>
                <a:latin typeface="Arial"/>
                <a:cs typeface="Arial"/>
              </a:rPr>
              <a:t>apresenta</a:t>
            </a:r>
            <a:r>
              <a:rPr sz="1000" spc="486" dirty="0">
                <a:solidFill>
                  <a:srgbClr val="000000"/>
                </a:solidFill>
                <a:latin typeface="Arial"/>
                <a:cs typeface="Arial"/>
              </a:rPr>
              <a:t> </a:t>
            </a:r>
            <a:r>
              <a:rPr sz="1000" dirty="0">
                <a:solidFill>
                  <a:srgbClr val="000000"/>
                </a:solidFill>
                <a:latin typeface="Arial"/>
                <a:cs typeface="Arial"/>
              </a:rPr>
              <a:t>uma</a:t>
            </a:r>
            <a:r>
              <a:rPr sz="1000" spc="488" dirty="0">
                <a:solidFill>
                  <a:srgbClr val="000000"/>
                </a:solidFill>
                <a:latin typeface="Arial"/>
                <a:cs typeface="Arial"/>
              </a:rPr>
              <a:t> </a:t>
            </a:r>
            <a:r>
              <a:rPr sz="1000" dirty="0">
                <a:solidFill>
                  <a:srgbClr val="000000"/>
                </a:solidFill>
                <a:latin typeface="Arial"/>
                <a:cs typeface="Arial"/>
              </a:rPr>
              <a:t>anomalia;</a:t>
            </a:r>
            <a:r>
              <a:rPr sz="1000" spc="485" dirty="0">
                <a:solidFill>
                  <a:srgbClr val="000000"/>
                </a:solidFill>
                <a:latin typeface="Arial"/>
                <a:cs typeface="Arial"/>
              </a:rPr>
              <a:t> </a:t>
            </a:r>
            <a:r>
              <a:rPr sz="1000" dirty="0">
                <a:solidFill>
                  <a:srgbClr val="000000"/>
                </a:solidFill>
                <a:latin typeface="Arial"/>
                <a:cs typeface="Arial"/>
              </a:rPr>
              <a:t>assegure-se</a:t>
            </a:r>
            <a:r>
              <a:rPr sz="1000" spc="482" dirty="0">
                <a:solidFill>
                  <a:srgbClr val="000000"/>
                </a:solidFill>
                <a:latin typeface="Arial"/>
                <a:cs typeface="Arial"/>
              </a:rPr>
              <a:t> </a:t>
            </a:r>
            <a:r>
              <a:rPr sz="1000" dirty="0">
                <a:solidFill>
                  <a:srgbClr val="000000"/>
                </a:solidFill>
                <a:latin typeface="Arial"/>
                <a:cs typeface="Arial"/>
              </a:rPr>
              <a:t>que</a:t>
            </a:r>
            <a:r>
              <a:rPr sz="1000" spc="471" dirty="0">
                <a:solidFill>
                  <a:srgbClr val="000000"/>
                </a:solidFill>
                <a:latin typeface="Arial"/>
                <a:cs typeface="Arial"/>
              </a:rPr>
              <a:t> </a:t>
            </a:r>
            <a:r>
              <a:rPr sz="1000" dirty="0">
                <a:solidFill>
                  <a:srgbClr val="000000"/>
                </a:solidFill>
                <a:latin typeface="Arial"/>
                <a:cs typeface="Arial"/>
              </a:rPr>
              <a:t>a</a:t>
            </a:r>
          </a:p>
          <a:p>
            <a:pPr marL="228853" marR="0">
              <a:lnSpc>
                <a:spcPts val="1112"/>
              </a:lnSpc>
              <a:spcBef>
                <a:spcPts val="90"/>
              </a:spcBef>
              <a:spcAft>
                <a:spcPts val="0"/>
              </a:spcAft>
            </a:pPr>
            <a:r>
              <a:rPr sz="1000" dirty="0">
                <a:solidFill>
                  <a:srgbClr val="000000"/>
                </a:solidFill>
                <a:latin typeface="Arial"/>
                <a:cs typeface="Arial"/>
              </a:rPr>
              <a:t>distância entre chave e antena é de</a:t>
            </a:r>
            <a:r>
              <a:rPr sz="1000" spc="25" dirty="0">
                <a:solidFill>
                  <a:srgbClr val="000000"/>
                </a:solidFill>
                <a:latin typeface="Arial"/>
                <a:cs typeface="Arial"/>
              </a:rPr>
              <a:t> </a:t>
            </a:r>
            <a:r>
              <a:rPr sz="1000" dirty="0">
                <a:solidFill>
                  <a:srgbClr val="000000"/>
                </a:solidFill>
                <a:latin typeface="Arial"/>
                <a:cs typeface="Arial"/>
              </a:rPr>
              <a:t>1,3 m.</a:t>
            </a:r>
          </a:p>
        </p:txBody>
      </p:sp>
      <p:sp>
        <p:nvSpPr>
          <p:cNvPr id="15" name="object 15"/>
          <p:cNvSpPr txBox="1"/>
          <p:nvPr/>
        </p:nvSpPr>
        <p:spPr>
          <a:xfrm>
            <a:off x="541020" y="3087795"/>
            <a:ext cx="3207601"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1.</a:t>
            </a:r>
            <a:r>
              <a:rPr sz="1000" spc="699" dirty="0">
                <a:solidFill>
                  <a:srgbClr val="000000"/>
                </a:solidFill>
                <a:latin typeface="Arial"/>
                <a:cs typeface="Arial"/>
              </a:rPr>
              <a:t> </a:t>
            </a:r>
            <a:r>
              <a:rPr sz="1000" dirty="0">
                <a:solidFill>
                  <a:srgbClr val="000000"/>
                </a:solidFill>
                <a:latin typeface="Arial"/>
                <a:cs typeface="Arial"/>
              </a:rPr>
              <a:t>Para ativar a scooter, a distância entre a chave de</a:t>
            </a:r>
          </a:p>
          <a:p>
            <a:pPr marL="228904" marR="0">
              <a:lnSpc>
                <a:spcPts val="1112"/>
              </a:lnSpc>
              <a:spcBef>
                <a:spcPts val="87"/>
              </a:spcBef>
              <a:spcAft>
                <a:spcPts val="0"/>
              </a:spcAft>
            </a:pPr>
            <a:r>
              <a:rPr sz="1000" dirty="0">
                <a:solidFill>
                  <a:srgbClr val="000000"/>
                </a:solidFill>
                <a:latin typeface="Arial"/>
                <a:cs typeface="Arial"/>
              </a:rPr>
              <a:t>proximidade e a antena não</a:t>
            </a:r>
            <a:r>
              <a:rPr sz="1000" spc="-10" dirty="0">
                <a:solidFill>
                  <a:srgbClr val="000000"/>
                </a:solidFill>
                <a:latin typeface="Arial"/>
                <a:cs typeface="Arial"/>
              </a:rPr>
              <a:t> </a:t>
            </a:r>
            <a:r>
              <a:rPr sz="1000" dirty="0">
                <a:solidFill>
                  <a:srgbClr val="000000"/>
                </a:solidFill>
                <a:latin typeface="Arial"/>
                <a:cs typeface="Arial"/>
              </a:rPr>
              <a:t>deve superar 1,3 m.</a:t>
            </a:r>
          </a:p>
        </p:txBody>
      </p:sp>
      <p:sp>
        <p:nvSpPr>
          <p:cNvPr id="16" name="object 16"/>
          <p:cNvSpPr txBox="1"/>
          <p:nvPr/>
        </p:nvSpPr>
        <p:spPr>
          <a:xfrm>
            <a:off x="541020" y="3469176"/>
            <a:ext cx="3207479" cy="94136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2.</a:t>
            </a:r>
            <a:r>
              <a:rPr sz="1000" spc="699" dirty="0">
                <a:solidFill>
                  <a:srgbClr val="000000"/>
                </a:solidFill>
                <a:latin typeface="Arial"/>
                <a:cs typeface="Arial"/>
              </a:rPr>
              <a:t> </a:t>
            </a:r>
            <a:r>
              <a:rPr sz="1000" dirty="0">
                <a:solidFill>
                  <a:srgbClr val="000000"/>
                </a:solidFill>
                <a:latin typeface="Arial"/>
                <a:cs typeface="Arial"/>
              </a:rPr>
              <a:t>Quando</a:t>
            </a:r>
            <a:r>
              <a:rPr sz="1000" spc="308" dirty="0">
                <a:solidFill>
                  <a:srgbClr val="000000"/>
                </a:solidFill>
                <a:latin typeface="Arial"/>
                <a:cs typeface="Arial"/>
              </a:rPr>
              <a:t> </a:t>
            </a:r>
            <a:r>
              <a:rPr sz="1000" dirty="0">
                <a:solidFill>
                  <a:srgbClr val="000000"/>
                </a:solidFill>
                <a:latin typeface="Arial"/>
                <a:cs typeface="Arial"/>
              </a:rPr>
              <a:t>a</a:t>
            </a:r>
            <a:r>
              <a:rPr sz="1000" spc="294" dirty="0">
                <a:solidFill>
                  <a:srgbClr val="000000"/>
                </a:solidFill>
                <a:latin typeface="Arial"/>
                <a:cs typeface="Arial"/>
              </a:rPr>
              <a:t> </a:t>
            </a:r>
            <a:r>
              <a:rPr sz="1000" dirty="0">
                <a:solidFill>
                  <a:srgbClr val="000000"/>
                </a:solidFill>
                <a:latin typeface="Arial"/>
                <a:cs typeface="Arial"/>
              </a:rPr>
              <a:t>scooter</a:t>
            </a:r>
            <a:r>
              <a:rPr sz="1000" spc="314" dirty="0">
                <a:solidFill>
                  <a:srgbClr val="000000"/>
                </a:solidFill>
                <a:latin typeface="Arial"/>
                <a:cs typeface="Arial"/>
              </a:rPr>
              <a:t> </a:t>
            </a:r>
            <a:r>
              <a:rPr sz="1000" dirty="0">
                <a:solidFill>
                  <a:srgbClr val="000000"/>
                </a:solidFill>
                <a:latin typeface="Arial"/>
                <a:cs typeface="Arial"/>
              </a:rPr>
              <a:t>estiver</a:t>
            </a:r>
            <a:r>
              <a:rPr sz="1000" spc="311" dirty="0">
                <a:solidFill>
                  <a:srgbClr val="000000"/>
                </a:solidFill>
                <a:latin typeface="Arial"/>
                <a:cs typeface="Arial"/>
              </a:rPr>
              <a:t> </a:t>
            </a:r>
            <a:r>
              <a:rPr sz="1000" dirty="0">
                <a:solidFill>
                  <a:srgbClr val="000000"/>
                </a:solidFill>
                <a:latin typeface="Arial"/>
                <a:cs typeface="Arial"/>
              </a:rPr>
              <a:t>desligada,</a:t>
            </a:r>
            <a:r>
              <a:rPr sz="1000" spc="307" dirty="0">
                <a:solidFill>
                  <a:srgbClr val="000000"/>
                </a:solidFill>
                <a:latin typeface="Arial"/>
                <a:cs typeface="Arial"/>
              </a:rPr>
              <a:t> </a:t>
            </a:r>
            <a:r>
              <a:rPr sz="1000" dirty="0">
                <a:solidFill>
                  <a:srgbClr val="000000"/>
                </a:solidFill>
                <a:latin typeface="Arial"/>
                <a:cs typeface="Arial"/>
              </a:rPr>
              <a:t>mantenha</a:t>
            </a:r>
          </a:p>
          <a:p>
            <a:pPr marL="228904" marR="0">
              <a:lnSpc>
                <a:spcPts val="1112"/>
              </a:lnSpc>
              <a:spcBef>
                <a:spcPts val="87"/>
              </a:spcBef>
              <a:spcAft>
                <a:spcPts val="0"/>
              </a:spcAft>
            </a:pPr>
            <a:r>
              <a:rPr sz="1000" dirty="0">
                <a:solidFill>
                  <a:srgbClr val="000000"/>
                </a:solidFill>
                <a:latin typeface="Arial"/>
                <a:cs typeface="Arial"/>
              </a:rPr>
              <a:t>pressionado</a:t>
            </a:r>
            <a:r>
              <a:rPr sz="1000" spc="148" dirty="0">
                <a:solidFill>
                  <a:srgbClr val="000000"/>
                </a:solidFill>
                <a:latin typeface="Arial"/>
                <a:cs typeface="Arial"/>
              </a:rPr>
              <a:t> </a:t>
            </a:r>
            <a:r>
              <a:rPr sz="1000" dirty="0">
                <a:solidFill>
                  <a:srgbClr val="000000"/>
                </a:solidFill>
                <a:latin typeface="Arial"/>
                <a:cs typeface="Arial"/>
              </a:rPr>
              <a:t>o</a:t>
            </a:r>
            <a:r>
              <a:rPr sz="1000" spc="161" dirty="0">
                <a:solidFill>
                  <a:srgbClr val="000000"/>
                </a:solidFill>
                <a:latin typeface="Arial"/>
                <a:cs typeface="Arial"/>
              </a:rPr>
              <a:t> </a:t>
            </a:r>
            <a:r>
              <a:rPr sz="1000" dirty="0">
                <a:solidFill>
                  <a:srgbClr val="000000"/>
                </a:solidFill>
                <a:latin typeface="Arial"/>
                <a:cs typeface="Arial"/>
              </a:rPr>
              <a:t>botão</a:t>
            </a:r>
            <a:r>
              <a:rPr sz="1000" spc="148" dirty="0">
                <a:solidFill>
                  <a:srgbClr val="000000"/>
                </a:solidFill>
                <a:latin typeface="Arial"/>
                <a:cs typeface="Arial"/>
              </a:rPr>
              <a:t> </a:t>
            </a:r>
            <a:r>
              <a:rPr sz="1000" dirty="0">
                <a:solidFill>
                  <a:srgbClr val="000000"/>
                </a:solidFill>
                <a:latin typeface="Arial"/>
                <a:cs typeface="Arial"/>
              </a:rPr>
              <a:t>de</a:t>
            </a:r>
            <a:r>
              <a:rPr sz="1000" spc="142" dirty="0">
                <a:solidFill>
                  <a:srgbClr val="000000"/>
                </a:solidFill>
                <a:latin typeface="Arial"/>
                <a:cs typeface="Arial"/>
              </a:rPr>
              <a:t> </a:t>
            </a:r>
            <a:r>
              <a:rPr sz="1000" dirty="0">
                <a:solidFill>
                  <a:srgbClr val="000000"/>
                </a:solidFill>
                <a:latin typeface="Arial"/>
                <a:cs typeface="Arial"/>
              </a:rPr>
              <a:t>ignição</a:t>
            </a:r>
            <a:r>
              <a:rPr sz="1000" spc="159" dirty="0">
                <a:solidFill>
                  <a:srgbClr val="000000"/>
                </a:solidFill>
                <a:latin typeface="Arial"/>
                <a:cs typeface="Arial"/>
              </a:rPr>
              <a:t> </a:t>
            </a:r>
            <a:r>
              <a:rPr sz="1000" dirty="0">
                <a:solidFill>
                  <a:srgbClr val="000000"/>
                </a:solidFill>
                <a:latin typeface="Arial"/>
                <a:cs typeface="Arial"/>
              </a:rPr>
              <a:t>para</a:t>
            </a:r>
            <a:r>
              <a:rPr sz="1000" spc="151" dirty="0">
                <a:solidFill>
                  <a:srgbClr val="000000"/>
                </a:solidFill>
                <a:latin typeface="Arial"/>
                <a:cs typeface="Arial"/>
              </a:rPr>
              <a:t> </a:t>
            </a:r>
            <a:r>
              <a:rPr sz="1000" dirty="0">
                <a:solidFill>
                  <a:srgbClr val="000000"/>
                </a:solidFill>
                <a:latin typeface="Arial"/>
                <a:cs typeface="Arial"/>
              </a:rPr>
              <a:t>bloquear</a:t>
            </a:r>
            <a:r>
              <a:rPr sz="1000" spc="154" dirty="0">
                <a:solidFill>
                  <a:srgbClr val="000000"/>
                </a:solidFill>
                <a:latin typeface="Arial"/>
                <a:cs typeface="Arial"/>
              </a:rPr>
              <a:t> </a:t>
            </a:r>
            <a:r>
              <a:rPr sz="1000" dirty="0">
                <a:solidFill>
                  <a:srgbClr val="000000"/>
                </a:solidFill>
                <a:latin typeface="Arial"/>
                <a:cs typeface="Arial"/>
              </a:rPr>
              <a:t>a</a:t>
            </a:r>
          </a:p>
          <a:p>
            <a:pPr marL="228904" marR="0">
              <a:lnSpc>
                <a:spcPts val="1112"/>
              </a:lnSpc>
              <a:spcBef>
                <a:spcPts val="87"/>
              </a:spcBef>
              <a:spcAft>
                <a:spcPts val="0"/>
              </a:spcAft>
            </a:pPr>
            <a:r>
              <a:rPr sz="1000" dirty="0">
                <a:solidFill>
                  <a:srgbClr val="000000"/>
                </a:solidFill>
                <a:latin typeface="Arial"/>
                <a:cs typeface="Arial"/>
              </a:rPr>
              <a:t>direção,</a:t>
            </a:r>
            <a:r>
              <a:rPr sz="1000" spc="214" dirty="0">
                <a:solidFill>
                  <a:srgbClr val="000000"/>
                </a:solidFill>
                <a:latin typeface="Arial"/>
                <a:cs typeface="Arial"/>
              </a:rPr>
              <a:t> </a:t>
            </a:r>
            <a:r>
              <a:rPr sz="1000" dirty="0">
                <a:solidFill>
                  <a:srgbClr val="000000"/>
                </a:solidFill>
                <a:latin typeface="Arial"/>
                <a:cs typeface="Arial"/>
              </a:rPr>
              <a:t>depois</a:t>
            </a:r>
            <a:r>
              <a:rPr sz="1000" spc="207" dirty="0">
                <a:solidFill>
                  <a:srgbClr val="000000"/>
                </a:solidFill>
                <a:latin typeface="Arial"/>
                <a:cs typeface="Arial"/>
              </a:rPr>
              <a:t> </a:t>
            </a:r>
            <a:r>
              <a:rPr sz="1000" dirty="0">
                <a:solidFill>
                  <a:srgbClr val="000000"/>
                </a:solidFill>
                <a:latin typeface="Arial"/>
                <a:cs typeface="Arial"/>
              </a:rPr>
              <a:t>vire</a:t>
            </a:r>
            <a:r>
              <a:rPr sz="1000" spc="197" dirty="0">
                <a:solidFill>
                  <a:srgbClr val="000000"/>
                </a:solidFill>
                <a:latin typeface="Arial"/>
                <a:cs typeface="Arial"/>
              </a:rPr>
              <a:t> </a:t>
            </a:r>
            <a:r>
              <a:rPr sz="1000" dirty="0">
                <a:solidFill>
                  <a:srgbClr val="000000"/>
                </a:solidFill>
                <a:latin typeface="Arial"/>
                <a:cs typeface="Arial"/>
              </a:rPr>
              <a:t>ligeiramente</a:t>
            </a:r>
            <a:r>
              <a:rPr sz="1000" spc="197" dirty="0">
                <a:solidFill>
                  <a:srgbClr val="000000"/>
                </a:solidFill>
                <a:latin typeface="Arial"/>
                <a:cs typeface="Arial"/>
              </a:rPr>
              <a:t> </a:t>
            </a:r>
            <a:r>
              <a:rPr sz="1000" dirty="0">
                <a:solidFill>
                  <a:srgbClr val="000000"/>
                </a:solidFill>
                <a:latin typeface="Arial"/>
                <a:cs typeface="Arial"/>
              </a:rPr>
              <a:t>a</a:t>
            </a:r>
            <a:r>
              <a:rPr sz="1000" spc="197" dirty="0">
                <a:solidFill>
                  <a:srgbClr val="000000"/>
                </a:solidFill>
                <a:latin typeface="Arial"/>
                <a:cs typeface="Arial"/>
              </a:rPr>
              <a:t> </a:t>
            </a:r>
            <a:r>
              <a:rPr sz="1000" dirty="0">
                <a:solidFill>
                  <a:srgbClr val="000000"/>
                </a:solidFill>
                <a:latin typeface="Arial"/>
                <a:cs typeface="Arial"/>
              </a:rPr>
              <a:t>direção</a:t>
            </a:r>
            <a:r>
              <a:rPr sz="1000" spc="195" dirty="0">
                <a:solidFill>
                  <a:srgbClr val="000000"/>
                </a:solidFill>
                <a:latin typeface="Arial"/>
                <a:cs typeface="Arial"/>
              </a:rPr>
              <a:t> </a:t>
            </a:r>
            <a:r>
              <a:rPr sz="1000" dirty="0">
                <a:solidFill>
                  <a:srgbClr val="000000"/>
                </a:solidFill>
                <a:latin typeface="Arial"/>
                <a:cs typeface="Arial"/>
              </a:rPr>
              <a:t>para</a:t>
            </a:r>
          </a:p>
          <a:p>
            <a:pPr marL="228904" marR="0">
              <a:lnSpc>
                <a:spcPts val="1112"/>
              </a:lnSpc>
              <a:spcBef>
                <a:spcPts val="87"/>
              </a:spcBef>
              <a:spcAft>
                <a:spcPts val="0"/>
              </a:spcAft>
            </a:pPr>
            <a:r>
              <a:rPr sz="1000" dirty="0">
                <a:solidFill>
                  <a:srgbClr val="000000"/>
                </a:solidFill>
                <a:latin typeface="Arial"/>
                <a:cs typeface="Arial"/>
              </a:rPr>
              <a:t>confirmar</a:t>
            </a:r>
            <a:r>
              <a:rPr sz="1000" spc="203" dirty="0">
                <a:solidFill>
                  <a:srgbClr val="000000"/>
                </a:solidFill>
                <a:latin typeface="Arial"/>
                <a:cs typeface="Arial"/>
              </a:rPr>
              <a:t> </a:t>
            </a:r>
            <a:r>
              <a:rPr sz="1000" dirty="0">
                <a:solidFill>
                  <a:srgbClr val="000000"/>
                </a:solidFill>
                <a:latin typeface="Arial"/>
                <a:cs typeface="Arial"/>
              </a:rPr>
              <a:t>que</a:t>
            </a:r>
            <a:r>
              <a:rPr sz="1000" spc="201" dirty="0">
                <a:solidFill>
                  <a:srgbClr val="000000"/>
                </a:solidFill>
                <a:latin typeface="Arial"/>
                <a:cs typeface="Arial"/>
              </a:rPr>
              <a:t> </a:t>
            </a:r>
            <a:r>
              <a:rPr sz="1000" dirty="0">
                <a:solidFill>
                  <a:srgbClr val="000000"/>
                </a:solidFill>
                <a:latin typeface="Arial"/>
                <a:cs typeface="Arial"/>
              </a:rPr>
              <a:t>está</a:t>
            </a:r>
            <a:r>
              <a:rPr sz="1000" spc="208" dirty="0">
                <a:solidFill>
                  <a:srgbClr val="000000"/>
                </a:solidFill>
                <a:latin typeface="Arial"/>
                <a:cs typeface="Arial"/>
              </a:rPr>
              <a:t> </a:t>
            </a:r>
            <a:r>
              <a:rPr sz="1000" dirty="0">
                <a:solidFill>
                  <a:srgbClr val="000000"/>
                </a:solidFill>
                <a:latin typeface="Arial"/>
                <a:cs typeface="Arial"/>
              </a:rPr>
              <a:t>bloqueada.</a:t>
            </a:r>
            <a:r>
              <a:rPr sz="1000" spc="210" dirty="0">
                <a:solidFill>
                  <a:srgbClr val="000000"/>
                </a:solidFill>
                <a:latin typeface="Arial"/>
                <a:cs typeface="Arial"/>
              </a:rPr>
              <a:t> </a:t>
            </a:r>
            <a:r>
              <a:rPr sz="1000" dirty="0">
                <a:solidFill>
                  <a:srgbClr val="000000"/>
                </a:solidFill>
                <a:latin typeface="Arial"/>
                <a:cs typeface="Arial"/>
              </a:rPr>
              <a:t>Após</a:t>
            </a:r>
            <a:r>
              <a:rPr sz="1000" spc="208" dirty="0">
                <a:solidFill>
                  <a:srgbClr val="000000"/>
                </a:solidFill>
                <a:latin typeface="Arial"/>
                <a:cs typeface="Arial"/>
              </a:rPr>
              <a:t> </a:t>
            </a:r>
            <a:r>
              <a:rPr sz="1000" dirty="0">
                <a:solidFill>
                  <a:srgbClr val="000000"/>
                </a:solidFill>
                <a:latin typeface="Arial"/>
                <a:cs typeface="Arial"/>
              </a:rPr>
              <a:t>bloquear</a:t>
            </a:r>
            <a:r>
              <a:rPr sz="1000" spc="203" dirty="0">
                <a:solidFill>
                  <a:srgbClr val="000000"/>
                </a:solidFill>
                <a:latin typeface="Arial"/>
                <a:cs typeface="Arial"/>
              </a:rPr>
              <a:t> </a:t>
            </a:r>
            <a:r>
              <a:rPr sz="1000" dirty="0">
                <a:solidFill>
                  <a:srgbClr val="000000"/>
                </a:solidFill>
                <a:latin typeface="Arial"/>
                <a:cs typeface="Arial"/>
              </a:rPr>
              <a:t>a</a:t>
            </a:r>
          </a:p>
          <a:p>
            <a:pPr marL="228904" marR="0">
              <a:lnSpc>
                <a:spcPts val="1112"/>
              </a:lnSpc>
              <a:spcBef>
                <a:spcPts val="86"/>
              </a:spcBef>
              <a:spcAft>
                <a:spcPts val="0"/>
              </a:spcAft>
            </a:pPr>
            <a:r>
              <a:rPr sz="1000" dirty="0">
                <a:solidFill>
                  <a:srgbClr val="000000"/>
                </a:solidFill>
                <a:latin typeface="Arial"/>
                <a:cs typeface="Arial"/>
              </a:rPr>
              <a:t>direção</a:t>
            </a:r>
            <a:r>
              <a:rPr sz="1000">
                <a:solidFill>
                  <a:srgbClr val="000000"/>
                </a:solidFill>
                <a:latin typeface="Arial"/>
                <a:cs typeface="Arial"/>
              </a:rPr>
              <a:t>,</a:t>
            </a:r>
            <a:r>
              <a:rPr sz="1000" spc="334">
                <a:solidFill>
                  <a:srgbClr val="000000"/>
                </a:solidFill>
                <a:latin typeface="Arial"/>
                <a:cs typeface="Arial"/>
              </a:rPr>
              <a:t> </a:t>
            </a:r>
            <a:r>
              <a:rPr lang="pt-BR" sz="1000">
                <a:solidFill>
                  <a:srgbClr val="000000"/>
                </a:solidFill>
                <a:latin typeface="Arial"/>
                <a:cs typeface="Arial"/>
              </a:rPr>
              <a:t>aperte</a:t>
            </a:r>
            <a:r>
              <a:rPr sz="1000" spc="318">
                <a:solidFill>
                  <a:srgbClr val="000000"/>
                </a:solidFill>
                <a:latin typeface="Arial"/>
                <a:cs typeface="Arial"/>
              </a:rPr>
              <a:t> </a:t>
            </a:r>
            <a:r>
              <a:rPr sz="1000" dirty="0">
                <a:solidFill>
                  <a:srgbClr val="000000"/>
                </a:solidFill>
                <a:latin typeface="Arial"/>
                <a:cs typeface="Arial"/>
              </a:rPr>
              <a:t>brevemente</a:t>
            </a:r>
            <a:r>
              <a:rPr sz="1000" spc="317" dirty="0">
                <a:solidFill>
                  <a:srgbClr val="000000"/>
                </a:solidFill>
                <a:latin typeface="Arial"/>
                <a:cs typeface="Arial"/>
              </a:rPr>
              <a:t> </a:t>
            </a:r>
            <a:r>
              <a:rPr sz="1000" dirty="0">
                <a:solidFill>
                  <a:srgbClr val="000000"/>
                </a:solidFill>
                <a:latin typeface="Arial"/>
                <a:cs typeface="Arial"/>
              </a:rPr>
              <a:t>o</a:t>
            </a:r>
            <a:r>
              <a:rPr sz="1000" spc="317" dirty="0">
                <a:solidFill>
                  <a:srgbClr val="000000"/>
                </a:solidFill>
                <a:latin typeface="Arial"/>
                <a:cs typeface="Arial"/>
              </a:rPr>
              <a:t> </a:t>
            </a:r>
            <a:r>
              <a:rPr sz="1000" dirty="0">
                <a:solidFill>
                  <a:srgbClr val="000000"/>
                </a:solidFill>
                <a:latin typeface="Arial"/>
                <a:cs typeface="Arial"/>
              </a:rPr>
              <a:t>botão</a:t>
            </a:r>
            <a:r>
              <a:rPr sz="1000" spc="315" dirty="0">
                <a:solidFill>
                  <a:srgbClr val="000000"/>
                </a:solidFill>
                <a:latin typeface="Arial"/>
                <a:cs typeface="Arial"/>
              </a:rPr>
              <a:t> </a:t>
            </a:r>
            <a:r>
              <a:rPr sz="1000" dirty="0">
                <a:solidFill>
                  <a:srgbClr val="000000"/>
                </a:solidFill>
                <a:latin typeface="Arial"/>
                <a:cs typeface="Arial"/>
              </a:rPr>
              <a:t>de</a:t>
            </a:r>
            <a:r>
              <a:rPr sz="1000" spc="329" dirty="0">
                <a:solidFill>
                  <a:srgbClr val="000000"/>
                </a:solidFill>
                <a:latin typeface="Arial"/>
                <a:cs typeface="Arial"/>
              </a:rPr>
              <a:t> </a:t>
            </a:r>
            <a:r>
              <a:rPr sz="1000" dirty="0">
                <a:solidFill>
                  <a:srgbClr val="000000"/>
                </a:solidFill>
                <a:latin typeface="Arial"/>
                <a:cs typeface="Arial"/>
              </a:rPr>
              <a:t>ignição</a:t>
            </a:r>
          </a:p>
          <a:p>
            <a:pPr marL="228904" marR="0">
              <a:lnSpc>
                <a:spcPts val="1112"/>
              </a:lnSpc>
              <a:spcBef>
                <a:spcPts val="87"/>
              </a:spcBef>
              <a:spcAft>
                <a:spcPts val="0"/>
              </a:spcAft>
            </a:pPr>
            <a:r>
              <a:rPr sz="1000" dirty="0">
                <a:solidFill>
                  <a:srgbClr val="000000"/>
                </a:solidFill>
                <a:latin typeface="Arial"/>
                <a:cs typeface="Arial"/>
              </a:rPr>
              <a:t>para a desbloquear.</a:t>
            </a:r>
          </a:p>
        </p:txBody>
      </p:sp>
      <p:sp>
        <p:nvSpPr>
          <p:cNvPr id="17" name="object 17"/>
          <p:cNvSpPr txBox="1"/>
          <p:nvPr/>
        </p:nvSpPr>
        <p:spPr>
          <a:xfrm>
            <a:off x="3964559" y="3639864"/>
            <a:ext cx="3208899" cy="10940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8.</a:t>
            </a:r>
            <a:r>
              <a:rPr sz="1000" spc="698" dirty="0">
                <a:solidFill>
                  <a:srgbClr val="000000"/>
                </a:solidFill>
                <a:latin typeface="Arial"/>
                <a:cs typeface="Arial"/>
              </a:rPr>
              <a:t> </a:t>
            </a:r>
            <a:r>
              <a:rPr sz="1000" dirty="0">
                <a:solidFill>
                  <a:srgbClr val="000000"/>
                </a:solidFill>
                <a:latin typeface="Arial"/>
                <a:cs typeface="Arial"/>
              </a:rPr>
              <a:t>Quando</a:t>
            </a:r>
            <a:r>
              <a:rPr sz="1000" spc="198" dirty="0">
                <a:solidFill>
                  <a:srgbClr val="000000"/>
                </a:solidFill>
                <a:latin typeface="Arial"/>
                <a:cs typeface="Arial"/>
              </a:rPr>
              <a:t> </a:t>
            </a:r>
            <a:r>
              <a:rPr sz="1000" dirty="0">
                <a:solidFill>
                  <a:srgbClr val="000000"/>
                </a:solidFill>
                <a:latin typeface="Arial"/>
                <a:cs typeface="Arial"/>
              </a:rPr>
              <a:t>a</a:t>
            </a:r>
            <a:r>
              <a:rPr sz="1000" spc="201" dirty="0">
                <a:solidFill>
                  <a:srgbClr val="000000"/>
                </a:solidFill>
                <a:latin typeface="Arial"/>
                <a:cs typeface="Arial"/>
              </a:rPr>
              <a:t> </a:t>
            </a:r>
            <a:r>
              <a:rPr sz="1000" dirty="0">
                <a:solidFill>
                  <a:srgbClr val="000000"/>
                </a:solidFill>
                <a:latin typeface="Arial"/>
                <a:cs typeface="Arial"/>
              </a:rPr>
              <a:t>chave</a:t>
            </a:r>
            <a:r>
              <a:rPr sz="1000" spc="211" dirty="0">
                <a:solidFill>
                  <a:srgbClr val="000000"/>
                </a:solidFill>
                <a:latin typeface="Arial"/>
                <a:cs typeface="Arial"/>
              </a:rPr>
              <a:t> </a:t>
            </a:r>
            <a:r>
              <a:rPr sz="1000" dirty="0">
                <a:solidFill>
                  <a:srgbClr val="000000"/>
                </a:solidFill>
                <a:latin typeface="Arial"/>
                <a:cs typeface="Arial"/>
              </a:rPr>
              <a:t>de</a:t>
            </a:r>
            <a:r>
              <a:rPr sz="1000" spc="208" dirty="0">
                <a:solidFill>
                  <a:srgbClr val="000000"/>
                </a:solidFill>
                <a:latin typeface="Arial"/>
                <a:cs typeface="Arial"/>
              </a:rPr>
              <a:t> </a:t>
            </a:r>
            <a:r>
              <a:rPr sz="1000" dirty="0">
                <a:solidFill>
                  <a:srgbClr val="000000"/>
                </a:solidFill>
                <a:latin typeface="Arial"/>
                <a:cs typeface="Arial"/>
              </a:rPr>
              <a:t>proximidade</a:t>
            </a:r>
            <a:r>
              <a:rPr sz="1000" spc="208" dirty="0">
                <a:solidFill>
                  <a:srgbClr val="000000"/>
                </a:solidFill>
                <a:latin typeface="Arial"/>
                <a:cs typeface="Arial"/>
              </a:rPr>
              <a:t> </a:t>
            </a:r>
            <a:r>
              <a:rPr sz="1000" dirty="0">
                <a:solidFill>
                  <a:srgbClr val="000000"/>
                </a:solidFill>
                <a:latin typeface="Arial"/>
                <a:cs typeface="Arial"/>
              </a:rPr>
              <a:t>tiver</a:t>
            </a:r>
            <a:r>
              <a:rPr sz="1000" spc="204" dirty="0">
                <a:solidFill>
                  <a:srgbClr val="000000"/>
                </a:solidFill>
                <a:latin typeface="Arial"/>
                <a:cs typeface="Arial"/>
              </a:rPr>
              <a:t> </a:t>
            </a:r>
            <a:r>
              <a:rPr sz="1000" dirty="0">
                <a:solidFill>
                  <a:srgbClr val="000000"/>
                </a:solidFill>
                <a:latin typeface="Arial"/>
                <a:cs typeface="Arial"/>
              </a:rPr>
              <a:t>as</a:t>
            </a:r>
            <a:r>
              <a:rPr sz="1000" spc="205" dirty="0">
                <a:solidFill>
                  <a:srgbClr val="000000"/>
                </a:solidFill>
                <a:latin typeface="Arial"/>
                <a:cs typeface="Arial"/>
              </a:rPr>
              <a:t> </a:t>
            </a:r>
            <a:r>
              <a:rPr sz="1000" dirty="0">
                <a:solidFill>
                  <a:srgbClr val="000000"/>
                </a:solidFill>
                <a:latin typeface="Arial"/>
                <a:cs typeface="Arial"/>
              </a:rPr>
              <a:t>pilhas</a:t>
            </a:r>
          </a:p>
          <a:p>
            <a:pPr marL="228853" marR="0">
              <a:lnSpc>
                <a:spcPts val="1112"/>
              </a:lnSpc>
              <a:spcBef>
                <a:spcPts val="87"/>
              </a:spcBef>
              <a:spcAft>
                <a:spcPts val="0"/>
              </a:spcAft>
            </a:pPr>
            <a:r>
              <a:rPr sz="1000" dirty="0">
                <a:solidFill>
                  <a:srgbClr val="000000"/>
                </a:solidFill>
                <a:latin typeface="Arial"/>
                <a:cs typeface="Arial"/>
              </a:rPr>
              <a:t>gastas,</a:t>
            </a:r>
            <a:r>
              <a:rPr sz="1000" spc="428" dirty="0">
                <a:solidFill>
                  <a:srgbClr val="000000"/>
                </a:solidFill>
                <a:latin typeface="Arial"/>
                <a:cs typeface="Arial"/>
              </a:rPr>
              <a:t> </a:t>
            </a:r>
            <a:r>
              <a:rPr sz="1000" dirty="0">
                <a:solidFill>
                  <a:srgbClr val="000000"/>
                </a:solidFill>
                <a:latin typeface="Arial"/>
                <a:cs typeface="Arial"/>
              </a:rPr>
              <a:t>ligue</a:t>
            </a:r>
            <a:r>
              <a:rPr sz="1000" spc="426" dirty="0">
                <a:solidFill>
                  <a:srgbClr val="000000"/>
                </a:solidFill>
                <a:latin typeface="Arial"/>
                <a:cs typeface="Arial"/>
              </a:rPr>
              <a:t> </a:t>
            </a:r>
            <a:r>
              <a:rPr sz="1000" dirty="0">
                <a:solidFill>
                  <a:srgbClr val="000000"/>
                </a:solidFill>
                <a:latin typeface="Arial"/>
                <a:cs typeface="Arial"/>
              </a:rPr>
              <a:t>a</a:t>
            </a:r>
            <a:r>
              <a:rPr sz="1000" spc="423" dirty="0">
                <a:solidFill>
                  <a:srgbClr val="000000"/>
                </a:solidFill>
                <a:latin typeface="Arial"/>
                <a:cs typeface="Arial"/>
              </a:rPr>
              <a:t> </a:t>
            </a:r>
            <a:r>
              <a:rPr sz="1000" dirty="0">
                <a:solidFill>
                  <a:srgbClr val="000000"/>
                </a:solidFill>
                <a:latin typeface="Arial"/>
                <a:cs typeface="Arial"/>
              </a:rPr>
              <a:t>chave</a:t>
            </a:r>
            <a:r>
              <a:rPr sz="1000" spc="425" dirty="0">
                <a:solidFill>
                  <a:srgbClr val="000000"/>
                </a:solidFill>
                <a:latin typeface="Arial"/>
                <a:cs typeface="Arial"/>
              </a:rPr>
              <a:t> </a:t>
            </a:r>
            <a:r>
              <a:rPr sz="1000" dirty="0">
                <a:solidFill>
                  <a:srgbClr val="000000"/>
                </a:solidFill>
                <a:latin typeface="Arial"/>
                <a:cs typeface="Arial"/>
              </a:rPr>
              <a:t>de</a:t>
            </a:r>
            <a:r>
              <a:rPr sz="1000" spc="406" dirty="0">
                <a:solidFill>
                  <a:srgbClr val="000000"/>
                </a:solidFill>
                <a:latin typeface="Arial"/>
                <a:cs typeface="Arial"/>
              </a:rPr>
              <a:t> </a:t>
            </a:r>
            <a:r>
              <a:rPr sz="1000" dirty="0">
                <a:solidFill>
                  <a:srgbClr val="000000"/>
                </a:solidFill>
                <a:latin typeface="Arial"/>
                <a:cs typeface="Arial"/>
              </a:rPr>
              <a:t>proximidade</a:t>
            </a:r>
            <a:r>
              <a:rPr sz="1000" spc="423" dirty="0">
                <a:solidFill>
                  <a:srgbClr val="000000"/>
                </a:solidFill>
                <a:latin typeface="Arial"/>
                <a:cs typeface="Arial"/>
              </a:rPr>
              <a:t> </a:t>
            </a:r>
            <a:r>
              <a:rPr sz="1000" dirty="0">
                <a:solidFill>
                  <a:srgbClr val="000000"/>
                </a:solidFill>
                <a:latin typeface="Arial"/>
                <a:cs typeface="Arial"/>
              </a:rPr>
              <a:t>ou</a:t>
            </a:r>
            <a:r>
              <a:rPr sz="1000" spc="423" dirty="0">
                <a:solidFill>
                  <a:srgbClr val="000000"/>
                </a:solidFill>
                <a:latin typeface="Arial"/>
                <a:cs typeface="Arial"/>
              </a:rPr>
              <a:t> </a:t>
            </a:r>
            <a:r>
              <a:rPr sz="1000" dirty="0">
                <a:solidFill>
                  <a:srgbClr val="000000"/>
                </a:solidFill>
                <a:latin typeface="Arial"/>
                <a:cs typeface="Arial"/>
              </a:rPr>
              <a:t>de</a:t>
            </a:r>
          </a:p>
          <a:p>
            <a:pPr marL="228853" marR="0">
              <a:lnSpc>
                <a:spcPts val="1112"/>
              </a:lnSpc>
              <a:spcBef>
                <a:spcPts val="86"/>
              </a:spcBef>
              <a:spcAft>
                <a:spcPts val="0"/>
              </a:spcAft>
            </a:pPr>
            <a:r>
              <a:rPr sz="1000" dirty="0">
                <a:solidFill>
                  <a:srgbClr val="000000"/>
                </a:solidFill>
                <a:latin typeface="Arial"/>
                <a:cs typeface="Arial"/>
              </a:rPr>
              <a:t>substituição</a:t>
            </a:r>
            <a:r>
              <a:rPr sz="1000" spc="436" dirty="0">
                <a:solidFill>
                  <a:srgbClr val="000000"/>
                </a:solidFill>
                <a:latin typeface="Arial"/>
                <a:cs typeface="Arial"/>
              </a:rPr>
              <a:t> </a:t>
            </a:r>
            <a:r>
              <a:rPr sz="1000" dirty="0">
                <a:solidFill>
                  <a:srgbClr val="000000"/>
                </a:solidFill>
                <a:latin typeface="Arial"/>
                <a:cs typeface="Arial"/>
              </a:rPr>
              <a:t>na</a:t>
            </a:r>
            <a:r>
              <a:rPr sz="1000" spc="425" dirty="0">
                <a:solidFill>
                  <a:srgbClr val="000000"/>
                </a:solidFill>
                <a:latin typeface="Arial"/>
                <a:cs typeface="Arial"/>
              </a:rPr>
              <a:t> </a:t>
            </a:r>
            <a:r>
              <a:rPr sz="1000" dirty="0">
                <a:solidFill>
                  <a:srgbClr val="000000"/>
                </a:solidFill>
                <a:latin typeface="Arial"/>
                <a:cs typeface="Arial"/>
              </a:rPr>
              <a:t>tampa</a:t>
            </a:r>
            <a:r>
              <a:rPr sz="1000" spc="421" dirty="0">
                <a:solidFill>
                  <a:srgbClr val="000000"/>
                </a:solidFill>
                <a:latin typeface="Arial"/>
                <a:cs typeface="Arial"/>
              </a:rPr>
              <a:t> </a:t>
            </a:r>
            <a:r>
              <a:rPr sz="1000" dirty="0">
                <a:solidFill>
                  <a:srgbClr val="000000"/>
                </a:solidFill>
                <a:latin typeface="Arial"/>
                <a:cs typeface="Arial"/>
              </a:rPr>
              <a:t>à</a:t>
            </a:r>
            <a:r>
              <a:rPr sz="1000" spc="436" dirty="0">
                <a:solidFill>
                  <a:srgbClr val="000000"/>
                </a:solidFill>
                <a:latin typeface="Arial"/>
                <a:cs typeface="Arial"/>
              </a:rPr>
              <a:t> </a:t>
            </a:r>
            <a:r>
              <a:rPr sz="1000" dirty="0">
                <a:solidFill>
                  <a:srgbClr val="000000"/>
                </a:solidFill>
                <a:latin typeface="Arial"/>
                <a:cs typeface="Arial"/>
              </a:rPr>
              <a:t>frente</a:t>
            </a:r>
            <a:r>
              <a:rPr sz="1000" spc="437" dirty="0">
                <a:solidFill>
                  <a:srgbClr val="000000"/>
                </a:solidFill>
                <a:latin typeface="Arial"/>
                <a:cs typeface="Arial"/>
              </a:rPr>
              <a:t> </a:t>
            </a:r>
            <a:r>
              <a:rPr sz="1000" dirty="0">
                <a:solidFill>
                  <a:srgbClr val="000000"/>
                </a:solidFill>
                <a:latin typeface="Arial"/>
                <a:cs typeface="Arial"/>
              </a:rPr>
              <a:t>da</a:t>
            </a:r>
            <a:r>
              <a:rPr sz="1000" spc="436" dirty="0">
                <a:solidFill>
                  <a:srgbClr val="000000"/>
                </a:solidFill>
                <a:latin typeface="Arial"/>
                <a:cs typeface="Arial"/>
              </a:rPr>
              <a:t> </a:t>
            </a:r>
            <a:r>
              <a:rPr sz="1000" dirty="0">
                <a:solidFill>
                  <a:srgbClr val="000000"/>
                </a:solidFill>
                <a:latin typeface="Arial"/>
                <a:cs typeface="Arial"/>
              </a:rPr>
              <a:t>tampa</a:t>
            </a:r>
            <a:r>
              <a:rPr sz="1000" spc="435" dirty="0">
                <a:solidFill>
                  <a:srgbClr val="000000"/>
                </a:solidFill>
                <a:latin typeface="Arial"/>
                <a:cs typeface="Arial"/>
              </a:rPr>
              <a:t> </a:t>
            </a:r>
            <a:r>
              <a:rPr sz="1000" dirty="0">
                <a:solidFill>
                  <a:srgbClr val="000000"/>
                </a:solidFill>
                <a:latin typeface="Arial"/>
                <a:cs typeface="Arial"/>
              </a:rPr>
              <a:t>do</a:t>
            </a:r>
          </a:p>
          <a:p>
            <a:pPr marL="228853" marR="0">
              <a:lnSpc>
                <a:spcPts val="1112"/>
              </a:lnSpc>
              <a:spcBef>
                <a:spcPts val="87"/>
              </a:spcBef>
              <a:spcAft>
                <a:spcPts val="0"/>
              </a:spcAft>
            </a:pPr>
            <a:r>
              <a:rPr sz="1000" dirty="0">
                <a:solidFill>
                  <a:srgbClr val="000000"/>
                </a:solidFill>
                <a:latin typeface="Arial"/>
                <a:cs typeface="Arial"/>
              </a:rPr>
              <a:t>depósito</a:t>
            </a:r>
            <a:r>
              <a:rPr sz="1000" spc="164" dirty="0">
                <a:solidFill>
                  <a:srgbClr val="000000"/>
                </a:solidFill>
                <a:latin typeface="Arial"/>
                <a:cs typeface="Arial"/>
              </a:rPr>
              <a:t> </a:t>
            </a:r>
            <a:r>
              <a:rPr sz="1000" dirty="0">
                <a:solidFill>
                  <a:srgbClr val="000000"/>
                </a:solidFill>
                <a:latin typeface="Arial"/>
                <a:cs typeface="Arial"/>
              </a:rPr>
              <a:t>de</a:t>
            </a:r>
            <a:r>
              <a:rPr sz="1000" spc="166" dirty="0">
                <a:solidFill>
                  <a:srgbClr val="000000"/>
                </a:solidFill>
                <a:latin typeface="Arial"/>
                <a:cs typeface="Arial"/>
              </a:rPr>
              <a:t> </a:t>
            </a:r>
            <a:r>
              <a:rPr sz="1000" dirty="0">
                <a:solidFill>
                  <a:srgbClr val="000000"/>
                </a:solidFill>
                <a:latin typeface="Arial"/>
                <a:cs typeface="Arial"/>
              </a:rPr>
              <a:t>gasolina,</a:t>
            </a:r>
            <a:r>
              <a:rPr sz="1000" spc="163" dirty="0">
                <a:solidFill>
                  <a:srgbClr val="000000"/>
                </a:solidFill>
                <a:latin typeface="Arial"/>
                <a:cs typeface="Arial"/>
              </a:rPr>
              <a:t> </a:t>
            </a:r>
            <a:r>
              <a:rPr sz="1000" dirty="0">
                <a:solidFill>
                  <a:srgbClr val="000000"/>
                </a:solidFill>
                <a:latin typeface="Arial"/>
                <a:cs typeface="Arial"/>
              </a:rPr>
              <a:t>e</a:t>
            </a:r>
            <a:r>
              <a:rPr sz="1000" spc="161" dirty="0">
                <a:solidFill>
                  <a:srgbClr val="000000"/>
                </a:solidFill>
                <a:latin typeface="Arial"/>
                <a:cs typeface="Arial"/>
              </a:rPr>
              <a:t> </a:t>
            </a:r>
            <a:r>
              <a:rPr sz="1000" dirty="0">
                <a:solidFill>
                  <a:srgbClr val="000000"/>
                </a:solidFill>
                <a:latin typeface="Arial"/>
                <a:cs typeface="Arial"/>
              </a:rPr>
              <a:t>pressione</a:t>
            </a:r>
            <a:r>
              <a:rPr sz="1000" spc="161" dirty="0">
                <a:solidFill>
                  <a:srgbClr val="000000"/>
                </a:solidFill>
                <a:latin typeface="Arial"/>
                <a:cs typeface="Arial"/>
              </a:rPr>
              <a:t> </a:t>
            </a:r>
            <a:r>
              <a:rPr sz="1000" dirty="0">
                <a:solidFill>
                  <a:srgbClr val="000000"/>
                </a:solidFill>
                <a:latin typeface="Arial"/>
                <a:cs typeface="Arial"/>
              </a:rPr>
              <a:t>brevemente</a:t>
            </a:r>
            <a:r>
              <a:rPr sz="1000" spc="159" dirty="0">
                <a:solidFill>
                  <a:srgbClr val="000000"/>
                </a:solidFill>
                <a:latin typeface="Arial"/>
                <a:cs typeface="Arial"/>
              </a:rPr>
              <a:t> </a:t>
            </a:r>
            <a:r>
              <a:rPr sz="1000" dirty="0">
                <a:solidFill>
                  <a:srgbClr val="000000"/>
                </a:solidFill>
                <a:latin typeface="Arial"/>
                <a:cs typeface="Arial"/>
              </a:rPr>
              <a:t>o</a:t>
            </a:r>
          </a:p>
          <a:p>
            <a:pPr marL="228853" marR="0">
              <a:lnSpc>
                <a:spcPts val="1112"/>
              </a:lnSpc>
              <a:spcBef>
                <a:spcPts val="87"/>
              </a:spcBef>
              <a:spcAft>
                <a:spcPts val="0"/>
              </a:spcAft>
            </a:pPr>
            <a:r>
              <a:rPr sz="1000" dirty="0">
                <a:solidFill>
                  <a:srgbClr val="000000"/>
                </a:solidFill>
                <a:latin typeface="Arial"/>
                <a:cs typeface="Arial"/>
              </a:rPr>
              <a:t>botão</a:t>
            </a:r>
            <a:r>
              <a:rPr sz="1000" spc="18" dirty="0">
                <a:solidFill>
                  <a:srgbClr val="000000"/>
                </a:solidFill>
                <a:latin typeface="Arial"/>
                <a:cs typeface="Arial"/>
              </a:rPr>
              <a:t> </a:t>
            </a:r>
            <a:r>
              <a:rPr sz="1000" dirty="0">
                <a:solidFill>
                  <a:srgbClr val="000000"/>
                </a:solidFill>
                <a:latin typeface="Arial"/>
                <a:cs typeface="Arial"/>
              </a:rPr>
              <a:t>de</a:t>
            </a:r>
            <a:r>
              <a:rPr sz="1000" spc="17" dirty="0">
                <a:solidFill>
                  <a:srgbClr val="000000"/>
                </a:solidFill>
                <a:latin typeface="Arial"/>
                <a:cs typeface="Arial"/>
              </a:rPr>
              <a:t> </a:t>
            </a:r>
            <a:r>
              <a:rPr sz="1000" dirty="0">
                <a:solidFill>
                  <a:srgbClr val="000000"/>
                </a:solidFill>
                <a:latin typeface="Arial"/>
                <a:cs typeface="Arial"/>
              </a:rPr>
              <a:t>ignição</a:t>
            </a:r>
            <a:r>
              <a:rPr sz="1000" spc="14" dirty="0">
                <a:solidFill>
                  <a:srgbClr val="000000"/>
                </a:solidFill>
                <a:latin typeface="Arial"/>
                <a:cs typeface="Arial"/>
              </a:rPr>
              <a:t> </a:t>
            </a:r>
            <a:r>
              <a:rPr sz="1000" dirty="0">
                <a:solidFill>
                  <a:srgbClr val="000000"/>
                </a:solidFill>
                <a:latin typeface="Arial"/>
                <a:cs typeface="Arial"/>
              </a:rPr>
              <a:t>para</a:t>
            </a:r>
            <a:r>
              <a:rPr sz="1000" spc="15" dirty="0">
                <a:solidFill>
                  <a:srgbClr val="000000"/>
                </a:solidFill>
                <a:latin typeface="Arial"/>
                <a:cs typeface="Arial"/>
              </a:rPr>
              <a:t> </a:t>
            </a:r>
            <a:r>
              <a:rPr sz="1000" dirty="0">
                <a:solidFill>
                  <a:srgbClr val="000000"/>
                </a:solidFill>
                <a:latin typeface="Arial"/>
                <a:cs typeface="Arial"/>
              </a:rPr>
              <a:t>ligar</a:t>
            </a:r>
            <a:r>
              <a:rPr sz="1000" spc="37" dirty="0">
                <a:solidFill>
                  <a:srgbClr val="000000"/>
                </a:solidFill>
                <a:latin typeface="Arial"/>
                <a:cs typeface="Arial"/>
              </a:rPr>
              <a:t> </a:t>
            </a:r>
            <a:r>
              <a:rPr sz="1000" dirty="0">
                <a:solidFill>
                  <a:srgbClr val="000000"/>
                </a:solidFill>
                <a:latin typeface="Arial"/>
                <a:cs typeface="Arial"/>
              </a:rPr>
              <a:t>a</a:t>
            </a:r>
            <a:r>
              <a:rPr sz="1000" spc="17" dirty="0">
                <a:solidFill>
                  <a:srgbClr val="000000"/>
                </a:solidFill>
                <a:latin typeface="Arial"/>
                <a:cs typeface="Arial"/>
              </a:rPr>
              <a:t> </a:t>
            </a:r>
            <a:r>
              <a:rPr sz="1000" dirty="0">
                <a:solidFill>
                  <a:srgbClr val="000000"/>
                </a:solidFill>
                <a:latin typeface="Arial"/>
                <a:cs typeface="Arial"/>
              </a:rPr>
              <a:t>scooter</a:t>
            </a:r>
            <a:r>
              <a:rPr sz="1000" spc="23" dirty="0">
                <a:solidFill>
                  <a:srgbClr val="000000"/>
                </a:solidFill>
                <a:latin typeface="Arial"/>
                <a:cs typeface="Arial"/>
              </a:rPr>
              <a:t> </a:t>
            </a:r>
            <a:r>
              <a:rPr sz="1000" dirty="0">
                <a:solidFill>
                  <a:srgbClr val="000000"/>
                </a:solidFill>
                <a:latin typeface="Arial"/>
                <a:cs typeface="Arial"/>
              </a:rPr>
              <a:t>e</a:t>
            </a:r>
            <a:r>
              <a:rPr sz="1000" spc="17" dirty="0">
                <a:solidFill>
                  <a:srgbClr val="000000"/>
                </a:solidFill>
                <a:latin typeface="Arial"/>
                <a:cs typeface="Arial"/>
              </a:rPr>
              <a:t> </a:t>
            </a:r>
            <a:r>
              <a:rPr sz="1000" dirty="0">
                <a:solidFill>
                  <a:srgbClr val="000000"/>
                </a:solidFill>
                <a:latin typeface="Arial"/>
                <a:cs typeface="Arial"/>
              </a:rPr>
              <a:t>o</a:t>
            </a:r>
            <a:r>
              <a:rPr sz="1000" spc="17" dirty="0">
                <a:solidFill>
                  <a:srgbClr val="000000"/>
                </a:solidFill>
                <a:latin typeface="Arial"/>
                <a:cs typeface="Arial"/>
              </a:rPr>
              <a:t> </a:t>
            </a:r>
            <a:r>
              <a:rPr sz="1000" dirty="0">
                <a:solidFill>
                  <a:srgbClr val="000000"/>
                </a:solidFill>
                <a:latin typeface="Arial"/>
                <a:cs typeface="Arial"/>
              </a:rPr>
              <a:t>motor</a:t>
            </a:r>
            <a:r>
              <a:rPr sz="1000" spc="23" dirty="0">
                <a:solidFill>
                  <a:srgbClr val="000000"/>
                </a:solidFill>
                <a:latin typeface="Arial"/>
                <a:cs typeface="Arial"/>
              </a:rPr>
              <a:t> </a:t>
            </a:r>
            <a:r>
              <a:rPr sz="1000" dirty="0">
                <a:solidFill>
                  <a:srgbClr val="000000"/>
                </a:solidFill>
                <a:latin typeface="Arial"/>
                <a:cs typeface="Arial"/>
              </a:rPr>
              <a:t>no</a:t>
            </a:r>
          </a:p>
          <a:p>
            <a:pPr marL="228853" marR="0">
              <a:lnSpc>
                <a:spcPts val="1112"/>
              </a:lnSpc>
              <a:spcBef>
                <a:spcPts val="89"/>
              </a:spcBef>
              <a:spcAft>
                <a:spcPts val="0"/>
              </a:spcAft>
            </a:pPr>
            <a:r>
              <a:rPr sz="1000" dirty="0">
                <a:solidFill>
                  <a:srgbClr val="000000"/>
                </a:solidFill>
                <a:latin typeface="Arial"/>
                <a:cs typeface="Arial"/>
              </a:rPr>
              <a:t>espaço</a:t>
            </a:r>
            <a:r>
              <a:rPr sz="1000" spc="115" dirty="0">
                <a:solidFill>
                  <a:srgbClr val="000000"/>
                </a:solidFill>
                <a:latin typeface="Arial"/>
                <a:cs typeface="Arial"/>
              </a:rPr>
              <a:t> </a:t>
            </a:r>
            <a:r>
              <a:rPr sz="1000" dirty="0">
                <a:solidFill>
                  <a:srgbClr val="000000"/>
                </a:solidFill>
                <a:latin typeface="Arial"/>
                <a:cs typeface="Arial"/>
              </a:rPr>
              <a:t>de</a:t>
            </a:r>
            <a:r>
              <a:rPr sz="1000" spc="114" dirty="0">
                <a:solidFill>
                  <a:srgbClr val="000000"/>
                </a:solidFill>
                <a:latin typeface="Arial"/>
                <a:cs typeface="Arial"/>
              </a:rPr>
              <a:t> </a:t>
            </a:r>
            <a:r>
              <a:rPr sz="1000" dirty="0">
                <a:solidFill>
                  <a:srgbClr val="000000"/>
                </a:solidFill>
                <a:latin typeface="Arial"/>
                <a:cs typeface="Arial"/>
              </a:rPr>
              <a:t>1</a:t>
            </a:r>
            <a:r>
              <a:rPr sz="1000" spc="113" dirty="0">
                <a:solidFill>
                  <a:srgbClr val="000000"/>
                </a:solidFill>
                <a:latin typeface="Arial"/>
                <a:cs typeface="Arial"/>
              </a:rPr>
              <a:t> </a:t>
            </a:r>
            <a:r>
              <a:rPr sz="1000" dirty="0">
                <a:solidFill>
                  <a:srgbClr val="000000"/>
                </a:solidFill>
                <a:latin typeface="Arial"/>
                <a:cs typeface="Arial"/>
              </a:rPr>
              <a:t>minuto,</a:t>
            </a:r>
            <a:r>
              <a:rPr sz="1000" spc="116" dirty="0">
                <a:solidFill>
                  <a:srgbClr val="000000"/>
                </a:solidFill>
                <a:latin typeface="Arial"/>
                <a:cs typeface="Arial"/>
              </a:rPr>
              <a:t> </a:t>
            </a:r>
            <a:r>
              <a:rPr sz="1000" dirty="0">
                <a:solidFill>
                  <a:srgbClr val="000000"/>
                </a:solidFill>
                <a:latin typeface="Arial"/>
                <a:cs typeface="Arial"/>
              </a:rPr>
              <a:t>ou</a:t>
            </a:r>
            <a:r>
              <a:rPr sz="1000" spc="107" dirty="0">
                <a:solidFill>
                  <a:srgbClr val="000000"/>
                </a:solidFill>
                <a:latin typeface="Arial"/>
                <a:cs typeface="Arial"/>
              </a:rPr>
              <a:t> </a:t>
            </a:r>
            <a:r>
              <a:rPr sz="1000" dirty="0">
                <a:solidFill>
                  <a:srgbClr val="000000"/>
                </a:solidFill>
                <a:latin typeface="Arial"/>
                <a:cs typeface="Arial"/>
              </a:rPr>
              <a:t>a</a:t>
            </a:r>
            <a:r>
              <a:rPr sz="1000" spc="139" dirty="0">
                <a:solidFill>
                  <a:srgbClr val="000000"/>
                </a:solidFill>
                <a:latin typeface="Arial"/>
                <a:cs typeface="Arial"/>
              </a:rPr>
              <a:t> </a:t>
            </a:r>
            <a:r>
              <a:rPr sz="1000" dirty="0">
                <a:solidFill>
                  <a:srgbClr val="000000"/>
                </a:solidFill>
                <a:latin typeface="Arial"/>
                <a:cs typeface="Arial"/>
              </a:rPr>
              <a:t>scooter</a:t>
            </a:r>
            <a:r>
              <a:rPr sz="1000" spc="122" dirty="0">
                <a:solidFill>
                  <a:srgbClr val="000000"/>
                </a:solidFill>
                <a:latin typeface="Arial"/>
                <a:cs typeface="Arial"/>
              </a:rPr>
              <a:t> </a:t>
            </a:r>
            <a:r>
              <a:rPr sz="1000" dirty="0">
                <a:solidFill>
                  <a:srgbClr val="000000"/>
                </a:solidFill>
                <a:latin typeface="Arial"/>
                <a:cs typeface="Arial"/>
              </a:rPr>
              <a:t>irá</a:t>
            </a:r>
            <a:r>
              <a:rPr sz="1000" spc="115" dirty="0">
                <a:solidFill>
                  <a:srgbClr val="000000"/>
                </a:solidFill>
                <a:latin typeface="Arial"/>
                <a:cs typeface="Arial"/>
              </a:rPr>
              <a:t> </a:t>
            </a:r>
            <a:r>
              <a:rPr sz="1000" dirty="0">
                <a:solidFill>
                  <a:srgbClr val="000000"/>
                </a:solidFill>
                <a:latin typeface="Arial"/>
                <a:cs typeface="Arial"/>
              </a:rPr>
              <a:t>desligar-se</a:t>
            </a:r>
          </a:p>
          <a:p>
            <a:pPr marL="228853" marR="0">
              <a:lnSpc>
                <a:spcPts val="1112"/>
              </a:lnSpc>
              <a:spcBef>
                <a:spcPts val="87"/>
              </a:spcBef>
              <a:spcAft>
                <a:spcPts val="0"/>
              </a:spcAft>
            </a:pPr>
            <a:r>
              <a:rPr sz="1000" dirty="0">
                <a:solidFill>
                  <a:srgbClr val="000000"/>
                </a:solidFill>
                <a:latin typeface="Arial"/>
                <a:cs typeface="Arial"/>
              </a:rPr>
              <a:t>automaticamente.</a:t>
            </a:r>
          </a:p>
        </p:txBody>
      </p:sp>
      <p:sp>
        <p:nvSpPr>
          <p:cNvPr id="18" name="object 18"/>
          <p:cNvSpPr txBox="1"/>
          <p:nvPr/>
        </p:nvSpPr>
        <p:spPr>
          <a:xfrm>
            <a:off x="541020" y="4460030"/>
            <a:ext cx="2886879" cy="14106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3.</a:t>
            </a:r>
            <a:r>
              <a:rPr sz="1000" spc="699" dirty="0">
                <a:solidFill>
                  <a:srgbClr val="000000"/>
                </a:solidFill>
                <a:latin typeface="Arial"/>
                <a:cs typeface="Arial"/>
              </a:rPr>
              <a:t> </a:t>
            </a:r>
            <a:r>
              <a:rPr sz="1000" dirty="0">
                <a:solidFill>
                  <a:srgbClr val="000000"/>
                </a:solidFill>
                <a:latin typeface="Arial"/>
                <a:cs typeface="Arial"/>
              </a:rPr>
              <a:t>A </a:t>
            </a:r>
            <a:r>
              <a:rPr sz="1000">
                <a:solidFill>
                  <a:srgbClr val="000000"/>
                </a:solidFill>
                <a:latin typeface="Arial"/>
                <a:cs typeface="Arial"/>
              </a:rPr>
              <a:t>direção não pode</a:t>
            </a:r>
            <a:r>
              <a:rPr lang="pt-BR" sz="1000">
                <a:solidFill>
                  <a:srgbClr val="000000"/>
                </a:solidFill>
                <a:latin typeface="Arial"/>
                <a:cs typeface="Arial"/>
              </a:rPr>
              <a:t> ser</a:t>
            </a:r>
            <a:r>
              <a:rPr sz="1000" spc="10">
                <a:solidFill>
                  <a:srgbClr val="000000"/>
                </a:solidFill>
                <a:latin typeface="Arial"/>
                <a:cs typeface="Arial"/>
              </a:rPr>
              <a:t> </a:t>
            </a:r>
            <a:r>
              <a:rPr sz="1000">
                <a:solidFill>
                  <a:srgbClr val="000000"/>
                </a:solidFill>
                <a:latin typeface="Arial"/>
                <a:cs typeface="Arial"/>
              </a:rPr>
              <a:t>bloquea</a:t>
            </a:r>
            <a:r>
              <a:rPr lang="pt-BR" sz="1000">
                <a:solidFill>
                  <a:srgbClr val="000000"/>
                </a:solidFill>
                <a:latin typeface="Arial"/>
                <a:cs typeface="Arial"/>
              </a:rPr>
              <a:t>da</a:t>
            </a:r>
            <a:r>
              <a:rPr sz="1000">
                <a:solidFill>
                  <a:srgbClr val="000000"/>
                </a:solidFill>
                <a:latin typeface="Arial"/>
                <a:cs typeface="Arial"/>
              </a:rPr>
              <a:t> </a:t>
            </a:r>
            <a:r>
              <a:rPr sz="1000" spc="16" dirty="0">
                <a:solidFill>
                  <a:srgbClr val="000000"/>
                </a:solidFill>
                <a:latin typeface="Arial"/>
                <a:cs typeface="Arial"/>
              </a:rPr>
              <a:t>em</a:t>
            </a:r>
            <a:r>
              <a:rPr sz="1000" spc="-22" dirty="0">
                <a:solidFill>
                  <a:srgbClr val="000000"/>
                </a:solidFill>
                <a:latin typeface="Arial"/>
                <a:cs typeface="Arial"/>
              </a:rPr>
              <a:t> </a:t>
            </a:r>
            <a:r>
              <a:rPr sz="1000" dirty="0">
                <a:solidFill>
                  <a:srgbClr val="000000"/>
                </a:solidFill>
                <a:latin typeface="Arial"/>
                <a:cs typeface="Arial"/>
              </a:rPr>
              <a:t>marcha.</a:t>
            </a:r>
          </a:p>
        </p:txBody>
      </p:sp>
      <p:sp>
        <p:nvSpPr>
          <p:cNvPr id="19" name="object 19"/>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583438"/>
            <a:ext cx="3152267" cy="5547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3861054"/>
            <a:ext cx="3152267" cy="70738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0848"/>
            <a:ext cx="3206648"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9.</a:t>
            </a:r>
            <a:r>
              <a:rPr sz="1000" spc="699" dirty="0">
                <a:solidFill>
                  <a:srgbClr val="000000"/>
                </a:solidFill>
                <a:latin typeface="Arial"/>
                <a:cs typeface="Arial"/>
              </a:rPr>
              <a:t> </a:t>
            </a:r>
            <a:r>
              <a:rPr sz="1000" dirty="0">
                <a:solidFill>
                  <a:srgbClr val="000000"/>
                </a:solidFill>
                <a:latin typeface="Arial"/>
                <a:cs typeface="Arial"/>
              </a:rPr>
              <a:t>Quando</a:t>
            </a:r>
            <a:r>
              <a:rPr sz="1000" spc="-29" dirty="0">
                <a:solidFill>
                  <a:srgbClr val="000000"/>
                </a:solidFill>
                <a:latin typeface="Arial"/>
                <a:cs typeface="Arial"/>
              </a:rPr>
              <a:t> </a:t>
            </a:r>
            <a:r>
              <a:rPr sz="1000" dirty="0">
                <a:solidFill>
                  <a:srgbClr val="000000"/>
                </a:solidFill>
                <a:latin typeface="Arial"/>
                <a:cs typeface="Arial"/>
              </a:rPr>
              <a:t>a</a:t>
            </a:r>
            <a:r>
              <a:rPr sz="1000" spc="-30" dirty="0">
                <a:solidFill>
                  <a:srgbClr val="000000"/>
                </a:solidFill>
                <a:latin typeface="Arial"/>
                <a:cs typeface="Arial"/>
              </a:rPr>
              <a:t> </a:t>
            </a:r>
            <a:r>
              <a:rPr sz="1000" dirty="0">
                <a:solidFill>
                  <a:srgbClr val="000000"/>
                </a:solidFill>
                <a:latin typeface="Arial"/>
                <a:cs typeface="Arial"/>
              </a:rPr>
              <a:t>scooter</a:t>
            </a:r>
            <a:r>
              <a:rPr sz="1000" spc="-25" dirty="0">
                <a:solidFill>
                  <a:srgbClr val="000000"/>
                </a:solidFill>
                <a:latin typeface="Arial"/>
                <a:cs typeface="Arial"/>
              </a:rPr>
              <a:t> </a:t>
            </a:r>
            <a:r>
              <a:rPr sz="1000" dirty="0">
                <a:solidFill>
                  <a:srgbClr val="000000"/>
                </a:solidFill>
                <a:latin typeface="Arial"/>
                <a:cs typeface="Arial"/>
              </a:rPr>
              <a:t>estiver</a:t>
            </a:r>
            <a:r>
              <a:rPr sz="1000" spc="-11" dirty="0">
                <a:solidFill>
                  <a:srgbClr val="000000"/>
                </a:solidFill>
                <a:latin typeface="Arial"/>
                <a:cs typeface="Arial"/>
              </a:rPr>
              <a:t> </a:t>
            </a:r>
            <a:r>
              <a:rPr sz="1000" dirty="0">
                <a:solidFill>
                  <a:srgbClr val="000000"/>
                </a:solidFill>
                <a:latin typeface="Arial"/>
                <a:cs typeface="Arial"/>
              </a:rPr>
              <a:t>parada</a:t>
            </a:r>
            <a:r>
              <a:rPr sz="1000" spc="-19" dirty="0">
                <a:solidFill>
                  <a:srgbClr val="000000"/>
                </a:solidFill>
                <a:latin typeface="Arial"/>
                <a:cs typeface="Arial"/>
              </a:rPr>
              <a:t> </a:t>
            </a:r>
            <a:r>
              <a:rPr sz="1000" dirty="0">
                <a:solidFill>
                  <a:srgbClr val="000000"/>
                </a:solidFill>
                <a:latin typeface="Arial"/>
                <a:cs typeface="Arial"/>
              </a:rPr>
              <a:t>e</a:t>
            </a:r>
            <a:r>
              <a:rPr sz="1000" spc="-30" dirty="0">
                <a:solidFill>
                  <a:srgbClr val="000000"/>
                </a:solidFill>
                <a:latin typeface="Arial"/>
                <a:cs typeface="Arial"/>
              </a:rPr>
              <a:t> </a:t>
            </a:r>
            <a:r>
              <a:rPr sz="1000" dirty="0">
                <a:solidFill>
                  <a:srgbClr val="000000"/>
                </a:solidFill>
                <a:latin typeface="Arial"/>
                <a:cs typeface="Arial"/>
              </a:rPr>
              <a:t>necessitar</a:t>
            </a:r>
            <a:r>
              <a:rPr sz="1000" spc="-25" dirty="0">
                <a:solidFill>
                  <a:srgbClr val="000000"/>
                </a:solidFill>
                <a:latin typeface="Arial"/>
                <a:cs typeface="Arial"/>
              </a:rPr>
              <a:t> </a:t>
            </a:r>
            <a:r>
              <a:rPr sz="1000" dirty="0">
                <a:solidFill>
                  <a:srgbClr val="000000"/>
                </a:solidFill>
                <a:latin typeface="Arial"/>
                <a:cs typeface="Arial"/>
              </a:rPr>
              <a:t>de</a:t>
            </a:r>
            <a:r>
              <a:rPr sz="1000" spc="-19" dirty="0">
                <a:solidFill>
                  <a:srgbClr val="000000"/>
                </a:solidFill>
                <a:latin typeface="Arial"/>
                <a:cs typeface="Arial"/>
              </a:rPr>
              <a:t> </a:t>
            </a:r>
            <a:r>
              <a:rPr sz="1000" dirty="0">
                <a:solidFill>
                  <a:srgbClr val="000000"/>
                </a:solidFill>
                <a:latin typeface="Arial"/>
                <a:cs typeface="Arial"/>
              </a:rPr>
              <a:t>a</a:t>
            </a:r>
          </a:p>
          <a:p>
            <a:pPr marL="228904" marR="0">
              <a:lnSpc>
                <a:spcPts val="1112"/>
              </a:lnSpc>
              <a:spcBef>
                <a:spcPts val="87"/>
              </a:spcBef>
              <a:spcAft>
                <a:spcPts val="0"/>
              </a:spcAft>
            </a:pPr>
            <a:r>
              <a:rPr sz="1000" dirty="0">
                <a:solidFill>
                  <a:srgbClr val="000000"/>
                </a:solidFill>
                <a:latin typeface="Arial"/>
                <a:cs typeface="Arial"/>
              </a:rPr>
              <a:t>desligar,</a:t>
            </a:r>
            <a:r>
              <a:rPr sz="1000" spc="273" dirty="0">
                <a:solidFill>
                  <a:srgbClr val="000000"/>
                </a:solidFill>
                <a:latin typeface="Arial"/>
                <a:cs typeface="Arial"/>
              </a:rPr>
              <a:t> </a:t>
            </a:r>
            <a:r>
              <a:rPr sz="1000" dirty="0">
                <a:solidFill>
                  <a:srgbClr val="000000"/>
                </a:solidFill>
                <a:latin typeface="Arial"/>
                <a:cs typeface="Arial"/>
              </a:rPr>
              <a:t>faça</a:t>
            </a:r>
            <a:r>
              <a:rPr sz="1000" spc="266" dirty="0">
                <a:solidFill>
                  <a:srgbClr val="000000"/>
                </a:solidFill>
                <a:latin typeface="Arial"/>
                <a:cs typeface="Arial"/>
              </a:rPr>
              <a:t> </a:t>
            </a:r>
            <a:r>
              <a:rPr sz="1000" dirty="0">
                <a:solidFill>
                  <a:srgbClr val="000000"/>
                </a:solidFill>
                <a:latin typeface="Arial"/>
                <a:cs typeface="Arial"/>
              </a:rPr>
              <a:t>uma</a:t>
            </a:r>
            <a:r>
              <a:rPr sz="1000" spc="267" dirty="0">
                <a:solidFill>
                  <a:srgbClr val="000000"/>
                </a:solidFill>
                <a:latin typeface="Arial"/>
                <a:cs typeface="Arial"/>
              </a:rPr>
              <a:t> </a:t>
            </a:r>
            <a:r>
              <a:rPr sz="1000" dirty="0">
                <a:solidFill>
                  <a:srgbClr val="000000"/>
                </a:solidFill>
                <a:latin typeface="Arial"/>
                <a:cs typeface="Arial"/>
              </a:rPr>
              <a:t>pressão</a:t>
            </a:r>
            <a:r>
              <a:rPr sz="1000" spc="267" dirty="0">
                <a:solidFill>
                  <a:srgbClr val="000000"/>
                </a:solidFill>
                <a:latin typeface="Arial"/>
                <a:cs typeface="Arial"/>
              </a:rPr>
              <a:t> </a:t>
            </a:r>
            <a:r>
              <a:rPr sz="1000" dirty="0">
                <a:solidFill>
                  <a:srgbClr val="000000"/>
                </a:solidFill>
                <a:latin typeface="Arial"/>
                <a:cs typeface="Arial"/>
              </a:rPr>
              <a:t>breve</a:t>
            </a:r>
            <a:r>
              <a:rPr sz="1000" spc="269" dirty="0">
                <a:solidFill>
                  <a:srgbClr val="000000"/>
                </a:solidFill>
                <a:latin typeface="Arial"/>
                <a:cs typeface="Arial"/>
              </a:rPr>
              <a:t> </a:t>
            </a:r>
            <a:r>
              <a:rPr sz="1000" dirty="0">
                <a:solidFill>
                  <a:srgbClr val="000000"/>
                </a:solidFill>
                <a:latin typeface="Arial"/>
                <a:cs typeface="Arial"/>
              </a:rPr>
              <a:t>no</a:t>
            </a:r>
            <a:r>
              <a:rPr sz="1000" spc="262" dirty="0">
                <a:solidFill>
                  <a:srgbClr val="000000"/>
                </a:solidFill>
                <a:latin typeface="Arial"/>
                <a:cs typeface="Arial"/>
              </a:rPr>
              <a:t> </a:t>
            </a:r>
            <a:r>
              <a:rPr sz="1000" dirty="0">
                <a:solidFill>
                  <a:srgbClr val="000000"/>
                </a:solidFill>
                <a:latin typeface="Arial"/>
                <a:cs typeface="Arial"/>
              </a:rPr>
              <a:t>botão</a:t>
            </a:r>
            <a:r>
              <a:rPr sz="1000" spc="267" dirty="0">
                <a:solidFill>
                  <a:srgbClr val="000000"/>
                </a:solidFill>
                <a:latin typeface="Arial"/>
                <a:cs typeface="Arial"/>
              </a:rPr>
              <a:t> </a:t>
            </a:r>
            <a:r>
              <a:rPr sz="1000" dirty="0">
                <a:solidFill>
                  <a:srgbClr val="000000"/>
                </a:solidFill>
                <a:latin typeface="Arial"/>
                <a:cs typeface="Arial"/>
              </a:rPr>
              <a:t>de</a:t>
            </a:r>
          </a:p>
          <a:p>
            <a:pPr marL="228904" marR="0">
              <a:lnSpc>
                <a:spcPts val="1112"/>
              </a:lnSpc>
              <a:spcBef>
                <a:spcPts val="87"/>
              </a:spcBef>
              <a:spcAft>
                <a:spcPts val="0"/>
              </a:spcAft>
            </a:pPr>
            <a:r>
              <a:rPr sz="1000" dirty="0">
                <a:solidFill>
                  <a:srgbClr val="000000"/>
                </a:solidFill>
                <a:latin typeface="Arial"/>
                <a:cs typeface="Arial"/>
              </a:rPr>
              <a:t>ignição.</a:t>
            </a:r>
            <a:r>
              <a:rPr sz="1000" spc="249" dirty="0">
                <a:solidFill>
                  <a:srgbClr val="000000"/>
                </a:solidFill>
                <a:latin typeface="Arial"/>
                <a:cs typeface="Arial"/>
              </a:rPr>
              <a:t> </a:t>
            </a:r>
            <a:r>
              <a:rPr sz="1000" dirty="0">
                <a:solidFill>
                  <a:srgbClr val="000000"/>
                </a:solidFill>
                <a:latin typeface="Arial"/>
                <a:cs typeface="Arial"/>
              </a:rPr>
              <a:t>No</a:t>
            </a:r>
            <a:r>
              <a:rPr sz="1000" spc="236" dirty="0">
                <a:solidFill>
                  <a:srgbClr val="000000"/>
                </a:solidFill>
                <a:latin typeface="Arial"/>
                <a:cs typeface="Arial"/>
              </a:rPr>
              <a:t> </a:t>
            </a:r>
            <a:r>
              <a:rPr sz="1000" dirty="0">
                <a:solidFill>
                  <a:srgbClr val="000000"/>
                </a:solidFill>
                <a:latin typeface="Arial"/>
                <a:cs typeface="Arial"/>
              </a:rPr>
              <a:t>caso</a:t>
            </a:r>
            <a:r>
              <a:rPr sz="1000" spc="244" dirty="0">
                <a:solidFill>
                  <a:srgbClr val="000000"/>
                </a:solidFill>
                <a:latin typeface="Arial"/>
                <a:cs typeface="Arial"/>
              </a:rPr>
              <a:t> </a:t>
            </a:r>
            <a:r>
              <a:rPr sz="1000">
                <a:solidFill>
                  <a:srgbClr val="000000"/>
                </a:solidFill>
                <a:latin typeface="Arial"/>
                <a:cs typeface="Arial"/>
              </a:rPr>
              <a:t>de</a:t>
            </a:r>
            <a:r>
              <a:rPr sz="1000" spc="233">
                <a:solidFill>
                  <a:srgbClr val="000000"/>
                </a:solidFill>
                <a:latin typeface="Arial"/>
                <a:cs typeface="Arial"/>
              </a:rPr>
              <a:t> </a:t>
            </a:r>
            <a:r>
              <a:rPr lang="pt-BR" sz="1000">
                <a:solidFill>
                  <a:srgbClr val="000000"/>
                </a:solidFill>
                <a:latin typeface="Arial"/>
                <a:cs typeface="Arial"/>
              </a:rPr>
              <a:t>apertar</a:t>
            </a:r>
            <a:r>
              <a:rPr sz="1000" spc="238">
                <a:solidFill>
                  <a:srgbClr val="000000"/>
                </a:solidFill>
                <a:latin typeface="Arial"/>
                <a:cs typeface="Arial"/>
              </a:rPr>
              <a:t> </a:t>
            </a:r>
            <a:r>
              <a:rPr sz="1000" dirty="0">
                <a:solidFill>
                  <a:srgbClr val="000000"/>
                </a:solidFill>
                <a:latin typeface="Arial"/>
                <a:cs typeface="Arial"/>
              </a:rPr>
              <a:t>o</a:t>
            </a:r>
            <a:r>
              <a:rPr sz="1000" spc="245" dirty="0">
                <a:solidFill>
                  <a:srgbClr val="000000"/>
                </a:solidFill>
                <a:latin typeface="Arial"/>
                <a:cs typeface="Arial"/>
              </a:rPr>
              <a:t> </a:t>
            </a:r>
            <a:r>
              <a:rPr sz="1000" dirty="0">
                <a:solidFill>
                  <a:srgbClr val="000000"/>
                </a:solidFill>
                <a:latin typeface="Arial"/>
                <a:cs typeface="Arial"/>
              </a:rPr>
              <a:t>botão</a:t>
            </a:r>
            <a:r>
              <a:rPr sz="1000" spc="231" dirty="0">
                <a:solidFill>
                  <a:srgbClr val="000000"/>
                </a:solidFill>
                <a:latin typeface="Arial"/>
                <a:cs typeface="Arial"/>
              </a:rPr>
              <a:t> </a:t>
            </a:r>
            <a:r>
              <a:rPr sz="1000" dirty="0">
                <a:solidFill>
                  <a:srgbClr val="000000"/>
                </a:solidFill>
                <a:latin typeface="Arial"/>
                <a:cs typeface="Arial"/>
              </a:rPr>
              <a:t>de</a:t>
            </a:r>
            <a:r>
              <a:rPr sz="1000" spc="226" dirty="0">
                <a:solidFill>
                  <a:srgbClr val="000000"/>
                </a:solidFill>
                <a:latin typeface="Arial"/>
                <a:cs typeface="Arial"/>
              </a:rPr>
              <a:t> </a:t>
            </a:r>
            <a:r>
              <a:rPr sz="1000" dirty="0">
                <a:solidFill>
                  <a:srgbClr val="000000"/>
                </a:solidFill>
                <a:latin typeface="Arial"/>
                <a:cs typeface="Arial"/>
              </a:rPr>
              <a:t>ignição</a:t>
            </a:r>
          </a:p>
        </p:txBody>
      </p:sp>
      <p:sp>
        <p:nvSpPr>
          <p:cNvPr id="7" name="object 7"/>
          <p:cNvSpPr txBox="1"/>
          <p:nvPr/>
        </p:nvSpPr>
        <p:spPr>
          <a:xfrm>
            <a:off x="4165981" y="593671"/>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8" name="object 8"/>
          <p:cNvSpPr txBox="1"/>
          <p:nvPr/>
        </p:nvSpPr>
        <p:spPr>
          <a:xfrm>
            <a:off x="3964559" y="845725"/>
            <a:ext cx="315931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Evite fazer uma pressão longa em marcha, já que</a:t>
            </a:r>
            <a:r>
              <a:rPr sz="900" spc="18" dirty="0">
                <a:solidFill>
                  <a:srgbClr val="000000"/>
                </a:solidFill>
                <a:latin typeface="Arial"/>
                <a:cs typeface="Arial"/>
              </a:rPr>
              <a:t> </a:t>
            </a:r>
            <a:r>
              <a:rPr sz="900" dirty="0">
                <a:solidFill>
                  <a:srgbClr val="000000"/>
                </a:solidFill>
                <a:latin typeface="Arial"/>
                <a:cs typeface="Arial"/>
              </a:rPr>
              <a:t>pode ser</a:t>
            </a:r>
          </a:p>
          <a:p>
            <a:pPr marL="0" marR="0">
              <a:lnSpc>
                <a:spcPts val="1005"/>
              </a:lnSpc>
              <a:spcBef>
                <a:spcPts val="194"/>
              </a:spcBef>
              <a:spcAft>
                <a:spcPts val="0"/>
              </a:spcAft>
            </a:pPr>
            <a:r>
              <a:rPr sz="900" dirty="0">
                <a:solidFill>
                  <a:srgbClr val="000000"/>
                </a:solidFill>
                <a:latin typeface="Arial"/>
                <a:cs typeface="Arial"/>
              </a:rPr>
              <a:t>perigoso forçar a desativação da</a:t>
            </a:r>
            <a:r>
              <a:rPr sz="900" spc="22" dirty="0">
                <a:solidFill>
                  <a:srgbClr val="000000"/>
                </a:solidFill>
                <a:latin typeface="Arial"/>
                <a:cs typeface="Arial"/>
              </a:rPr>
              <a:t> </a:t>
            </a:r>
            <a:r>
              <a:rPr sz="900" dirty="0">
                <a:solidFill>
                  <a:srgbClr val="000000"/>
                </a:solidFill>
                <a:latin typeface="Arial"/>
                <a:cs typeface="Arial"/>
              </a:rPr>
              <a:t>scooter.</a:t>
            </a:r>
          </a:p>
        </p:txBody>
      </p:sp>
      <p:sp>
        <p:nvSpPr>
          <p:cNvPr id="9" name="object 9"/>
          <p:cNvSpPr txBox="1"/>
          <p:nvPr/>
        </p:nvSpPr>
        <p:spPr>
          <a:xfrm>
            <a:off x="769924" y="1048048"/>
            <a:ext cx="581986"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durante</a:t>
            </a:r>
          </a:p>
        </p:txBody>
      </p:sp>
      <p:sp>
        <p:nvSpPr>
          <p:cNvPr id="10" name="object 10"/>
          <p:cNvSpPr txBox="1"/>
          <p:nvPr/>
        </p:nvSpPr>
        <p:spPr>
          <a:xfrm>
            <a:off x="1354570" y="1048048"/>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3</a:t>
            </a:r>
          </a:p>
        </p:txBody>
      </p:sp>
      <p:sp>
        <p:nvSpPr>
          <p:cNvPr id="11" name="object 11"/>
          <p:cNvSpPr txBox="1"/>
          <p:nvPr/>
        </p:nvSpPr>
        <p:spPr>
          <a:xfrm>
            <a:off x="1581371" y="1048048"/>
            <a:ext cx="193808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segundos,</a:t>
            </a:r>
            <a:r>
              <a:rPr sz="1000" spc="967" dirty="0">
                <a:solidFill>
                  <a:srgbClr val="000000"/>
                </a:solidFill>
                <a:latin typeface="Arial"/>
                <a:cs typeface="Arial"/>
              </a:rPr>
              <a:t> </a:t>
            </a:r>
            <a:r>
              <a:rPr sz="1000" dirty="0">
                <a:solidFill>
                  <a:srgbClr val="000000"/>
                </a:solidFill>
                <a:latin typeface="Arial"/>
                <a:cs typeface="Arial"/>
              </a:rPr>
              <a:t>poderá</a:t>
            </a:r>
            <a:r>
              <a:rPr sz="1000" spc="942" dirty="0">
                <a:solidFill>
                  <a:srgbClr val="000000"/>
                </a:solidFill>
                <a:latin typeface="Arial"/>
                <a:cs typeface="Arial"/>
              </a:rPr>
              <a:t> </a:t>
            </a:r>
            <a:r>
              <a:rPr sz="1000" dirty="0">
                <a:solidFill>
                  <a:srgbClr val="000000"/>
                </a:solidFill>
                <a:latin typeface="Arial"/>
                <a:cs typeface="Arial"/>
              </a:rPr>
              <a:t>bloquear</a:t>
            </a:r>
          </a:p>
        </p:txBody>
      </p:sp>
      <p:sp>
        <p:nvSpPr>
          <p:cNvPr id="12" name="object 12"/>
          <p:cNvSpPr txBox="1"/>
          <p:nvPr/>
        </p:nvSpPr>
        <p:spPr>
          <a:xfrm>
            <a:off x="3524160" y="1048048"/>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a:t>
            </a:r>
          </a:p>
        </p:txBody>
      </p:sp>
      <p:sp>
        <p:nvSpPr>
          <p:cNvPr id="13" name="object 13"/>
          <p:cNvSpPr txBox="1"/>
          <p:nvPr/>
        </p:nvSpPr>
        <p:spPr>
          <a:xfrm>
            <a:off x="769924" y="1200448"/>
            <a:ext cx="246015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desbloquear a direção ao mesmo tempo.</a:t>
            </a:r>
          </a:p>
        </p:txBody>
      </p:sp>
      <p:sp>
        <p:nvSpPr>
          <p:cNvPr id="14" name="object 14"/>
          <p:cNvSpPr txBox="1"/>
          <p:nvPr/>
        </p:nvSpPr>
        <p:spPr>
          <a:xfrm>
            <a:off x="541020" y="1429429"/>
            <a:ext cx="3208672"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10.</a:t>
            </a:r>
            <a:r>
              <a:rPr sz="1000" spc="147" dirty="0">
                <a:solidFill>
                  <a:srgbClr val="000000"/>
                </a:solidFill>
                <a:latin typeface="Arial"/>
                <a:cs typeface="Arial"/>
              </a:rPr>
              <a:t> </a:t>
            </a:r>
            <a:r>
              <a:rPr sz="1000" dirty="0">
                <a:solidFill>
                  <a:srgbClr val="000000"/>
                </a:solidFill>
                <a:latin typeface="Arial"/>
                <a:cs typeface="Arial"/>
              </a:rPr>
              <a:t>Quando</a:t>
            </a:r>
            <a:r>
              <a:rPr sz="1000" spc="55" dirty="0">
                <a:solidFill>
                  <a:srgbClr val="000000"/>
                </a:solidFill>
                <a:latin typeface="Arial"/>
                <a:cs typeface="Arial"/>
              </a:rPr>
              <a:t> </a:t>
            </a:r>
            <a:r>
              <a:rPr sz="1000" dirty="0">
                <a:solidFill>
                  <a:srgbClr val="000000"/>
                </a:solidFill>
                <a:latin typeface="Arial"/>
                <a:cs typeface="Arial"/>
              </a:rPr>
              <a:t>estiver</a:t>
            </a:r>
            <a:r>
              <a:rPr sz="1000" spc="72" dirty="0">
                <a:solidFill>
                  <a:srgbClr val="000000"/>
                </a:solidFill>
                <a:latin typeface="Arial"/>
                <a:cs typeface="Arial"/>
              </a:rPr>
              <a:t> </a:t>
            </a:r>
            <a:r>
              <a:rPr sz="1000" dirty="0">
                <a:solidFill>
                  <a:srgbClr val="000000"/>
                </a:solidFill>
                <a:latin typeface="Arial"/>
                <a:cs typeface="Arial"/>
              </a:rPr>
              <a:t>em</a:t>
            </a:r>
            <a:r>
              <a:rPr sz="1000" spc="65" dirty="0">
                <a:solidFill>
                  <a:srgbClr val="000000"/>
                </a:solidFill>
                <a:latin typeface="Arial"/>
                <a:cs typeface="Arial"/>
              </a:rPr>
              <a:t> </a:t>
            </a:r>
            <a:r>
              <a:rPr sz="1000" dirty="0">
                <a:solidFill>
                  <a:srgbClr val="000000"/>
                </a:solidFill>
                <a:latin typeface="Arial"/>
                <a:cs typeface="Arial"/>
              </a:rPr>
              <a:t>marcha,</a:t>
            </a:r>
            <a:r>
              <a:rPr sz="1000" spc="55" dirty="0">
                <a:solidFill>
                  <a:srgbClr val="000000"/>
                </a:solidFill>
                <a:latin typeface="Arial"/>
                <a:cs typeface="Arial"/>
              </a:rPr>
              <a:t> </a:t>
            </a:r>
            <a:r>
              <a:rPr sz="1000">
                <a:solidFill>
                  <a:srgbClr val="000000"/>
                </a:solidFill>
                <a:latin typeface="Arial"/>
                <a:cs typeface="Arial"/>
              </a:rPr>
              <a:t>se</a:t>
            </a:r>
            <a:r>
              <a:rPr sz="1000" spc="50">
                <a:solidFill>
                  <a:srgbClr val="000000"/>
                </a:solidFill>
                <a:latin typeface="Arial"/>
                <a:cs typeface="Arial"/>
              </a:rPr>
              <a:t> </a:t>
            </a:r>
            <a:r>
              <a:rPr lang="pt-BR" sz="1000">
                <a:solidFill>
                  <a:srgbClr val="000000"/>
                </a:solidFill>
                <a:latin typeface="Arial"/>
                <a:cs typeface="Arial"/>
              </a:rPr>
              <a:t>apertar</a:t>
            </a:r>
            <a:r>
              <a:rPr sz="1000" spc="60">
                <a:solidFill>
                  <a:srgbClr val="000000"/>
                </a:solidFill>
                <a:latin typeface="Arial"/>
                <a:cs typeface="Arial"/>
              </a:rPr>
              <a:t> </a:t>
            </a:r>
            <a:r>
              <a:rPr sz="1000" dirty="0">
                <a:solidFill>
                  <a:srgbClr val="000000"/>
                </a:solidFill>
                <a:latin typeface="Arial"/>
                <a:cs typeface="Arial"/>
              </a:rPr>
              <a:t>o</a:t>
            </a:r>
            <a:r>
              <a:rPr sz="1000" spc="52" dirty="0">
                <a:solidFill>
                  <a:srgbClr val="000000"/>
                </a:solidFill>
                <a:latin typeface="Arial"/>
                <a:cs typeface="Arial"/>
              </a:rPr>
              <a:t> </a:t>
            </a:r>
            <a:r>
              <a:rPr sz="1000" dirty="0">
                <a:solidFill>
                  <a:srgbClr val="000000"/>
                </a:solidFill>
                <a:latin typeface="Arial"/>
                <a:cs typeface="Arial"/>
              </a:rPr>
              <a:t>botão</a:t>
            </a:r>
            <a:r>
              <a:rPr sz="1000" spc="51" dirty="0">
                <a:solidFill>
                  <a:srgbClr val="000000"/>
                </a:solidFill>
                <a:latin typeface="Arial"/>
                <a:cs typeface="Arial"/>
              </a:rPr>
              <a:t> </a:t>
            </a:r>
            <a:r>
              <a:rPr sz="1000" dirty="0">
                <a:solidFill>
                  <a:srgbClr val="000000"/>
                </a:solidFill>
                <a:latin typeface="Arial"/>
                <a:cs typeface="Arial"/>
              </a:rPr>
              <a:t>de</a:t>
            </a:r>
          </a:p>
          <a:p>
            <a:pPr marL="228904" marR="0">
              <a:lnSpc>
                <a:spcPts val="1112"/>
              </a:lnSpc>
              <a:spcBef>
                <a:spcPts val="87"/>
              </a:spcBef>
              <a:spcAft>
                <a:spcPts val="0"/>
              </a:spcAft>
            </a:pPr>
            <a:r>
              <a:rPr sz="1000" dirty="0">
                <a:solidFill>
                  <a:srgbClr val="000000"/>
                </a:solidFill>
                <a:latin typeface="Arial"/>
                <a:cs typeface="Arial"/>
              </a:rPr>
              <a:t>ignição</a:t>
            </a:r>
            <a:r>
              <a:rPr sz="1000" spc="356" dirty="0">
                <a:solidFill>
                  <a:srgbClr val="000000"/>
                </a:solidFill>
                <a:latin typeface="Arial"/>
                <a:cs typeface="Arial"/>
              </a:rPr>
              <a:t> </a:t>
            </a:r>
            <a:r>
              <a:rPr sz="1000" dirty="0">
                <a:solidFill>
                  <a:srgbClr val="000000"/>
                </a:solidFill>
                <a:latin typeface="Arial"/>
                <a:cs typeface="Arial"/>
              </a:rPr>
              <a:t>durante</a:t>
            </a:r>
            <a:r>
              <a:rPr sz="1000" spc="355" dirty="0">
                <a:solidFill>
                  <a:srgbClr val="000000"/>
                </a:solidFill>
                <a:latin typeface="Arial"/>
                <a:cs typeface="Arial"/>
              </a:rPr>
              <a:t> </a:t>
            </a:r>
            <a:r>
              <a:rPr sz="1000" dirty="0">
                <a:solidFill>
                  <a:srgbClr val="000000"/>
                </a:solidFill>
                <a:latin typeface="Arial"/>
                <a:cs typeface="Arial"/>
              </a:rPr>
              <a:t>3</a:t>
            </a:r>
            <a:r>
              <a:rPr sz="1000" spc="353" dirty="0">
                <a:solidFill>
                  <a:srgbClr val="000000"/>
                </a:solidFill>
                <a:latin typeface="Arial"/>
                <a:cs typeface="Arial"/>
              </a:rPr>
              <a:t> </a:t>
            </a:r>
            <a:r>
              <a:rPr sz="1000" dirty="0">
                <a:solidFill>
                  <a:srgbClr val="000000"/>
                </a:solidFill>
                <a:latin typeface="Arial"/>
                <a:cs typeface="Arial"/>
              </a:rPr>
              <a:t>segundos,</a:t>
            </a:r>
            <a:r>
              <a:rPr sz="1000" spc="365" dirty="0">
                <a:solidFill>
                  <a:srgbClr val="000000"/>
                </a:solidFill>
                <a:latin typeface="Arial"/>
                <a:cs typeface="Arial"/>
              </a:rPr>
              <a:t> </a:t>
            </a:r>
            <a:r>
              <a:rPr sz="1000" dirty="0">
                <a:solidFill>
                  <a:srgbClr val="000000"/>
                </a:solidFill>
                <a:latin typeface="Arial"/>
                <a:cs typeface="Arial"/>
              </a:rPr>
              <a:t>pode</a:t>
            </a:r>
            <a:r>
              <a:rPr sz="1000" spc="354" dirty="0">
                <a:solidFill>
                  <a:srgbClr val="000000"/>
                </a:solidFill>
                <a:latin typeface="Arial"/>
                <a:cs typeface="Arial"/>
              </a:rPr>
              <a:t> </a:t>
            </a:r>
            <a:r>
              <a:rPr sz="1000" dirty="0">
                <a:solidFill>
                  <a:srgbClr val="000000"/>
                </a:solidFill>
                <a:latin typeface="Arial"/>
                <a:cs typeface="Arial"/>
              </a:rPr>
              <a:t>forçar-se</a:t>
            </a:r>
            <a:r>
              <a:rPr sz="1000" spc="352" dirty="0">
                <a:solidFill>
                  <a:srgbClr val="000000"/>
                </a:solidFill>
                <a:latin typeface="Arial"/>
                <a:cs typeface="Arial"/>
              </a:rPr>
              <a:t> </a:t>
            </a:r>
            <a:r>
              <a:rPr sz="1000" dirty="0">
                <a:solidFill>
                  <a:srgbClr val="000000"/>
                </a:solidFill>
                <a:latin typeface="Arial"/>
                <a:cs typeface="Arial"/>
              </a:rPr>
              <a:t>a</a:t>
            </a:r>
          </a:p>
          <a:p>
            <a:pPr marL="228904" marR="0">
              <a:lnSpc>
                <a:spcPts val="1112"/>
              </a:lnSpc>
              <a:spcBef>
                <a:spcPts val="87"/>
              </a:spcBef>
              <a:spcAft>
                <a:spcPts val="0"/>
              </a:spcAft>
            </a:pPr>
            <a:r>
              <a:rPr sz="1000" dirty="0">
                <a:solidFill>
                  <a:srgbClr val="000000"/>
                </a:solidFill>
                <a:latin typeface="Arial"/>
                <a:cs typeface="Arial"/>
              </a:rPr>
              <a:t>desativação da scooter.</a:t>
            </a:r>
          </a:p>
        </p:txBody>
      </p:sp>
      <p:sp>
        <p:nvSpPr>
          <p:cNvPr id="15" name="object 15"/>
          <p:cNvSpPr txBox="1"/>
          <p:nvPr/>
        </p:nvSpPr>
        <p:spPr>
          <a:xfrm>
            <a:off x="541020" y="1962829"/>
            <a:ext cx="3207584" cy="13988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11.</a:t>
            </a:r>
            <a:r>
              <a:rPr sz="1000" spc="147" dirty="0">
                <a:solidFill>
                  <a:srgbClr val="000000"/>
                </a:solidFill>
                <a:latin typeface="Arial"/>
                <a:cs typeface="Arial"/>
              </a:rPr>
              <a:t> </a:t>
            </a:r>
            <a:r>
              <a:rPr sz="1000" dirty="0">
                <a:solidFill>
                  <a:srgbClr val="000000"/>
                </a:solidFill>
                <a:latin typeface="Arial"/>
                <a:cs typeface="Arial"/>
              </a:rPr>
              <a:t>Mesmo</a:t>
            </a:r>
            <a:r>
              <a:rPr sz="1000" spc="-29" dirty="0">
                <a:solidFill>
                  <a:srgbClr val="000000"/>
                </a:solidFill>
                <a:latin typeface="Arial"/>
                <a:cs typeface="Arial"/>
              </a:rPr>
              <a:t> </a:t>
            </a:r>
            <a:r>
              <a:rPr sz="1000" dirty="0">
                <a:solidFill>
                  <a:srgbClr val="000000"/>
                </a:solidFill>
                <a:latin typeface="Arial"/>
                <a:cs typeface="Arial"/>
              </a:rPr>
              <a:t>se</a:t>
            </a:r>
            <a:r>
              <a:rPr sz="1000" spc="-22" dirty="0">
                <a:solidFill>
                  <a:srgbClr val="000000"/>
                </a:solidFill>
                <a:latin typeface="Arial"/>
                <a:cs typeface="Arial"/>
              </a:rPr>
              <a:t> </a:t>
            </a:r>
            <a:r>
              <a:rPr sz="1000" dirty="0">
                <a:solidFill>
                  <a:srgbClr val="000000"/>
                </a:solidFill>
                <a:latin typeface="Arial"/>
                <a:cs typeface="Arial"/>
              </a:rPr>
              <a:t>a</a:t>
            </a:r>
            <a:r>
              <a:rPr sz="1000" spc="-30" dirty="0">
                <a:solidFill>
                  <a:srgbClr val="000000"/>
                </a:solidFill>
                <a:latin typeface="Arial"/>
                <a:cs typeface="Arial"/>
              </a:rPr>
              <a:t> </a:t>
            </a:r>
            <a:r>
              <a:rPr sz="1000" dirty="0">
                <a:solidFill>
                  <a:srgbClr val="000000"/>
                </a:solidFill>
                <a:latin typeface="Arial"/>
                <a:cs typeface="Arial"/>
              </a:rPr>
              <a:t>distância</a:t>
            </a:r>
            <a:r>
              <a:rPr sz="1000" spc="-31" dirty="0">
                <a:solidFill>
                  <a:srgbClr val="000000"/>
                </a:solidFill>
                <a:latin typeface="Arial"/>
                <a:cs typeface="Arial"/>
              </a:rPr>
              <a:t> </a:t>
            </a:r>
            <a:r>
              <a:rPr sz="1000" dirty="0">
                <a:solidFill>
                  <a:srgbClr val="000000"/>
                </a:solidFill>
                <a:latin typeface="Arial"/>
                <a:cs typeface="Arial"/>
              </a:rPr>
              <a:t>para</a:t>
            </a:r>
            <a:r>
              <a:rPr sz="1000" spc="-16" dirty="0">
                <a:solidFill>
                  <a:srgbClr val="000000"/>
                </a:solidFill>
                <a:latin typeface="Arial"/>
                <a:cs typeface="Arial"/>
              </a:rPr>
              <a:t> </a:t>
            </a:r>
            <a:r>
              <a:rPr sz="1000" dirty="0">
                <a:solidFill>
                  <a:srgbClr val="000000"/>
                </a:solidFill>
                <a:latin typeface="Arial"/>
                <a:cs typeface="Arial"/>
              </a:rPr>
              <a:t>a</a:t>
            </a:r>
            <a:r>
              <a:rPr sz="1000" spc="-30" dirty="0">
                <a:solidFill>
                  <a:srgbClr val="000000"/>
                </a:solidFill>
                <a:latin typeface="Arial"/>
                <a:cs typeface="Arial"/>
              </a:rPr>
              <a:t> </a:t>
            </a:r>
            <a:r>
              <a:rPr sz="1000" dirty="0">
                <a:solidFill>
                  <a:srgbClr val="000000"/>
                </a:solidFill>
                <a:latin typeface="Arial"/>
                <a:cs typeface="Arial"/>
              </a:rPr>
              <a:t>antena</a:t>
            </a:r>
            <a:r>
              <a:rPr sz="1000" spc="-18" dirty="0">
                <a:solidFill>
                  <a:srgbClr val="000000"/>
                </a:solidFill>
                <a:latin typeface="Arial"/>
                <a:cs typeface="Arial"/>
              </a:rPr>
              <a:t> </a:t>
            </a:r>
            <a:r>
              <a:rPr sz="1000" dirty="0">
                <a:solidFill>
                  <a:srgbClr val="000000"/>
                </a:solidFill>
                <a:latin typeface="Arial"/>
                <a:cs typeface="Arial"/>
              </a:rPr>
              <a:t>estiver</a:t>
            </a:r>
            <a:r>
              <a:rPr sz="1000" spc="-11" dirty="0">
                <a:solidFill>
                  <a:srgbClr val="000000"/>
                </a:solidFill>
                <a:latin typeface="Arial"/>
                <a:cs typeface="Arial"/>
              </a:rPr>
              <a:t> </a:t>
            </a:r>
            <a:r>
              <a:rPr sz="1000" dirty="0">
                <a:solidFill>
                  <a:srgbClr val="000000"/>
                </a:solidFill>
                <a:latin typeface="Arial"/>
                <a:cs typeface="Arial"/>
              </a:rPr>
              <a:t>dentro</a:t>
            </a:r>
          </a:p>
          <a:p>
            <a:pPr marL="228904" marR="0">
              <a:lnSpc>
                <a:spcPts val="1112"/>
              </a:lnSpc>
              <a:spcBef>
                <a:spcPts val="87"/>
              </a:spcBef>
              <a:spcAft>
                <a:spcPts val="0"/>
              </a:spcAft>
            </a:pPr>
            <a:r>
              <a:rPr sz="1000" dirty="0">
                <a:solidFill>
                  <a:srgbClr val="000000"/>
                </a:solidFill>
                <a:latin typeface="Arial"/>
                <a:cs typeface="Arial"/>
              </a:rPr>
              <a:t>dos</a:t>
            </a:r>
            <a:r>
              <a:rPr sz="1000" spc="28" dirty="0">
                <a:solidFill>
                  <a:srgbClr val="000000"/>
                </a:solidFill>
                <a:latin typeface="Arial"/>
                <a:cs typeface="Arial"/>
              </a:rPr>
              <a:t> </a:t>
            </a:r>
            <a:r>
              <a:rPr sz="1000" dirty="0">
                <a:solidFill>
                  <a:srgbClr val="000000"/>
                </a:solidFill>
                <a:latin typeface="Arial"/>
                <a:cs typeface="Arial"/>
              </a:rPr>
              <a:t>1,3</a:t>
            </a:r>
            <a:r>
              <a:rPr sz="1000" spc="28" dirty="0">
                <a:solidFill>
                  <a:srgbClr val="000000"/>
                </a:solidFill>
                <a:latin typeface="Arial"/>
                <a:cs typeface="Arial"/>
              </a:rPr>
              <a:t> </a:t>
            </a:r>
            <a:r>
              <a:rPr sz="1000" dirty="0">
                <a:solidFill>
                  <a:srgbClr val="000000"/>
                </a:solidFill>
                <a:latin typeface="Arial"/>
                <a:cs typeface="Arial"/>
              </a:rPr>
              <a:t>m,</a:t>
            </a:r>
            <a:r>
              <a:rPr sz="1000" spc="21" dirty="0">
                <a:solidFill>
                  <a:srgbClr val="000000"/>
                </a:solidFill>
                <a:latin typeface="Arial"/>
                <a:cs typeface="Arial"/>
              </a:rPr>
              <a:t> </a:t>
            </a:r>
            <a:r>
              <a:rPr sz="1000" dirty="0">
                <a:solidFill>
                  <a:srgbClr val="000000"/>
                </a:solidFill>
                <a:latin typeface="Arial"/>
                <a:cs typeface="Arial"/>
              </a:rPr>
              <a:t>se</a:t>
            </a:r>
            <a:r>
              <a:rPr sz="1000" spc="14" dirty="0">
                <a:solidFill>
                  <a:srgbClr val="000000"/>
                </a:solidFill>
                <a:latin typeface="Arial"/>
                <a:cs typeface="Arial"/>
              </a:rPr>
              <a:t> </a:t>
            </a:r>
            <a:r>
              <a:rPr sz="1000" dirty="0">
                <a:solidFill>
                  <a:srgbClr val="000000"/>
                </a:solidFill>
                <a:latin typeface="Arial"/>
                <a:cs typeface="Arial"/>
              </a:rPr>
              <a:t>colocar</a:t>
            </a:r>
            <a:r>
              <a:rPr sz="1000" spc="23" dirty="0">
                <a:solidFill>
                  <a:srgbClr val="000000"/>
                </a:solidFill>
                <a:latin typeface="Arial"/>
                <a:cs typeface="Arial"/>
              </a:rPr>
              <a:t> </a:t>
            </a:r>
            <a:r>
              <a:rPr sz="1000" dirty="0">
                <a:solidFill>
                  <a:srgbClr val="000000"/>
                </a:solidFill>
                <a:latin typeface="Arial"/>
                <a:cs typeface="Arial"/>
              </a:rPr>
              <a:t>a</a:t>
            </a:r>
            <a:r>
              <a:rPr sz="1000" spc="17" dirty="0">
                <a:solidFill>
                  <a:srgbClr val="000000"/>
                </a:solidFill>
                <a:latin typeface="Arial"/>
                <a:cs typeface="Arial"/>
              </a:rPr>
              <a:t> </a:t>
            </a:r>
            <a:r>
              <a:rPr sz="1000" dirty="0">
                <a:solidFill>
                  <a:srgbClr val="000000"/>
                </a:solidFill>
                <a:latin typeface="Arial"/>
                <a:cs typeface="Arial"/>
              </a:rPr>
              <a:t>chave</a:t>
            </a:r>
            <a:r>
              <a:rPr sz="1000" spc="15" dirty="0">
                <a:solidFill>
                  <a:srgbClr val="000000"/>
                </a:solidFill>
                <a:latin typeface="Arial"/>
                <a:cs typeface="Arial"/>
              </a:rPr>
              <a:t> </a:t>
            </a:r>
            <a:r>
              <a:rPr sz="1000" dirty="0">
                <a:solidFill>
                  <a:srgbClr val="000000"/>
                </a:solidFill>
                <a:latin typeface="Arial"/>
                <a:cs typeface="Arial"/>
              </a:rPr>
              <a:t>de</a:t>
            </a:r>
            <a:r>
              <a:rPr sz="1000" spc="17" dirty="0">
                <a:solidFill>
                  <a:srgbClr val="000000"/>
                </a:solidFill>
                <a:latin typeface="Arial"/>
                <a:cs typeface="Arial"/>
              </a:rPr>
              <a:t> </a:t>
            </a:r>
            <a:r>
              <a:rPr sz="1000" dirty="0">
                <a:solidFill>
                  <a:srgbClr val="000000"/>
                </a:solidFill>
                <a:latin typeface="Arial"/>
                <a:cs typeface="Arial"/>
              </a:rPr>
              <a:t>proximidade</a:t>
            </a:r>
            <a:r>
              <a:rPr sz="1000" spc="14" dirty="0">
                <a:solidFill>
                  <a:srgbClr val="000000"/>
                </a:solidFill>
                <a:latin typeface="Arial"/>
                <a:cs typeface="Arial"/>
              </a:rPr>
              <a:t> </a:t>
            </a:r>
            <a:r>
              <a:rPr sz="1000" dirty="0">
                <a:solidFill>
                  <a:srgbClr val="000000"/>
                </a:solidFill>
                <a:latin typeface="Arial"/>
                <a:cs typeface="Arial"/>
              </a:rPr>
              <a:t>em</a:t>
            </a:r>
          </a:p>
          <a:p>
            <a:pPr marL="228904" marR="0">
              <a:lnSpc>
                <a:spcPts val="1112"/>
              </a:lnSpc>
              <a:spcBef>
                <a:spcPts val="87"/>
              </a:spcBef>
              <a:spcAft>
                <a:spcPts val="0"/>
              </a:spcAft>
            </a:pPr>
            <a:r>
              <a:rPr sz="1000" dirty="0">
                <a:solidFill>
                  <a:srgbClr val="000000"/>
                </a:solidFill>
                <a:latin typeface="Arial"/>
                <a:cs typeface="Arial"/>
              </a:rPr>
              <a:t>algum</a:t>
            </a:r>
            <a:r>
              <a:rPr sz="1000" spc="484" dirty="0">
                <a:solidFill>
                  <a:srgbClr val="000000"/>
                </a:solidFill>
                <a:latin typeface="Arial"/>
                <a:cs typeface="Arial"/>
              </a:rPr>
              <a:t> </a:t>
            </a:r>
            <a:r>
              <a:rPr sz="1000" dirty="0">
                <a:solidFill>
                  <a:srgbClr val="000000"/>
                </a:solidFill>
                <a:latin typeface="Arial"/>
                <a:cs typeface="Arial"/>
              </a:rPr>
              <a:t>lugar</a:t>
            </a:r>
            <a:r>
              <a:rPr sz="1000" spc="492" dirty="0">
                <a:solidFill>
                  <a:srgbClr val="000000"/>
                </a:solidFill>
                <a:latin typeface="Arial"/>
                <a:cs typeface="Arial"/>
              </a:rPr>
              <a:t> </a:t>
            </a:r>
            <a:r>
              <a:rPr sz="1000" dirty="0">
                <a:solidFill>
                  <a:srgbClr val="000000"/>
                </a:solidFill>
                <a:latin typeface="Arial"/>
                <a:cs typeface="Arial"/>
              </a:rPr>
              <a:t>da</a:t>
            </a:r>
            <a:r>
              <a:rPr sz="1000" spc="485" dirty="0">
                <a:solidFill>
                  <a:srgbClr val="000000"/>
                </a:solidFill>
                <a:latin typeface="Arial"/>
                <a:cs typeface="Arial"/>
              </a:rPr>
              <a:t> </a:t>
            </a:r>
            <a:r>
              <a:rPr sz="1000" dirty="0">
                <a:solidFill>
                  <a:srgbClr val="000000"/>
                </a:solidFill>
                <a:latin typeface="Arial"/>
                <a:cs typeface="Arial"/>
              </a:rPr>
              <a:t>scooter,</a:t>
            </a:r>
            <a:r>
              <a:rPr sz="1000" spc="501" dirty="0">
                <a:solidFill>
                  <a:srgbClr val="000000"/>
                </a:solidFill>
                <a:latin typeface="Arial"/>
                <a:cs typeface="Arial"/>
              </a:rPr>
              <a:t> </a:t>
            </a:r>
            <a:r>
              <a:rPr sz="1000" dirty="0">
                <a:solidFill>
                  <a:srgbClr val="000000"/>
                </a:solidFill>
                <a:latin typeface="Arial"/>
                <a:cs typeface="Arial"/>
              </a:rPr>
              <a:t>pode</a:t>
            </a:r>
            <a:r>
              <a:rPr sz="1000" spc="486" dirty="0">
                <a:solidFill>
                  <a:srgbClr val="000000"/>
                </a:solidFill>
                <a:latin typeface="Arial"/>
                <a:cs typeface="Arial"/>
              </a:rPr>
              <a:t> </a:t>
            </a:r>
            <a:r>
              <a:rPr sz="1000" dirty="0">
                <a:solidFill>
                  <a:srgbClr val="000000"/>
                </a:solidFill>
                <a:latin typeface="Arial"/>
                <a:cs typeface="Arial"/>
              </a:rPr>
              <a:t>provocar</a:t>
            </a:r>
            <a:r>
              <a:rPr sz="1000" spc="492" dirty="0">
                <a:solidFill>
                  <a:srgbClr val="000000"/>
                </a:solidFill>
                <a:latin typeface="Arial"/>
                <a:cs typeface="Arial"/>
              </a:rPr>
              <a:t> </a:t>
            </a:r>
            <a:r>
              <a:rPr sz="1000" dirty="0">
                <a:solidFill>
                  <a:srgbClr val="000000"/>
                </a:solidFill>
                <a:latin typeface="Arial"/>
                <a:cs typeface="Arial"/>
              </a:rPr>
              <a:t>uma</a:t>
            </a:r>
          </a:p>
          <a:p>
            <a:pPr marL="228904" marR="0">
              <a:lnSpc>
                <a:spcPts val="1112"/>
              </a:lnSpc>
              <a:spcBef>
                <a:spcPts val="89"/>
              </a:spcBef>
              <a:spcAft>
                <a:spcPts val="0"/>
              </a:spcAft>
            </a:pPr>
            <a:r>
              <a:rPr sz="1000" dirty="0">
                <a:solidFill>
                  <a:srgbClr val="000000"/>
                </a:solidFill>
                <a:latin typeface="Arial"/>
                <a:cs typeface="Arial"/>
              </a:rPr>
              <a:t>anomalia</a:t>
            </a:r>
            <a:r>
              <a:rPr sz="1000" spc="545" dirty="0">
                <a:solidFill>
                  <a:srgbClr val="000000"/>
                </a:solidFill>
                <a:latin typeface="Arial"/>
                <a:cs typeface="Arial"/>
              </a:rPr>
              <a:t> </a:t>
            </a:r>
            <a:r>
              <a:rPr sz="1000" dirty="0">
                <a:solidFill>
                  <a:srgbClr val="000000"/>
                </a:solidFill>
                <a:latin typeface="Arial"/>
                <a:cs typeface="Arial"/>
              </a:rPr>
              <a:t>na</a:t>
            </a:r>
            <a:r>
              <a:rPr sz="1000" spc="544" dirty="0">
                <a:solidFill>
                  <a:srgbClr val="000000"/>
                </a:solidFill>
                <a:latin typeface="Arial"/>
                <a:cs typeface="Arial"/>
              </a:rPr>
              <a:t> </a:t>
            </a:r>
            <a:r>
              <a:rPr sz="1000" dirty="0">
                <a:solidFill>
                  <a:srgbClr val="000000"/>
                </a:solidFill>
                <a:latin typeface="Arial"/>
                <a:cs typeface="Arial"/>
              </a:rPr>
              <a:t>comunicação</a:t>
            </a:r>
            <a:r>
              <a:rPr sz="1000" spc="533" dirty="0">
                <a:solidFill>
                  <a:srgbClr val="000000"/>
                </a:solidFill>
                <a:latin typeface="Arial"/>
                <a:cs typeface="Arial"/>
              </a:rPr>
              <a:t> </a:t>
            </a:r>
            <a:r>
              <a:rPr sz="1000" dirty="0">
                <a:solidFill>
                  <a:srgbClr val="000000"/>
                </a:solidFill>
                <a:latin typeface="Arial"/>
                <a:cs typeface="Arial"/>
              </a:rPr>
              <a:t>com</a:t>
            </a:r>
            <a:r>
              <a:rPr sz="1000" spc="541" dirty="0">
                <a:solidFill>
                  <a:srgbClr val="000000"/>
                </a:solidFill>
                <a:latin typeface="Arial"/>
                <a:cs typeface="Arial"/>
              </a:rPr>
              <a:t> </a:t>
            </a:r>
            <a:r>
              <a:rPr sz="1000" dirty="0">
                <a:solidFill>
                  <a:srgbClr val="000000"/>
                </a:solidFill>
                <a:latin typeface="Arial"/>
                <a:cs typeface="Arial"/>
              </a:rPr>
              <a:t>a</a:t>
            </a:r>
            <a:r>
              <a:rPr sz="1000" spc="533" dirty="0">
                <a:solidFill>
                  <a:srgbClr val="000000"/>
                </a:solidFill>
                <a:latin typeface="Arial"/>
                <a:cs typeface="Arial"/>
              </a:rPr>
              <a:t> </a:t>
            </a:r>
            <a:r>
              <a:rPr sz="1000" dirty="0">
                <a:solidFill>
                  <a:srgbClr val="000000"/>
                </a:solidFill>
                <a:latin typeface="Arial"/>
                <a:cs typeface="Arial"/>
              </a:rPr>
              <a:t>scooter</a:t>
            </a:r>
            <a:r>
              <a:rPr sz="1000" spc="538" dirty="0">
                <a:solidFill>
                  <a:srgbClr val="000000"/>
                </a:solidFill>
                <a:latin typeface="Arial"/>
                <a:cs typeface="Arial"/>
              </a:rPr>
              <a:t> </a:t>
            </a:r>
            <a:r>
              <a:rPr sz="1000" dirty="0">
                <a:solidFill>
                  <a:srgbClr val="000000"/>
                </a:solidFill>
                <a:latin typeface="Arial"/>
                <a:cs typeface="Arial"/>
              </a:rPr>
              <a:t>e</a:t>
            </a:r>
          </a:p>
          <a:p>
            <a:pPr marL="228904" marR="0">
              <a:lnSpc>
                <a:spcPts val="1112"/>
              </a:lnSpc>
              <a:spcBef>
                <a:spcPts val="87"/>
              </a:spcBef>
              <a:spcAft>
                <a:spcPts val="0"/>
              </a:spcAft>
            </a:pPr>
            <a:r>
              <a:rPr sz="1000" dirty="0">
                <a:solidFill>
                  <a:srgbClr val="000000"/>
                </a:solidFill>
                <a:latin typeface="Arial"/>
                <a:cs typeface="Arial"/>
              </a:rPr>
              <a:t>provocar</a:t>
            </a:r>
            <a:r>
              <a:rPr sz="1000" spc="143" dirty="0">
                <a:solidFill>
                  <a:srgbClr val="000000"/>
                </a:solidFill>
                <a:latin typeface="Arial"/>
                <a:cs typeface="Arial"/>
              </a:rPr>
              <a:t> </a:t>
            </a:r>
            <a:r>
              <a:rPr sz="1000" dirty="0">
                <a:solidFill>
                  <a:srgbClr val="000000"/>
                </a:solidFill>
                <a:latin typeface="Arial"/>
                <a:cs typeface="Arial"/>
              </a:rPr>
              <a:t>que</a:t>
            </a:r>
            <a:r>
              <a:rPr sz="1000" spc="136" dirty="0">
                <a:solidFill>
                  <a:srgbClr val="000000"/>
                </a:solidFill>
                <a:latin typeface="Arial"/>
                <a:cs typeface="Arial"/>
              </a:rPr>
              <a:t> </a:t>
            </a:r>
            <a:r>
              <a:rPr sz="1000" dirty="0">
                <a:solidFill>
                  <a:srgbClr val="000000"/>
                </a:solidFill>
                <a:latin typeface="Arial"/>
                <a:cs typeface="Arial"/>
              </a:rPr>
              <a:t>se</a:t>
            </a:r>
            <a:r>
              <a:rPr sz="1000" spc="145" dirty="0">
                <a:solidFill>
                  <a:srgbClr val="000000"/>
                </a:solidFill>
                <a:latin typeface="Arial"/>
                <a:cs typeface="Arial"/>
              </a:rPr>
              <a:t> </a:t>
            </a:r>
            <a:r>
              <a:rPr sz="1000" dirty="0">
                <a:solidFill>
                  <a:srgbClr val="000000"/>
                </a:solidFill>
                <a:latin typeface="Arial"/>
                <a:cs typeface="Arial"/>
              </a:rPr>
              <a:t>desligue</a:t>
            </a:r>
            <a:r>
              <a:rPr sz="1000" spc="147" dirty="0">
                <a:solidFill>
                  <a:srgbClr val="000000"/>
                </a:solidFill>
                <a:latin typeface="Arial"/>
                <a:cs typeface="Arial"/>
              </a:rPr>
              <a:t> </a:t>
            </a:r>
            <a:r>
              <a:rPr sz="1000" dirty="0">
                <a:solidFill>
                  <a:srgbClr val="000000"/>
                </a:solidFill>
                <a:latin typeface="Arial"/>
                <a:cs typeface="Arial"/>
              </a:rPr>
              <a:t>ou</a:t>
            </a:r>
            <a:r>
              <a:rPr sz="1000" spc="149" dirty="0">
                <a:solidFill>
                  <a:srgbClr val="000000"/>
                </a:solidFill>
                <a:latin typeface="Arial"/>
                <a:cs typeface="Arial"/>
              </a:rPr>
              <a:t> </a:t>
            </a:r>
            <a:r>
              <a:rPr sz="1000" dirty="0">
                <a:solidFill>
                  <a:srgbClr val="000000"/>
                </a:solidFill>
                <a:latin typeface="Arial"/>
                <a:cs typeface="Arial"/>
              </a:rPr>
              <a:t>impedir</a:t>
            </a:r>
            <a:r>
              <a:rPr sz="1000" spc="144" dirty="0">
                <a:solidFill>
                  <a:srgbClr val="000000"/>
                </a:solidFill>
                <a:latin typeface="Arial"/>
                <a:cs typeface="Arial"/>
              </a:rPr>
              <a:t> </a:t>
            </a:r>
            <a:r>
              <a:rPr sz="1000" dirty="0">
                <a:solidFill>
                  <a:srgbClr val="000000"/>
                </a:solidFill>
                <a:latin typeface="Arial"/>
                <a:cs typeface="Arial"/>
              </a:rPr>
              <a:t>o</a:t>
            </a:r>
            <a:r>
              <a:rPr sz="1000" spc="148" dirty="0">
                <a:solidFill>
                  <a:srgbClr val="000000"/>
                </a:solidFill>
                <a:latin typeface="Arial"/>
                <a:cs typeface="Arial"/>
              </a:rPr>
              <a:t> </a:t>
            </a:r>
            <a:r>
              <a:rPr sz="1000" dirty="0">
                <a:solidFill>
                  <a:srgbClr val="000000"/>
                </a:solidFill>
                <a:latin typeface="Arial"/>
                <a:cs typeface="Arial"/>
              </a:rPr>
              <a:t>arranque</a:t>
            </a:r>
          </a:p>
          <a:p>
            <a:pPr marL="228904" marR="0">
              <a:lnSpc>
                <a:spcPts val="1112"/>
              </a:lnSpc>
              <a:spcBef>
                <a:spcPts val="87"/>
              </a:spcBef>
              <a:spcAft>
                <a:spcPts val="0"/>
              </a:spcAft>
            </a:pPr>
            <a:r>
              <a:rPr sz="1000" dirty="0">
                <a:solidFill>
                  <a:srgbClr val="000000"/>
                </a:solidFill>
                <a:latin typeface="Arial"/>
                <a:cs typeface="Arial"/>
              </a:rPr>
              <a:t>do</a:t>
            </a:r>
            <a:r>
              <a:rPr sz="1000" spc="126" dirty="0">
                <a:solidFill>
                  <a:srgbClr val="000000"/>
                </a:solidFill>
                <a:latin typeface="Arial"/>
                <a:cs typeface="Arial"/>
              </a:rPr>
              <a:t> </a:t>
            </a:r>
            <a:r>
              <a:rPr sz="1000" dirty="0">
                <a:solidFill>
                  <a:srgbClr val="000000"/>
                </a:solidFill>
                <a:latin typeface="Arial"/>
                <a:cs typeface="Arial"/>
              </a:rPr>
              <a:t>motor.</a:t>
            </a:r>
            <a:r>
              <a:rPr sz="1000" spc="140" dirty="0">
                <a:solidFill>
                  <a:srgbClr val="000000"/>
                </a:solidFill>
                <a:latin typeface="Arial"/>
                <a:cs typeface="Arial"/>
              </a:rPr>
              <a:t> </a:t>
            </a:r>
            <a:r>
              <a:rPr sz="1000" dirty="0">
                <a:solidFill>
                  <a:srgbClr val="000000"/>
                </a:solidFill>
                <a:latin typeface="Arial"/>
                <a:cs typeface="Arial"/>
              </a:rPr>
              <a:t>Evite</a:t>
            </a:r>
            <a:r>
              <a:rPr sz="1000" spc="139" dirty="0">
                <a:solidFill>
                  <a:srgbClr val="000000"/>
                </a:solidFill>
                <a:latin typeface="Arial"/>
                <a:cs typeface="Arial"/>
              </a:rPr>
              <a:t> </a:t>
            </a:r>
            <a:r>
              <a:rPr sz="1000" dirty="0">
                <a:solidFill>
                  <a:srgbClr val="000000"/>
                </a:solidFill>
                <a:latin typeface="Arial"/>
                <a:cs typeface="Arial"/>
              </a:rPr>
              <a:t>guardar</a:t>
            </a:r>
            <a:r>
              <a:rPr sz="1000" spc="131"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chave</a:t>
            </a:r>
            <a:r>
              <a:rPr sz="1000" spc="126" dirty="0">
                <a:solidFill>
                  <a:srgbClr val="000000"/>
                </a:solidFill>
                <a:latin typeface="Arial"/>
                <a:cs typeface="Arial"/>
              </a:rPr>
              <a:t> </a:t>
            </a:r>
            <a:r>
              <a:rPr sz="1000" dirty="0">
                <a:solidFill>
                  <a:srgbClr val="000000"/>
                </a:solidFill>
                <a:latin typeface="Arial"/>
                <a:cs typeface="Arial"/>
              </a:rPr>
              <a:t>de</a:t>
            </a:r>
            <a:r>
              <a:rPr sz="1000" spc="137" dirty="0">
                <a:solidFill>
                  <a:srgbClr val="000000"/>
                </a:solidFill>
                <a:latin typeface="Arial"/>
                <a:cs typeface="Arial"/>
              </a:rPr>
              <a:t> </a:t>
            </a:r>
            <a:r>
              <a:rPr sz="1000" dirty="0">
                <a:solidFill>
                  <a:srgbClr val="000000"/>
                </a:solidFill>
                <a:latin typeface="Arial"/>
                <a:cs typeface="Arial"/>
              </a:rPr>
              <a:t>proximidade</a:t>
            </a:r>
          </a:p>
          <a:p>
            <a:pPr marL="228904" marR="0">
              <a:lnSpc>
                <a:spcPts val="1112"/>
              </a:lnSpc>
              <a:spcBef>
                <a:spcPts val="87"/>
              </a:spcBef>
              <a:spcAft>
                <a:spcPts val="0"/>
              </a:spcAft>
            </a:pPr>
            <a:r>
              <a:rPr sz="1000" dirty="0">
                <a:solidFill>
                  <a:srgbClr val="000000"/>
                </a:solidFill>
                <a:latin typeface="Arial"/>
                <a:cs typeface="Arial"/>
              </a:rPr>
              <a:t>nos porta-luvas,</a:t>
            </a:r>
            <a:r>
              <a:rPr sz="1000" spc="-15" dirty="0">
                <a:solidFill>
                  <a:srgbClr val="000000"/>
                </a:solidFill>
                <a:latin typeface="Arial"/>
                <a:cs typeface="Arial"/>
              </a:rPr>
              <a:t> </a:t>
            </a:r>
            <a:r>
              <a:rPr sz="1000" dirty="0">
                <a:solidFill>
                  <a:srgbClr val="000000"/>
                </a:solidFill>
                <a:latin typeface="Arial"/>
                <a:cs typeface="Arial"/>
              </a:rPr>
              <a:t>eixo</a:t>
            </a:r>
            <a:r>
              <a:rPr sz="1000" spc="-16" dirty="0">
                <a:solidFill>
                  <a:srgbClr val="000000"/>
                </a:solidFill>
                <a:latin typeface="Arial"/>
                <a:cs typeface="Arial"/>
              </a:rPr>
              <a:t> </a:t>
            </a:r>
            <a:r>
              <a:rPr sz="1000" dirty="0">
                <a:solidFill>
                  <a:srgbClr val="000000"/>
                </a:solidFill>
                <a:latin typeface="Arial"/>
                <a:cs typeface="Arial"/>
              </a:rPr>
              <a:t>da</a:t>
            </a:r>
            <a:r>
              <a:rPr sz="1000" spc="-25" dirty="0">
                <a:solidFill>
                  <a:srgbClr val="000000"/>
                </a:solidFill>
                <a:latin typeface="Arial"/>
                <a:cs typeface="Arial"/>
              </a:rPr>
              <a:t> </a:t>
            </a:r>
            <a:r>
              <a:rPr sz="1000" dirty="0">
                <a:solidFill>
                  <a:srgbClr val="000000"/>
                </a:solidFill>
                <a:latin typeface="Arial"/>
                <a:cs typeface="Arial"/>
              </a:rPr>
              <a:t>direção,</a:t>
            </a:r>
            <a:r>
              <a:rPr sz="1000" spc="-15" dirty="0">
                <a:solidFill>
                  <a:srgbClr val="000000"/>
                </a:solidFill>
                <a:latin typeface="Arial"/>
                <a:cs typeface="Arial"/>
              </a:rPr>
              <a:t> </a:t>
            </a:r>
            <a:r>
              <a:rPr sz="1000" dirty="0">
                <a:solidFill>
                  <a:srgbClr val="000000"/>
                </a:solidFill>
                <a:latin typeface="Arial"/>
                <a:cs typeface="Arial"/>
              </a:rPr>
              <a:t>sobre</a:t>
            </a:r>
            <a:r>
              <a:rPr sz="1000" spc="-17" dirty="0">
                <a:solidFill>
                  <a:srgbClr val="000000"/>
                </a:solidFill>
                <a:latin typeface="Arial"/>
                <a:cs typeface="Arial"/>
              </a:rPr>
              <a:t> </a:t>
            </a:r>
            <a:r>
              <a:rPr sz="1000" dirty="0">
                <a:solidFill>
                  <a:srgbClr val="000000"/>
                </a:solidFill>
                <a:latin typeface="Arial"/>
                <a:cs typeface="Arial"/>
              </a:rPr>
              <a:t>o</a:t>
            </a:r>
            <a:r>
              <a:rPr sz="1000" spc="-18" dirty="0">
                <a:solidFill>
                  <a:srgbClr val="000000"/>
                </a:solidFill>
                <a:latin typeface="Arial"/>
                <a:cs typeface="Arial"/>
              </a:rPr>
              <a:t> </a:t>
            </a:r>
            <a:r>
              <a:rPr sz="1000" dirty="0">
                <a:solidFill>
                  <a:srgbClr val="000000"/>
                </a:solidFill>
                <a:latin typeface="Arial"/>
                <a:cs typeface="Arial"/>
              </a:rPr>
              <a:t>painel</a:t>
            </a:r>
            <a:r>
              <a:rPr sz="1000" spc="-22" dirty="0">
                <a:solidFill>
                  <a:srgbClr val="000000"/>
                </a:solidFill>
                <a:latin typeface="Arial"/>
                <a:cs typeface="Arial"/>
              </a:rPr>
              <a:t> </a:t>
            </a:r>
            <a:r>
              <a:rPr sz="1000" dirty="0">
                <a:solidFill>
                  <a:srgbClr val="000000"/>
                </a:solidFill>
                <a:latin typeface="Arial"/>
                <a:cs typeface="Arial"/>
              </a:rPr>
              <a:t>de</a:t>
            </a:r>
          </a:p>
          <a:p>
            <a:pPr marL="228904" marR="0">
              <a:lnSpc>
                <a:spcPts val="1112"/>
              </a:lnSpc>
              <a:spcBef>
                <a:spcPts val="87"/>
              </a:spcBef>
              <a:spcAft>
                <a:spcPts val="0"/>
              </a:spcAft>
            </a:pPr>
            <a:r>
              <a:rPr sz="1000" dirty="0">
                <a:solidFill>
                  <a:srgbClr val="000000"/>
                </a:solidFill>
                <a:latin typeface="Arial"/>
                <a:cs typeface="Arial"/>
              </a:rPr>
              <a:t>instrumentos</a:t>
            </a:r>
            <a:r>
              <a:rPr sz="1000" spc="298" dirty="0">
                <a:solidFill>
                  <a:srgbClr val="000000"/>
                </a:solidFill>
                <a:latin typeface="Arial"/>
                <a:cs typeface="Arial"/>
              </a:rPr>
              <a:t> </a:t>
            </a:r>
            <a:r>
              <a:rPr sz="1000" dirty="0">
                <a:solidFill>
                  <a:srgbClr val="000000"/>
                </a:solidFill>
                <a:latin typeface="Arial"/>
                <a:cs typeface="Arial"/>
              </a:rPr>
              <a:t>ou</a:t>
            </a:r>
            <a:r>
              <a:rPr sz="1000" spc="287" dirty="0">
                <a:solidFill>
                  <a:srgbClr val="000000"/>
                </a:solidFill>
                <a:latin typeface="Arial"/>
                <a:cs typeface="Arial"/>
              </a:rPr>
              <a:t> </a:t>
            </a:r>
            <a:r>
              <a:rPr sz="1000" dirty="0">
                <a:solidFill>
                  <a:srgbClr val="000000"/>
                </a:solidFill>
                <a:latin typeface="Arial"/>
                <a:cs typeface="Arial"/>
              </a:rPr>
              <a:t>no</a:t>
            </a:r>
            <a:r>
              <a:rPr sz="1000" spc="302" dirty="0">
                <a:solidFill>
                  <a:srgbClr val="000000"/>
                </a:solidFill>
                <a:latin typeface="Arial"/>
                <a:cs typeface="Arial"/>
              </a:rPr>
              <a:t> </a:t>
            </a:r>
            <a:r>
              <a:rPr sz="1000" dirty="0">
                <a:solidFill>
                  <a:srgbClr val="000000"/>
                </a:solidFill>
                <a:latin typeface="Arial"/>
                <a:cs typeface="Arial"/>
              </a:rPr>
              <a:t>compartimento</a:t>
            </a:r>
            <a:r>
              <a:rPr sz="1000" spc="305" dirty="0">
                <a:solidFill>
                  <a:srgbClr val="000000"/>
                </a:solidFill>
                <a:latin typeface="Arial"/>
                <a:cs typeface="Arial"/>
              </a:rPr>
              <a:t> </a:t>
            </a:r>
            <a:r>
              <a:rPr sz="1000" dirty="0">
                <a:solidFill>
                  <a:srgbClr val="000000"/>
                </a:solidFill>
                <a:latin typeface="Arial"/>
                <a:cs typeface="Arial"/>
              </a:rPr>
              <a:t>principal</a:t>
            </a:r>
            <a:r>
              <a:rPr sz="1000" spc="291" dirty="0">
                <a:solidFill>
                  <a:srgbClr val="000000"/>
                </a:solidFill>
                <a:latin typeface="Arial"/>
                <a:cs typeface="Arial"/>
              </a:rPr>
              <a:t> </a:t>
            </a:r>
            <a:r>
              <a:rPr sz="1000" dirty="0">
                <a:solidFill>
                  <a:srgbClr val="000000"/>
                </a:solidFill>
                <a:latin typeface="Arial"/>
                <a:cs typeface="Arial"/>
              </a:rPr>
              <a:t>de</a:t>
            </a:r>
          </a:p>
          <a:p>
            <a:pPr marL="228904" marR="0">
              <a:lnSpc>
                <a:spcPts val="1112"/>
              </a:lnSpc>
              <a:spcBef>
                <a:spcPts val="87"/>
              </a:spcBef>
              <a:spcAft>
                <a:spcPts val="0"/>
              </a:spcAft>
            </a:pPr>
            <a:r>
              <a:rPr sz="1000" dirty="0">
                <a:solidFill>
                  <a:srgbClr val="000000"/>
                </a:solidFill>
                <a:latin typeface="Arial"/>
                <a:cs typeface="Arial"/>
              </a:rPr>
              <a:t>carga.</a:t>
            </a:r>
          </a:p>
        </p:txBody>
      </p:sp>
      <p:sp>
        <p:nvSpPr>
          <p:cNvPr id="16" name="object 16"/>
          <p:cNvSpPr txBox="1"/>
          <p:nvPr/>
        </p:nvSpPr>
        <p:spPr>
          <a:xfrm>
            <a:off x="742188" y="3871287"/>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7" name="object 17"/>
          <p:cNvSpPr txBox="1"/>
          <p:nvPr/>
        </p:nvSpPr>
        <p:spPr>
          <a:xfrm>
            <a:off x="541020" y="4123290"/>
            <a:ext cx="3162266"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Este</a:t>
            </a:r>
            <a:r>
              <a:rPr sz="900" spc="172" dirty="0">
                <a:solidFill>
                  <a:srgbClr val="000000"/>
                </a:solidFill>
                <a:latin typeface="Arial"/>
                <a:cs typeface="Arial"/>
              </a:rPr>
              <a:t> </a:t>
            </a:r>
            <a:r>
              <a:rPr sz="900" dirty="0">
                <a:solidFill>
                  <a:srgbClr val="000000"/>
                </a:solidFill>
                <a:latin typeface="Arial"/>
                <a:cs typeface="Arial"/>
              </a:rPr>
              <a:t>modelo</a:t>
            </a:r>
            <a:r>
              <a:rPr sz="900" spc="182" dirty="0">
                <a:solidFill>
                  <a:srgbClr val="000000"/>
                </a:solidFill>
                <a:latin typeface="Arial"/>
                <a:cs typeface="Arial"/>
              </a:rPr>
              <a:t> </a:t>
            </a:r>
            <a:r>
              <a:rPr sz="900" dirty="0">
                <a:solidFill>
                  <a:srgbClr val="000000"/>
                </a:solidFill>
                <a:latin typeface="Arial"/>
                <a:cs typeface="Arial"/>
              </a:rPr>
              <a:t>conta</a:t>
            </a:r>
            <a:r>
              <a:rPr sz="900" spc="174" dirty="0">
                <a:solidFill>
                  <a:srgbClr val="000000"/>
                </a:solidFill>
                <a:latin typeface="Arial"/>
                <a:cs typeface="Arial"/>
              </a:rPr>
              <a:t> </a:t>
            </a:r>
            <a:r>
              <a:rPr sz="900" dirty="0">
                <a:solidFill>
                  <a:srgbClr val="000000"/>
                </a:solidFill>
                <a:latin typeface="Arial"/>
                <a:cs typeface="Arial"/>
              </a:rPr>
              <a:t>com</a:t>
            </a:r>
            <a:r>
              <a:rPr sz="900" spc="177" dirty="0">
                <a:solidFill>
                  <a:srgbClr val="000000"/>
                </a:solidFill>
                <a:latin typeface="Arial"/>
                <a:cs typeface="Arial"/>
              </a:rPr>
              <a:t> </a:t>
            </a:r>
            <a:r>
              <a:rPr sz="900" dirty="0">
                <a:solidFill>
                  <a:srgbClr val="000000"/>
                </a:solidFill>
                <a:latin typeface="Arial"/>
                <a:cs typeface="Arial"/>
              </a:rPr>
              <a:t>descanso</a:t>
            </a:r>
            <a:r>
              <a:rPr sz="900" spc="160" dirty="0">
                <a:solidFill>
                  <a:srgbClr val="000000"/>
                </a:solidFill>
                <a:latin typeface="Arial"/>
                <a:cs typeface="Arial"/>
              </a:rPr>
              <a:t> </a:t>
            </a:r>
            <a:r>
              <a:rPr sz="900" dirty="0">
                <a:solidFill>
                  <a:srgbClr val="000000"/>
                </a:solidFill>
                <a:latin typeface="Arial"/>
                <a:cs typeface="Arial"/>
              </a:rPr>
              <a:t>central</a:t>
            </a:r>
            <a:r>
              <a:rPr sz="900" spc="172" dirty="0">
                <a:solidFill>
                  <a:srgbClr val="000000"/>
                </a:solidFill>
                <a:latin typeface="Arial"/>
                <a:cs typeface="Arial"/>
              </a:rPr>
              <a:t> </a:t>
            </a:r>
            <a:r>
              <a:rPr sz="900" dirty="0">
                <a:solidFill>
                  <a:srgbClr val="000000"/>
                </a:solidFill>
                <a:latin typeface="Arial"/>
                <a:cs typeface="Arial"/>
              </a:rPr>
              <a:t>e</a:t>
            </a:r>
            <a:r>
              <a:rPr sz="900" spc="172" dirty="0">
                <a:solidFill>
                  <a:srgbClr val="000000"/>
                </a:solidFill>
                <a:latin typeface="Arial"/>
                <a:cs typeface="Arial"/>
              </a:rPr>
              <a:t> </a:t>
            </a:r>
            <a:r>
              <a:rPr sz="900" dirty="0">
                <a:solidFill>
                  <a:srgbClr val="000000"/>
                </a:solidFill>
                <a:latin typeface="Arial"/>
                <a:cs typeface="Arial"/>
              </a:rPr>
              <a:t>lateral.</a:t>
            </a:r>
            <a:r>
              <a:rPr sz="900" spc="172"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manter a estabilidade, quando usar o descanso lateral rode</a:t>
            </a:r>
          </a:p>
          <a:p>
            <a:pPr marL="0" marR="0">
              <a:lnSpc>
                <a:spcPts val="1005"/>
              </a:lnSpc>
              <a:spcBef>
                <a:spcPts val="196"/>
              </a:spcBef>
              <a:spcAft>
                <a:spcPts val="0"/>
              </a:spcAft>
            </a:pPr>
            <a:r>
              <a:rPr sz="900">
                <a:solidFill>
                  <a:srgbClr val="000000"/>
                </a:solidFill>
                <a:latin typeface="Arial"/>
                <a:cs typeface="Arial"/>
              </a:rPr>
              <a:t>o gui</a:t>
            </a:r>
            <a:r>
              <a:rPr lang="pt-BR" sz="900">
                <a:solidFill>
                  <a:srgbClr val="000000"/>
                </a:solidFill>
                <a:latin typeface="Arial"/>
                <a:cs typeface="Arial"/>
              </a:rPr>
              <a:t>dão</a:t>
            </a:r>
            <a:r>
              <a:rPr sz="900">
                <a:solidFill>
                  <a:srgbClr val="000000"/>
                </a:solidFill>
                <a:latin typeface="Arial"/>
                <a:cs typeface="Arial"/>
              </a:rPr>
              <a:t> </a:t>
            </a:r>
            <a:r>
              <a:rPr sz="900" dirty="0">
                <a:solidFill>
                  <a:srgbClr val="000000"/>
                </a:solidFill>
                <a:latin typeface="Arial"/>
                <a:cs typeface="Arial"/>
              </a:rPr>
              <a:t>completamente</a:t>
            </a:r>
            <a:r>
              <a:rPr sz="900" spc="11" dirty="0">
                <a:solidFill>
                  <a:srgbClr val="000000"/>
                </a:solidFill>
                <a:latin typeface="Arial"/>
                <a:cs typeface="Arial"/>
              </a:rPr>
              <a:t> </a:t>
            </a:r>
            <a:r>
              <a:rPr sz="900" dirty="0">
                <a:solidFill>
                  <a:srgbClr val="000000"/>
                </a:solidFill>
                <a:latin typeface="Arial"/>
                <a:cs typeface="Arial"/>
              </a:rPr>
              <a:t>para a esquerda.</a:t>
            </a:r>
          </a:p>
        </p:txBody>
      </p:sp>
      <p:sp>
        <p:nvSpPr>
          <p:cNvPr id="18" name="object 18"/>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724785" y="689356"/>
            <a:ext cx="4296410" cy="2998470"/>
          </a:xfrm>
          <a:prstGeom prst="rect">
            <a:avLst/>
          </a:prstGeom>
          <a:blipFill>
            <a:blip r:embed="rId2" cstate="print">
              <a:alphaModFix/>
              <a:extLst>
                <a:ext uri="{BEBA8EAE-BF5A-486C-A8C5-ECC9F3942E4B}">
                  <a14:imgProps xmlns:a14="http://schemas.microsoft.com/office/drawing/2010/main">
                    <a14:imgLayer r:embed="rId3">
                      <a14:imgEffect>
                        <a14:sharpenSoften amount="50000"/>
                      </a14:imgEffect>
                    </a14:imgLayer>
                  </a14:imgProps>
                </a:ext>
              </a:extLst>
            </a:blip>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607018"/>
            <a:ext cx="3034742"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Painel de instrumentos e</a:t>
            </a:r>
            <a:r>
              <a:rPr sz="1200" b="1" spc="10" dirty="0">
                <a:solidFill>
                  <a:srgbClr val="000000"/>
                </a:solidFill>
                <a:latin typeface="Arial"/>
                <a:cs typeface="Arial"/>
              </a:rPr>
              <a:t> </a:t>
            </a:r>
            <a:r>
              <a:rPr sz="1200" b="1" dirty="0">
                <a:solidFill>
                  <a:srgbClr val="000000"/>
                </a:solidFill>
                <a:latin typeface="Arial"/>
                <a:cs typeface="Arial"/>
              </a:rPr>
              <a:t>luzes de aviso</a:t>
            </a:r>
          </a:p>
        </p:txBody>
      </p:sp>
      <p:sp>
        <p:nvSpPr>
          <p:cNvPr id="6" name="object 6"/>
          <p:cNvSpPr txBox="1"/>
          <p:nvPr/>
        </p:nvSpPr>
        <p:spPr>
          <a:xfrm>
            <a:off x="541020" y="1040797"/>
            <a:ext cx="2241440" cy="260521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795" dirty="0">
                <a:solidFill>
                  <a:srgbClr val="000000"/>
                </a:solidFill>
                <a:latin typeface="Arial"/>
                <a:cs typeface="Arial"/>
              </a:rPr>
              <a:t> </a:t>
            </a:r>
            <a:r>
              <a:rPr sz="900">
                <a:solidFill>
                  <a:srgbClr val="000000"/>
                </a:solidFill>
                <a:latin typeface="Arial"/>
                <a:cs typeface="Arial"/>
              </a:rPr>
              <a:t>Sensor</a:t>
            </a:r>
            <a:r>
              <a:rPr sz="900" spc="-14">
                <a:solidFill>
                  <a:srgbClr val="000000"/>
                </a:solidFill>
                <a:latin typeface="Arial"/>
                <a:cs typeface="Arial"/>
              </a:rPr>
              <a:t> </a:t>
            </a:r>
            <a:r>
              <a:rPr lang="pt-BR" sz="900">
                <a:solidFill>
                  <a:srgbClr val="000000"/>
                </a:solidFill>
                <a:latin typeface="Arial"/>
                <a:cs typeface="Arial"/>
              </a:rPr>
              <a:t>luminosidade</a:t>
            </a:r>
            <a:r>
              <a:rPr sz="900">
                <a:solidFill>
                  <a:srgbClr val="000000"/>
                </a:solidFill>
                <a:latin typeface="Arial"/>
                <a:cs typeface="Arial"/>
              </a:rPr>
              <a:t> </a:t>
            </a:r>
            <a:r>
              <a:rPr sz="900" dirty="0">
                <a:solidFill>
                  <a:srgbClr val="000000"/>
                </a:solidFill>
                <a:latin typeface="Arial"/>
                <a:cs typeface="Arial"/>
              </a:rPr>
              <a:t>(luz exterior)</a:t>
            </a:r>
          </a:p>
          <a:p>
            <a:pPr marL="0" marR="0">
              <a:lnSpc>
                <a:spcPts val="1005"/>
              </a:lnSpc>
              <a:spcBef>
                <a:spcPts val="194"/>
              </a:spcBef>
              <a:spcAft>
                <a:spcPts val="0"/>
              </a:spcAft>
            </a:pPr>
            <a:r>
              <a:rPr sz="900" dirty="0">
                <a:solidFill>
                  <a:srgbClr val="000000"/>
                </a:solidFill>
                <a:latin typeface="Arial"/>
                <a:cs typeface="Arial"/>
              </a:rPr>
              <a:t>2.</a:t>
            </a:r>
            <a:r>
              <a:rPr sz="900" spc="795" dirty="0">
                <a:solidFill>
                  <a:srgbClr val="000000"/>
                </a:solidFill>
                <a:latin typeface="Arial"/>
                <a:cs typeface="Arial"/>
              </a:rPr>
              <a:t> </a:t>
            </a:r>
            <a:r>
              <a:rPr sz="900" dirty="0">
                <a:solidFill>
                  <a:srgbClr val="000000"/>
                </a:solidFill>
                <a:latin typeface="Arial"/>
                <a:cs typeface="Arial"/>
              </a:rPr>
              <a:t>Data/hora</a:t>
            </a:r>
          </a:p>
          <a:p>
            <a:pPr marL="0" marR="0">
              <a:lnSpc>
                <a:spcPts val="1005"/>
              </a:lnSpc>
              <a:spcBef>
                <a:spcPts val="194"/>
              </a:spcBef>
              <a:spcAft>
                <a:spcPts val="0"/>
              </a:spcAft>
            </a:pPr>
            <a:r>
              <a:rPr sz="900" dirty="0">
                <a:solidFill>
                  <a:srgbClr val="000000"/>
                </a:solidFill>
                <a:latin typeface="Arial"/>
                <a:cs typeface="Arial"/>
              </a:rPr>
              <a:t>3.</a:t>
            </a:r>
            <a:r>
              <a:rPr sz="900" spc="795"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falha na injeção</a:t>
            </a:r>
          </a:p>
          <a:p>
            <a:pPr marL="0" marR="0">
              <a:lnSpc>
                <a:spcPts val="1005"/>
              </a:lnSpc>
              <a:spcBef>
                <a:spcPts val="197"/>
              </a:spcBef>
              <a:spcAft>
                <a:spcPts val="0"/>
              </a:spcAft>
            </a:pPr>
            <a:r>
              <a:rPr sz="900" dirty="0">
                <a:solidFill>
                  <a:srgbClr val="000000"/>
                </a:solidFill>
                <a:latin typeface="Arial"/>
                <a:cs typeface="Arial"/>
              </a:rPr>
              <a:t>4.</a:t>
            </a:r>
            <a:r>
              <a:rPr sz="900" spc="795"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luz de</a:t>
            </a:r>
            <a:r>
              <a:rPr sz="900" spc="-12" dirty="0">
                <a:solidFill>
                  <a:srgbClr val="000000"/>
                </a:solidFill>
                <a:latin typeface="Arial"/>
                <a:cs typeface="Arial"/>
              </a:rPr>
              <a:t> </a:t>
            </a:r>
            <a:r>
              <a:rPr sz="900" dirty="0">
                <a:solidFill>
                  <a:srgbClr val="000000"/>
                </a:solidFill>
                <a:latin typeface="Arial"/>
                <a:cs typeface="Arial"/>
              </a:rPr>
              <a:t>máximos</a:t>
            </a:r>
          </a:p>
          <a:p>
            <a:pPr marL="0" marR="0">
              <a:lnSpc>
                <a:spcPts val="1005"/>
              </a:lnSpc>
              <a:spcBef>
                <a:spcPts val="194"/>
              </a:spcBef>
              <a:spcAft>
                <a:spcPts val="0"/>
              </a:spcAft>
            </a:pPr>
            <a:r>
              <a:rPr sz="900" dirty="0">
                <a:solidFill>
                  <a:srgbClr val="000000"/>
                </a:solidFill>
                <a:latin typeface="Arial"/>
                <a:cs typeface="Arial"/>
              </a:rPr>
              <a:t>5.</a:t>
            </a:r>
            <a:r>
              <a:rPr sz="900" spc="795" dirty="0">
                <a:solidFill>
                  <a:srgbClr val="000000"/>
                </a:solidFill>
                <a:latin typeface="Arial"/>
                <a:cs typeface="Arial"/>
              </a:rPr>
              <a:t> </a:t>
            </a:r>
            <a:r>
              <a:rPr sz="900" dirty="0">
                <a:solidFill>
                  <a:srgbClr val="000000"/>
                </a:solidFill>
                <a:latin typeface="Arial"/>
                <a:cs typeface="Arial"/>
              </a:rPr>
              <a:t>Aviso do</a:t>
            </a:r>
            <a:r>
              <a:rPr sz="900" spc="-12" dirty="0">
                <a:solidFill>
                  <a:srgbClr val="000000"/>
                </a:solidFill>
                <a:latin typeface="Arial"/>
                <a:cs typeface="Arial"/>
              </a:rPr>
              <a:t> </a:t>
            </a:r>
            <a:r>
              <a:rPr sz="900" dirty="0">
                <a:solidFill>
                  <a:srgbClr val="000000"/>
                </a:solidFill>
                <a:latin typeface="Arial"/>
                <a:cs typeface="Arial"/>
              </a:rPr>
              <a:t>pisca esquerdo</a:t>
            </a:r>
          </a:p>
          <a:p>
            <a:pPr marL="0" marR="0">
              <a:lnSpc>
                <a:spcPts val="1005"/>
              </a:lnSpc>
              <a:spcBef>
                <a:spcPts val="194"/>
              </a:spcBef>
              <a:spcAft>
                <a:spcPts val="0"/>
              </a:spcAft>
            </a:pPr>
            <a:r>
              <a:rPr sz="900" dirty="0">
                <a:solidFill>
                  <a:srgbClr val="000000"/>
                </a:solidFill>
                <a:latin typeface="Arial"/>
                <a:cs typeface="Arial"/>
              </a:rPr>
              <a:t>6.</a:t>
            </a:r>
            <a:r>
              <a:rPr sz="900" spc="795" dirty="0">
                <a:solidFill>
                  <a:srgbClr val="000000"/>
                </a:solidFill>
                <a:latin typeface="Arial"/>
                <a:cs typeface="Arial"/>
              </a:rPr>
              <a:t> </a:t>
            </a:r>
            <a:r>
              <a:rPr sz="900" dirty="0">
                <a:solidFill>
                  <a:srgbClr val="000000"/>
                </a:solidFill>
                <a:latin typeface="Arial"/>
                <a:cs typeface="Arial"/>
              </a:rPr>
              <a:t>Descanso lateral</a:t>
            </a:r>
          </a:p>
          <a:p>
            <a:pPr marL="0" marR="0">
              <a:lnSpc>
                <a:spcPts val="1005"/>
              </a:lnSpc>
              <a:spcBef>
                <a:spcPts val="194"/>
              </a:spcBef>
              <a:spcAft>
                <a:spcPts val="0"/>
              </a:spcAft>
            </a:pPr>
            <a:r>
              <a:rPr sz="900" dirty="0">
                <a:solidFill>
                  <a:srgbClr val="000000"/>
                </a:solidFill>
                <a:latin typeface="Arial"/>
                <a:cs typeface="Arial"/>
              </a:rPr>
              <a:t>7.</a:t>
            </a:r>
            <a:r>
              <a:rPr sz="900" spc="795"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temperat. de</a:t>
            </a:r>
            <a:r>
              <a:rPr sz="900" spc="-11" dirty="0">
                <a:solidFill>
                  <a:srgbClr val="000000"/>
                </a:solidFill>
                <a:latin typeface="Arial"/>
                <a:cs typeface="Arial"/>
              </a:rPr>
              <a:t> </a:t>
            </a:r>
            <a:r>
              <a:rPr sz="900" dirty="0">
                <a:solidFill>
                  <a:srgbClr val="000000"/>
                </a:solidFill>
                <a:latin typeface="Arial"/>
                <a:cs typeface="Arial"/>
              </a:rPr>
              <a:t>congelamento</a:t>
            </a:r>
          </a:p>
          <a:p>
            <a:pPr marL="0" marR="0">
              <a:lnSpc>
                <a:spcPts val="1005"/>
              </a:lnSpc>
              <a:spcBef>
                <a:spcPts val="194"/>
              </a:spcBef>
              <a:spcAft>
                <a:spcPts val="0"/>
              </a:spcAft>
            </a:pPr>
            <a:r>
              <a:rPr sz="900" dirty="0">
                <a:solidFill>
                  <a:srgbClr val="000000"/>
                </a:solidFill>
                <a:latin typeface="Arial"/>
                <a:cs typeface="Arial"/>
              </a:rPr>
              <a:t>8.</a:t>
            </a:r>
            <a:r>
              <a:rPr sz="900" spc="795" dirty="0">
                <a:solidFill>
                  <a:srgbClr val="000000"/>
                </a:solidFill>
                <a:latin typeface="Arial"/>
                <a:cs typeface="Arial"/>
              </a:rPr>
              <a:t> </a:t>
            </a:r>
            <a:r>
              <a:rPr sz="900" dirty="0">
                <a:solidFill>
                  <a:srgbClr val="000000"/>
                </a:solidFill>
                <a:latin typeface="Arial"/>
                <a:cs typeface="Arial"/>
              </a:rPr>
              <a:t>Velocímetro</a:t>
            </a:r>
          </a:p>
          <a:p>
            <a:pPr marL="0" marR="0">
              <a:lnSpc>
                <a:spcPts val="1005"/>
              </a:lnSpc>
              <a:spcBef>
                <a:spcPts val="194"/>
              </a:spcBef>
              <a:spcAft>
                <a:spcPts val="0"/>
              </a:spcAft>
            </a:pPr>
            <a:r>
              <a:rPr sz="900" dirty="0">
                <a:solidFill>
                  <a:srgbClr val="000000"/>
                </a:solidFill>
                <a:latin typeface="Arial"/>
                <a:cs typeface="Arial"/>
              </a:rPr>
              <a:t>9.</a:t>
            </a:r>
            <a:r>
              <a:rPr sz="900" spc="795" dirty="0">
                <a:solidFill>
                  <a:srgbClr val="000000"/>
                </a:solidFill>
                <a:latin typeface="Arial"/>
                <a:cs typeface="Arial"/>
              </a:rPr>
              <a:t> </a:t>
            </a:r>
            <a:r>
              <a:rPr sz="900" dirty="0">
                <a:solidFill>
                  <a:srgbClr val="000000"/>
                </a:solidFill>
                <a:latin typeface="Arial"/>
                <a:cs typeface="Arial"/>
              </a:rPr>
              <a:t>Aviso do</a:t>
            </a:r>
            <a:r>
              <a:rPr sz="900" spc="-12" dirty="0">
                <a:solidFill>
                  <a:srgbClr val="000000"/>
                </a:solidFill>
                <a:latin typeface="Arial"/>
                <a:cs typeface="Arial"/>
              </a:rPr>
              <a:t> </a:t>
            </a:r>
            <a:r>
              <a:rPr sz="900" dirty="0">
                <a:solidFill>
                  <a:srgbClr val="000000"/>
                </a:solidFill>
                <a:latin typeface="Arial"/>
                <a:cs typeface="Arial"/>
              </a:rPr>
              <a:t>nível do óleo</a:t>
            </a:r>
          </a:p>
          <a:p>
            <a:pPr marL="0" marR="0">
              <a:lnSpc>
                <a:spcPts val="1005"/>
              </a:lnSpc>
              <a:spcBef>
                <a:spcPts val="196"/>
              </a:spcBef>
              <a:spcAft>
                <a:spcPts val="0"/>
              </a:spcAft>
            </a:pPr>
            <a:r>
              <a:rPr sz="900" dirty="0">
                <a:solidFill>
                  <a:srgbClr val="000000"/>
                </a:solidFill>
                <a:latin typeface="Arial"/>
                <a:cs typeface="Arial"/>
              </a:rPr>
              <a:t>10</a:t>
            </a:r>
            <a:r>
              <a:rPr sz="900">
                <a:solidFill>
                  <a:srgbClr val="000000"/>
                </a:solidFill>
                <a:latin typeface="Arial"/>
                <a:cs typeface="Arial"/>
              </a:rPr>
              <a:t>.</a:t>
            </a:r>
            <a:r>
              <a:rPr sz="900" spc="291">
                <a:solidFill>
                  <a:srgbClr val="000000"/>
                </a:solidFill>
                <a:latin typeface="Arial"/>
                <a:cs typeface="Arial"/>
              </a:rPr>
              <a:t> </a:t>
            </a:r>
            <a:r>
              <a:rPr sz="900">
                <a:solidFill>
                  <a:srgbClr val="000000"/>
                </a:solidFill>
                <a:latin typeface="Arial"/>
                <a:cs typeface="Arial"/>
              </a:rPr>
              <a:t>Conta-</a:t>
            </a:r>
            <a:r>
              <a:rPr lang="pt-BR" sz="900">
                <a:solidFill>
                  <a:srgbClr val="000000"/>
                </a:solidFill>
                <a:latin typeface="Arial"/>
                <a:cs typeface="Arial"/>
              </a:rPr>
              <a:t>giros</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11.</a:t>
            </a:r>
            <a:r>
              <a:rPr sz="900" spc="291"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carga baixa da</a:t>
            </a:r>
            <a:r>
              <a:rPr sz="900" spc="-12" dirty="0">
                <a:solidFill>
                  <a:srgbClr val="000000"/>
                </a:solidFill>
                <a:latin typeface="Arial"/>
                <a:cs typeface="Arial"/>
              </a:rPr>
              <a:t> </a:t>
            </a:r>
            <a:r>
              <a:rPr sz="900" dirty="0">
                <a:solidFill>
                  <a:srgbClr val="000000"/>
                </a:solidFill>
                <a:latin typeface="Arial"/>
                <a:cs typeface="Arial"/>
              </a:rPr>
              <a:t>bateria</a:t>
            </a:r>
          </a:p>
          <a:p>
            <a:pPr marL="0" marR="0">
              <a:lnSpc>
                <a:spcPts val="1005"/>
              </a:lnSpc>
              <a:spcBef>
                <a:spcPts val="194"/>
              </a:spcBef>
              <a:spcAft>
                <a:spcPts val="0"/>
              </a:spcAft>
            </a:pPr>
            <a:r>
              <a:rPr sz="900" dirty="0">
                <a:solidFill>
                  <a:srgbClr val="000000"/>
                </a:solidFill>
                <a:latin typeface="Arial"/>
                <a:cs typeface="Arial"/>
              </a:rPr>
              <a:t>12.</a:t>
            </a:r>
            <a:r>
              <a:rPr sz="900" spc="291" dirty="0">
                <a:solidFill>
                  <a:srgbClr val="000000"/>
                </a:solidFill>
                <a:latin typeface="Arial"/>
                <a:cs typeface="Arial"/>
              </a:rPr>
              <a:t> </a:t>
            </a:r>
            <a:r>
              <a:rPr sz="900" dirty="0">
                <a:solidFill>
                  <a:srgbClr val="000000"/>
                </a:solidFill>
                <a:latin typeface="Arial"/>
                <a:cs typeface="Arial"/>
              </a:rPr>
              <a:t>Aviso </a:t>
            </a:r>
            <a:r>
              <a:rPr sz="900">
                <a:solidFill>
                  <a:srgbClr val="000000"/>
                </a:solidFill>
                <a:latin typeface="Arial"/>
                <a:cs typeface="Arial"/>
              </a:rPr>
              <a:t>de Wi</a:t>
            </a:r>
            <a:r>
              <a:rPr lang="pt-BR" sz="900">
                <a:solidFill>
                  <a:srgbClr val="000000"/>
                </a:solidFill>
                <a:latin typeface="Arial"/>
                <a:cs typeface="Arial"/>
              </a:rPr>
              <a:t>fi</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13.</a:t>
            </a:r>
            <a:r>
              <a:rPr sz="900" spc="291" dirty="0">
                <a:solidFill>
                  <a:srgbClr val="000000"/>
                </a:solidFill>
                <a:latin typeface="Arial"/>
                <a:cs typeface="Arial"/>
              </a:rPr>
              <a:t> </a:t>
            </a:r>
            <a:r>
              <a:rPr sz="900" dirty="0">
                <a:solidFill>
                  <a:srgbClr val="000000"/>
                </a:solidFill>
                <a:latin typeface="Arial"/>
                <a:cs typeface="Arial"/>
              </a:rPr>
              <a:t>Aviso de Bluetooth</a:t>
            </a:r>
          </a:p>
          <a:p>
            <a:pPr marL="0" marR="0">
              <a:lnSpc>
                <a:spcPts val="1005"/>
              </a:lnSpc>
              <a:spcBef>
                <a:spcPts val="194"/>
              </a:spcBef>
              <a:spcAft>
                <a:spcPts val="0"/>
              </a:spcAft>
            </a:pPr>
            <a:r>
              <a:rPr sz="900" dirty="0">
                <a:solidFill>
                  <a:srgbClr val="000000"/>
                </a:solidFill>
                <a:latin typeface="Arial"/>
                <a:cs typeface="Arial"/>
              </a:rPr>
              <a:t>14.</a:t>
            </a:r>
            <a:r>
              <a:rPr sz="900" spc="291" dirty="0">
                <a:solidFill>
                  <a:srgbClr val="000000"/>
                </a:solidFill>
                <a:latin typeface="Arial"/>
                <a:cs typeface="Arial"/>
              </a:rPr>
              <a:t> </a:t>
            </a:r>
            <a:r>
              <a:rPr sz="900" dirty="0">
                <a:solidFill>
                  <a:srgbClr val="000000"/>
                </a:solidFill>
                <a:latin typeface="Arial"/>
                <a:cs typeface="Arial"/>
              </a:rPr>
              <a:t>Aviso do</a:t>
            </a:r>
            <a:r>
              <a:rPr sz="900" spc="-12" dirty="0">
                <a:solidFill>
                  <a:srgbClr val="000000"/>
                </a:solidFill>
                <a:latin typeface="Arial"/>
                <a:cs typeface="Arial"/>
              </a:rPr>
              <a:t> </a:t>
            </a:r>
            <a:r>
              <a:rPr sz="900" dirty="0">
                <a:solidFill>
                  <a:srgbClr val="000000"/>
                </a:solidFill>
                <a:latin typeface="Arial"/>
                <a:cs typeface="Arial"/>
              </a:rPr>
              <a:t>pisca direito</a:t>
            </a:r>
          </a:p>
          <a:p>
            <a:pPr marL="0" marR="0">
              <a:lnSpc>
                <a:spcPts val="1005"/>
              </a:lnSpc>
              <a:spcBef>
                <a:spcPts val="194"/>
              </a:spcBef>
              <a:spcAft>
                <a:spcPts val="0"/>
              </a:spcAft>
            </a:pPr>
            <a:r>
              <a:rPr sz="900" dirty="0">
                <a:solidFill>
                  <a:srgbClr val="000000"/>
                </a:solidFill>
                <a:latin typeface="Arial"/>
                <a:cs typeface="Arial"/>
              </a:rPr>
              <a:t>15.</a:t>
            </a:r>
            <a:r>
              <a:rPr sz="900" spc="291"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gravação </a:t>
            </a:r>
            <a:r>
              <a:rPr sz="900">
                <a:solidFill>
                  <a:srgbClr val="000000"/>
                </a:solidFill>
                <a:latin typeface="Arial"/>
                <a:cs typeface="Arial"/>
              </a:rPr>
              <a:t>da</a:t>
            </a:r>
            <a:r>
              <a:rPr sz="900" spc="20">
                <a:solidFill>
                  <a:srgbClr val="000000"/>
                </a:solidFill>
                <a:latin typeface="Arial"/>
                <a:cs typeface="Arial"/>
              </a:rPr>
              <a:t> </a:t>
            </a:r>
            <a:r>
              <a:rPr sz="900">
                <a:solidFill>
                  <a:srgbClr val="000000"/>
                </a:solidFill>
                <a:latin typeface="Arial"/>
                <a:cs typeface="Arial"/>
              </a:rPr>
              <a:t>câm</a:t>
            </a:r>
            <a:r>
              <a:rPr lang="pt-BR" sz="900">
                <a:solidFill>
                  <a:srgbClr val="000000"/>
                </a:solidFill>
                <a:latin typeface="Arial"/>
                <a:cs typeface="Arial"/>
              </a:rPr>
              <a:t>e</a:t>
            </a:r>
            <a:r>
              <a:rPr sz="900">
                <a:solidFill>
                  <a:srgbClr val="000000"/>
                </a:solidFill>
                <a:latin typeface="Arial"/>
                <a:cs typeface="Arial"/>
              </a:rPr>
              <a:t>ra</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16.</a:t>
            </a:r>
            <a:r>
              <a:rPr sz="900" spc="291" dirty="0">
                <a:solidFill>
                  <a:srgbClr val="000000"/>
                </a:solidFill>
                <a:latin typeface="Arial"/>
                <a:cs typeface="Arial"/>
              </a:rPr>
              <a:t> </a:t>
            </a:r>
            <a:r>
              <a:rPr sz="900" dirty="0">
                <a:solidFill>
                  <a:srgbClr val="000000"/>
                </a:solidFill>
                <a:latin typeface="Arial"/>
                <a:cs typeface="Arial"/>
              </a:rPr>
              <a:t>Temperatura ambiente</a:t>
            </a:r>
          </a:p>
          <a:p>
            <a:pPr marL="0" marR="0">
              <a:lnSpc>
                <a:spcPts val="1005"/>
              </a:lnSpc>
              <a:spcBef>
                <a:spcPts val="197"/>
              </a:spcBef>
              <a:spcAft>
                <a:spcPts val="0"/>
              </a:spcAft>
            </a:pPr>
            <a:r>
              <a:rPr sz="900" dirty="0">
                <a:solidFill>
                  <a:srgbClr val="000000"/>
                </a:solidFill>
                <a:latin typeface="Arial"/>
                <a:cs typeface="Arial"/>
              </a:rPr>
              <a:t>17.</a:t>
            </a:r>
            <a:r>
              <a:rPr sz="900" spc="291" dirty="0">
                <a:solidFill>
                  <a:srgbClr val="000000"/>
                </a:solidFill>
                <a:latin typeface="Arial"/>
                <a:cs typeface="Arial"/>
              </a:rPr>
              <a:t> </a:t>
            </a:r>
            <a:r>
              <a:rPr sz="900" dirty="0">
                <a:solidFill>
                  <a:srgbClr val="000000"/>
                </a:solidFill>
                <a:latin typeface="Arial"/>
                <a:cs typeface="Arial"/>
              </a:rPr>
              <a:t>Nível de gasolina</a:t>
            </a:r>
          </a:p>
        </p:txBody>
      </p:sp>
      <p:sp>
        <p:nvSpPr>
          <p:cNvPr id="7" name="object 7"/>
          <p:cNvSpPr txBox="1"/>
          <p:nvPr/>
        </p:nvSpPr>
        <p:spPr>
          <a:xfrm>
            <a:off x="541020" y="3632613"/>
            <a:ext cx="123369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18.</a:t>
            </a:r>
            <a:r>
              <a:rPr sz="900" spc="291" dirty="0">
                <a:solidFill>
                  <a:srgbClr val="000000"/>
                </a:solidFill>
                <a:latin typeface="Arial"/>
                <a:cs typeface="Arial"/>
              </a:rPr>
              <a:t> </a:t>
            </a:r>
            <a:r>
              <a:rPr sz="900" dirty="0">
                <a:solidFill>
                  <a:srgbClr val="000000"/>
                </a:solidFill>
                <a:latin typeface="Arial"/>
                <a:cs typeface="Arial"/>
              </a:rPr>
              <a:t>Aviso de</a:t>
            </a:r>
            <a:r>
              <a:rPr sz="900" spc="-10" dirty="0">
                <a:solidFill>
                  <a:srgbClr val="000000"/>
                </a:solidFill>
                <a:latin typeface="Arial"/>
                <a:cs typeface="Arial"/>
              </a:rPr>
              <a:t> </a:t>
            </a:r>
            <a:r>
              <a:rPr sz="900" dirty="0">
                <a:solidFill>
                  <a:srgbClr val="000000"/>
                </a:solidFill>
                <a:latin typeface="Arial"/>
                <a:cs typeface="Arial"/>
              </a:rPr>
              <a:t>reserva</a:t>
            </a:r>
          </a:p>
        </p:txBody>
      </p:sp>
      <p:sp>
        <p:nvSpPr>
          <p:cNvPr id="8" name="object 8"/>
          <p:cNvSpPr txBox="1"/>
          <p:nvPr/>
        </p:nvSpPr>
        <p:spPr>
          <a:xfrm>
            <a:off x="541020" y="3785013"/>
            <a:ext cx="2292857" cy="9280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19</a:t>
            </a:r>
            <a:r>
              <a:rPr sz="900">
                <a:solidFill>
                  <a:srgbClr val="000000"/>
                </a:solidFill>
                <a:latin typeface="Arial"/>
                <a:cs typeface="Arial"/>
              </a:rPr>
              <a:t>.</a:t>
            </a:r>
            <a:r>
              <a:rPr sz="900" spc="291">
                <a:solidFill>
                  <a:srgbClr val="000000"/>
                </a:solidFill>
                <a:latin typeface="Arial"/>
                <a:cs typeface="Arial"/>
              </a:rPr>
              <a:t> </a:t>
            </a:r>
            <a:r>
              <a:rPr lang="pt-BR" sz="900">
                <a:solidFill>
                  <a:srgbClr val="000000"/>
                </a:solidFill>
                <a:latin typeface="Arial"/>
                <a:cs typeface="Arial"/>
              </a:rPr>
              <a:t>Odometro</a:t>
            </a:r>
            <a:r>
              <a:rPr sz="900" spc="11">
                <a:solidFill>
                  <a:srgbClr val="000000"/>
                </a:solidFill>
                <a:latin typeface="Arial"/>
                <a:cs typeface="Arial"/>
              </a:rPr>
              <a:t> </a:t>
            </a:r>
            <a:r>
              <a:rPr sz="900" dirty="0">
                <a:solidFill>
                  <a:srgbClr val="000000"/>
                </a:solidFill>
                <a:latin typeface="Arial"/>
                <a:cs typeface="Arial"/>
              </a:rPr>
              <a:t>total (ODO)</a:t>
            </a:r>
          </a:p>
          <a:p>
            <a:pPr marL="0" marR="0">
              <a:lnSpc>
                <a:spcPts val="1005"/>
              </a:lnSpc>
              <a:spcBef>
                <a:spcPts val="194"/>
              </a:spcBef>
              <a:spcAft>
                <a:spcPts val="0"/>
              </a:spcAft>
            </a:pPr>
            <a:r>
              <a:rPr sz="900" dirty="0">
                <a:solidFill>
                  <a:srgbClr val="000000"/>
                </a:solidFill>
                <a:latin typeface="Arial"/>
                <a:cs typeface="Arial"/>
              </a:rPr>
              <a:t>20.</a:t>
            </a:r>
            <a:r>
              <a:rPr sz="900" spc="291" dirty="0">
                <a:solidFill>
                  <a:srgbClr val="000000"/>
                </a:solidFill>
                <a:latin typeface="Arial"/>
                <a:cs typeface="Arial"/>
              </a:rPr>
              <a:t> </a:t>
            </a:r>
            <a:r>
              <a:rPr sz="900" dirty="0">
                <a:solidFill>
                  <a:srgbClr val="000000"/>
                </a:solidFill>
                <a:latin typeface="Arial"/>
                <a:cs typeface="Arial"/>
              </a:rPr>
              <a:t>Aviso de TCS</a:t>
            </a:r>
          </a:p>
          <a:p>
            <a:pPr marL="0" marR="0">
              <a:lnSpc>
                <a:spcPts val="1005"/>
              </a:lnSpc>
              <a:spcBef>
                <a:spcPts val="194"/>
              </a:spcBef>
              <a:spcAft>
                <a:spcPts val="0"/>
              </a:spcAft>
            </a:pPr>
            <a:r>
              <a:rPr sz="900" dirty="0">
                <a:solidFill>
                  <a:srgbClr val="000000"/>
                </a:solidFill>
                <a:latin typeface="Arial"/>
                <a:cs typeface="Arial"/>
              </a:rPr>
              <a:t>21.</a:t>
            </a:r>
            <a:r>
              <a:rPr sz="900" spc="291" dirty="0">
                <a:solidFill>
                  <a:srgbClr val="000000"/>
                </a:solidFill>
                <a:latin typeface="Arial"/>
                <a:cs typeface="Arial"/>
              </a:rPr>
              <a:t> </a:t>
            </a:r>
            <a:r>
              <a:rPr sz="900" dirty="0">
                <a:solidFill>
                  <a:srgbClr val="000000"/>
                </a:solidFill>
                <a:latin typeface="Arial"/>
                <a:cs typeface="Arial"/>
              </a:rPr>
              <a:t>Pressão do pneu traseiro</a:t>
            </a:r>
          </a:p>
          <a:p>
            <a:pPr marL="0" marR="0">
              <a:lnSpc>
                <a:spcPts val="1005"/>
              </a:lnSpc>
              <a:spcBef>
                <a:spcPts val="194"/>
              </a:spcBef>
              <a:spcAft>
                <a:spcPts val="0"/>
              </a:spcAft>
            </a:pPr>
            <a:r>
              <a:rPr sz="900" dirty="0">
                <a:solidFill>
                  <a:srgbClr val="000000"/>
                </a:solidFill>
                <a:latin typeface="Arial"/>
                <a:cs typeface="Arial"/>
              </a:rPr>
              <a:t>22.</a:t>
            </a:r>
            <a:r>
              <a:rPr sz="900" spc="291" dirty="0">
                <a:solidFill>
                  <a:srgbClr val="000000"/>
                </a:solidFill>
                <a:latin typeface="Arial"/>
                <a:cs typeface="Arial"/>
              </a:rPr>
              <a:t> </a:t>
            </a:r>
            <a:r>
              <a:rPr sz="900" dirty="0">
                <a:solidFill>
                  <a:srgbClr val="000000"/>
                </a:solidFill>
                <a:latin typeface="Arial"/>
                <a:cs typeface="Arial"/>
              </a:rPr>
              <a:t>Pressão do pneu dianteiro</a:t>
            </a:r>
          </a:p>
          <a:p>
            <a:pPr marL="0" marR="0">
              <a:lnSpc>
                <a:spcPts val="1005"/>
              </a:lnSpc>
              <a:spcBef>
                <a:spcPts val="196"/>
              </a:spcBef>
              <a:spcAft>
                <a:spcPts val="0"/>
              </a:spcAft>
            </a:pPr>
            <a:r>
              <a:rPr sz="900" dirty="0">
                <a:solidFill>
                  <a:srgbClr val="000000"/>
                </a:solidFill>
                <a:latin typeface="Arial"/>
                <a:cs typeface="Arial"/>
              </a:rPr>
              <a:t>23.</a:t>
            </a:r>
            <a:r>
              <a:rPr sz="900" spc="291"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alerta da pressão dos</a:t>
            </a:r>
            <a:r>
              <a:rPr sz="900" spc="13" dirty="0">
                <a:solidFill>
                  <a:srgbClr val="000000"/>
                </a:solidFill>
                <a:latin typeface="Arial"/>
                <a:cs typeface="Arial"/>
              </a:rPr>
              <a:t> </a:t>
            </a:r>
            <a:r>
              <a:rPr sz="900" dirty="0">
                <a:solidFill>
                  <a:srgbClr val="000000"/>
                </a:solidFill>
                <a:latin typeface="Arial"/>
                <a:cs typeface="Arial"/>
              </a:rPr>
              <a:t>pneus</a:t>
            </a:r>
          </a:p>
          <a:p>
            <a:pPr marL="0" marR="0">
              <a:lnSpc>
                <a:spcPts val="1005"/>
              </a:lnSpc>
              <a:spcBef>
                <a:spcPts val="194"/>
              </a:spcBef>
              <a:spcAft>
                <a:spcPts val="0"/>
              </a:spcAft>
            </a:pPr>
            <a:r>
              <a:rPr sz="900" dirty="0">
                <a:solidFill>
                  <a:srgbClr val="000000"/>
                </a:solidFill>
                <a:latin typeface="Arial"/>
                <a:cs typeface="Arial"/>
              </a:rPr>
              <a:t>24.</a:t>
            </a:r>
            <a:r>
              <a:rPr sz="900" spc="291"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assento aberto</a:t>
            </a:r>
          </a:p>
        </p:txBody>
      </p:sp>
      <p:sp>
        <p:nvSpPr>
          <p:cNvPr id="9" name="object 9"/>
          <p:cNvSpPr txBox="1"/>
          <p:nvPr/>
        </p:nvSpPr>
        <p:spPr>
          <a:xfrm>
            <a:off x="3964559" y="3803301"/>
            <a:ext cx="2968490" cy="9280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25</a:t>
            </a:r>
            <a:r>
              <a:rPr sz="900">
                <a:solidFill>
                  <a:srgbClr val="000000"/>
                </a:solidFill>
                <a:latin typeface="Arial"/>
                <a:cs typeface="Arial"/>
              </a:rPr>
              <a:t>.</a:t>
            </a:r>
            <a:r>
              <a:rPr sz="900" spc="290">
                <a:solidFill>
                  <a:srgbClr val="000000"/>
                </a:solidFill>
                <a:latin typeface="Arial"/>
                <a:cs typeface="Arial"/>
              </a:rPr>
              <a:t> </a:t>
            </a:r>
            <a:r>
              <a:rPr lang="pt-BR" sz="900">
                <a:solidFill>
                  <a:srgbClr val="000000"/>
                </a:solidFill>
                <a:latin typeface="Arial"/>
                <a:cs typeface="Arial"/>
              </a:rPr>
              <a:t>Odometro</a:t>
            </a:r>
            <a:r>
              <a:rPr sz="900">
                <a:solidFill>
                  <a:srgbClr val="000000"/>
                </a:solidFill>
                <a:latin typeface="Arial"/>
                <a:cs typeface="Arial"/>
              </a:rPr>
              <a:t> </a:t>
            </a:r>
            <a:r>
              <a:rPr sz="900" dirty="0">
                <a:solidFill>
                  <a:srgbClr val="000000"/>
                </a:solidFill>
                <a:latin typeface="Arial"/>
                <a:cs typeface="Arial"/>
              </a:rPr>
              <a:t>parcial (TRIP)</a:t>
            </a:r>
          </a:p>
          <a:p>
            <a:pPr marL="0" marR="0">
              <a:lnSpc>
                <a:spcPts val="1005"/>
              </a:lnSpc>
              <a:spcBef>
                <a:spcPts val="194"/>
              </a:spcBef>
              <a:spcAft>
                <a:spcPts val="0"/>
              </a:spcAft>
            </a:pPr>
            <a:r>
              <a:rPr sz="900" dirty="0">
                <a:solidFill>
                  <a:srgbClr val="000000"/>
                </a:solidFill>
                <a:latin typeface="Arial"/>
                <a:cs typeface="Arial"/>
              </a:rPr>
              <a:t>26.</a:t>
            </a:r>
            <a:r>
              <a:rPr sz="900" spc="290"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sobreaquecimento do líquido</a:t>
            </a:r>
            <a:r>
              <a:rPr sz="900" spc="10" dirty="0">
                <a:solidFill>
                  <a:srgbClr val="000000"/>
                </a:solidFill>
                <a:latin typeface="Arial"/>
                <a:cs typeface="Arial"/>
              </a:rPr>
              <a:t> </a:t>
            </a:r>
            <a:r>
              <a:rPr sz="900" dirty="0">
                <a:solidFill>
                  <a:srgbClr val="000000"/>
                </a:solidFill>
                <a:latin typeface="Arial"/>
                <a:cs typeface="Arial"/>
              </a:rPr>
              <a:t>refrigerante</a:t>
            </a:r>
          </a:p>
          <a:p>
            <a:pPr marL="0" marR="0">
              <a:lnSpc>
                <a:spcPts val="1005"/>
              </a:lnSpc>
              <a:spcBef>
                <a:spcPts val="194"/>
              </a:spcBef>
              <a:spcAft>
                <a:spcPts val="0"/>
              </a:spcAft>
            </a:pPr>
            <a:r>
              <a:rPr sz="900" dirty="0">
                <a:solidFill>
                  <a:srgbClr val="000000"/>
                </a:solidFill>
                <a:latin typeface="Arial"/>
                <a:cs typeface="Arial"/>
              </a:rPr>
              <a:t>27.</a:t>
            </a:r>
            <a:r>
              <a:rPr sz="900" spc="290" dirty="0">
                <a:solidFill>
                  <a:srgbClr val="000000"/>
                </a:solidFill>
                <a:latin typeface="Arial"/>
                <a:cs typeface="Arial"/>
              </a:rPr>
              <a:t> </a:t>
            </a:r>
            <a:r>
              <a:rPr sz="900" dirty="0">
                <a:solidFill>
                  <a:srgbClr val="000000"/>
                </a:solidFill>
                <a:latin typeface="Arial"/>
                <a:cs typeface="Arial"/>
              </a:rPr>
              <a:t>Nível de temperatura</a:t>
            </a:r>
          </a:p>
          <a:p>
            <a:pPr marL="0" marR="0">
              <a:lnSpc>
                <a:spcPts val="1005"/>
              </a:lnSpc>
              <a:spcBef>
                <a:spcPts val="194"/>
              </a:spcBef>
              <a:spcAft>
                <a:spcPts val="0"/>
              </a:spcAft>
            </a:pPr>
            <a:r>
              <a:rPr sz="900" dirty="0">
                <a:solidFill>
                  <a:srgbClr val="000000"/>
                </a:solidFill>
                <a:latin typeface="Arial"/>
                <a:cs typeface="Arial"/>
              </a:rPr>
              <a:t>28.</a:t>
            </a:r>
            <a:r>
              <a:rPr sz="900" spc="290" dirty="0">
                <a:solidFill>
                  <a:srgbClr val="000000"/>
                </a:solidFill>
                <a:latin typeface="Arial"/>
                <a:cs typeface="Arial"/>
              </a:rPr>
              <a:t> </a:t>
            </a:r>
            <a:r>
              <a:rPr sz="900" dirty="0">
                <a:solidFill>
                  <a:srgbClr val="000000"/>
                </a:solidFill>
                <a:latin typeface="Arial"/>
                <a:cs typeface="Arial"/>
              </a:rPr>
              <a:t>Temperatura</a:t>
            </a:r>
            <a:r>
              <a:rPr sz="900" spc="10" dirty="0">
                <a:solidFill>
                  <a:srgbClr val="000000"/>
                </a:solidFill>
                <a:latin typeface="Arial"/>
                <a:cs typeface="Arial"/>
              </a:rPr>
              <a:t> </a:t>
            </a:r>
            <a:r>
              <a:rPr sz="900" dirty="0">
                <a:solidFill>
                  <a:srgbClr val="000000"/>
                </a:solidFill>
                <a:latin typeface="Arial"/>
                <a:cs typeface="Arial"/>
              </a:rPr>
              <a:t>do</a:t>
            </a:r>
            <a:r>
              <a:rPr sz="900" spc="-11" dirty="0">
                <a:solidFill>
                  <a:srgbClr val="000000"/>
                </a:solidFill>
                <a:latin typeface="Arial"/>
                <a:cs typeface="Arial"/>
              </a:rPr>
              <a:t> </a:t>
            </a:r>
            <a:r>
              <a:rPr sz="900" dirty="0">
                <a:solidFill>
                  <a:srgbClr val="000000"/>
                </a:solidFill>
                <a:latin typeface="Arial"/>
                <a:cs typeface="Arial"/>
              </a:rPr>
              <a:t>óleo e aviso de</a:t>
            </a:r>
            <a:r>
              <a:rPr sz="900" spc="23" dirty="0">
                <a:solidFill>
                  <a:srgbClr val="000000"/>
                </a:solidFill>
                <a:latin typeface="Arial"/>
                <a:cs typeface="Arial"/>
              </a:rPr>
              <a:t> </a:t>
            </a:r>
            <a:r>
              <a:rPr sz="900" dirty="0">
                <a:solidFill>
                  <a:srgbClr val="000000"/>
                </a:solidFill>
                <a:latin typeface="Arial"/>
                <a:cs typeface="Arial"/>
              </a:rPr>
              <a:t>sobreaquecimento</a:t>
            </a:r>
          </a:p>
          <a:p>
            <a:pPr marL="0" marR="0">
              <a:lnSpc>
                <a:spcPts val="1005"/>
              </a:lnSpc>
              <a:spcBef>
                <a:spcPts val="196"/>
              </a:spcBef>
              <a:spcAft>
                <a:spcPts val="0"/>
              </a:spcAft>
            </a:pPr>
            <a:r>
              <a:rPr sz="900" dirty="0">
                <a:solidFill>
                  <a:srgbClr val="000000"/>
                </a:solidFill>
                <a:latin typeface="Arial"/>
                <a:cs typeface="Arial"/>
              </a:rPr>
              <a:t>29.</a:t>
            </a:r>
            <a:r>
              <a:rPr sz="900" spc="290" dirty="0">
                <a:solidFill>
                  <a:srgbClr val="000000"/>
                </a:solidFill>
                <a:latin typeface="Arial"/>
                <a:cs typeface="Arial"/>
              </a:rPr>
              <a:t> </a:t>
            </a:r>
            <a:r>
              <a:rPr sz="900" dirty="0">
                <a:solidFill>
                  <a:srgbClr val="000000"/>
                </a:solidFill>
                <a:latin typeface="Arial"/>
                <a:cs typeface="Arial"/>
              </a:rPr>
              <a:t>Luz de aviso de manutenção</a:t>
            </a:r>
          </a:p>
          <a:p>
            <a:pPr marL="0" marR="0">
              <a:lnSpc>
                <a:spcPts val="1005"/>
              </a:lnSpc>
              <a:spcBef>
                <a:spcPts val="194"/>
              </a:spcBef>
              <a:spcAft>
                <a:spcPts val="0"/>
              </a:spcAft>
            </a:pPr>
            <a:r>
              <a:rPr sz="900" dirty="0">
                <a:solidFill>
                  <a:srgbClr val="000000"/>
                </a:solidFill>
                <a:latin typeface="Arial"/>
                <a:cs typeface="Arial"/>
              </a:rPr>
              <a:t>30.</a:t>
            </a:r>
            <a:r>
              <a:rPr sz="900" spc="290" dirty="0">
                <a:solidFill>
                  <a:srgbClr val="000000"/>
                </a:solidFill>
                <a:latin typeface="Arial"/>
                <a:cs typeface="Arial"/>
              </a:rPr>
              <a:t> </a:t>
            </a:r>
            <a:r>
              <a:rPr sz="900" dirty="0">
                <a:solidFill>
                  <a:srgbClr val="000000"/>
                </a:solidFill>
                <a:latin typeface="Arial"/>
                <a:cs typeface="Arial"/>
              </a:rPr>
              <a:t>Aviso de</a:t>
            </a:r>
            <a:r>
              <a:rPr sz="900" spc="-12" dirty="0">
                <a:solidFill>
                  <a:srgbClr val="000000"/>
                </a:solidFill>
                <a:latin typeface="Arial"/>
                <a:cs typeface="Arial"/>
              </a:rPr>
              <a:t> </a:t>
            </a:r>
            <a:r>
              <a:rPr sz="900" dirty="0">
                <a:solidFill>
                  <a:srgbClr val="000000"/>
                </a:solidFill>
                <a:latin typeface="Arial"/>
                <a:cs typeface="Arial"/>
              </a:rPr>
              <a:t>anomalia no</a:t>
            </a:r>
            <a:r>
              <a:rPr sz="900" spc="13" dirty="0">
                <a:solidFill>
                  <a:srgbClr val="000000"/>
                </a:solidFill>
                <a:latin typeface="Arial"/>
                <a:cs typeface="Arial"/>
              </a:rPr>
              <a:t> </a:t>
            </a:r>
            <a:r>
              <a:rPr sz="900" dirty="0">
                <a:solidFill>
                  <a:srgbClr val="000000"/>
                </a:solidFill>
                <a:latin typeface="Arial"/>
                <a:cs typeface="Arial"/>
              </a:rPr>
              <a:t>sistema ABS</a:t>
            </a:r>
          </a:p>
        </p:txBody>
      </p:sp>
      <p:sp>
        <p:nvSpPr>
          <p:cNvPr id="10" name="object 10"/>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469391" y="3927305"/>
            <a:ext cx="3152267" cy="859790"/>
          </a:xfrm>
          <a:prstGeom prst="rect">
            <a:avLst/>
          </a:prstGeom>
          <a:blipFill>
            <a:blip r:embed="rId2" cstate="print"/>
            <a:stretch>
              <a:fillRect/>
            </a:stretch>
          </a:blipFill>
        </p:spPr>
        <p:txBody>
          <a:bodyPr wrap="square" lIns="0" tIns="0" rIns="0" bIns="0" rtlCol="0">
            <a:spAutoFit/>
          </a:bodyPr>
          <a:lstStyle/>
          <a:p>
            <a:endParaRPr/>
          </a:p>
        </p:txBody>
      </p:sp>
      <p:sp>
        <p:nvSpPr>
          <p:cNvPr id="37" name="object 37"/>
          <p:cNvSpPr txBox="1"/>
          <p:nvPr/>
        </p:nvSpPr>
        <p:spPr>
          <a:xfrm>
            <a:off x="557225" y="4203469"/>
            <a:ext cx="3159818" cy="6369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Após</a:t>
            </a:r>
            <a:r>
              <a:rPr sz="1000" spc="17" dirty="0">
                <a:solidFill>
                  <a:srgbClr val="000000"/>
                </a:solidFill>
                <a:latin typeface="Arial"/>
                <a:cs typeface="Arial"/>
              </a:rPr>
              <a:t> </a:t>
            </a:r>
            <a:r>
              <a:rPr sz="1000" dirty="0">
                <a:solidFill>
                  <a:srgbClr val="000000"/>
                </a:solidFill>
                <a:latin typeface="Arial"/>
                <a:cs typeface="Arial"/>
              </a:rPr>
              <a:t>ligar</a:t>
            </a:r>
            <a:r>
              <a:rPr sz="1000" spc="10" dirty="0">
                <a:solidFill>
                  <a:srgbClr val="000000"/>
                </a:solidFill>
                <a:latin typeface="Arial"/>
                <a:cs typeface="Arial"/>
              </a:rPr>
              <a:t> </a:t>
            </a:r>
            <a:r>
              <a:rPr sz="1000" dirty="0">
                <a:solidFill>
                  <a:srgbClr val="000000"/>
                </a:solidFill>
                <a:latin typeface="Arial"/>
                <a:cs typeface="Arial"/>
              </a:rPr>
              <a:t>o</a:t>
            </a:r>
            <a:r>
              <a:rPr sz="1000" spc="13" dirty="0">
                <a:solidFill>
                  <a:srgbClr val="000000"/>
                </a:solidFill>
                <a:latin typeface="Arial"/>
                <a:cs typeface="Arial"/>
              </a:rPr>
              <a:t> </a:t>
            </a:r>
            <a:r>
              <a:rPr sz="1000" dirty="0">
                <a:solidFill>
                  <a:srgbClr val="000000"/>
                </a:solidFill>
                <a:latin typeface="Arial"/>
                <a:cs typeface="Arial"/>
              </a:rPr>
              <a:t>motor,</a:t>
            </a:r>
            <a:r>
              <a:rPr sz="1000" spc="12" dirty="0">
                <a:solidFill>
                  <a:srgbClr val="000000"/>
                </a:solidFill>
                <a:latin typeface="Arial"/>
                <a:cs typeface="Arial"/>
              </a:rPr>
              <a:t> </a:t>
            </a:r>
            <a:r>
              <a:rPr sz="1000" dirty="0">
                <a:solidFill>
                  <a:srgbClr val="000000"/>
                </a:solidFill>
                <a:latin typeface="Arial"/>
                <a:cs typeface="Arial"/>
              </a:rPr>
              <a:t>se o aviso</a:t>
            </a:r>
            <a:r>
              <a:rPr sz="1000" spc="11" dirty="0">
                <a:solidFill>
                  <a:srgbClr val="000000"/>
                </a:solidFill>
                <a:latin typeface="Arial"/>
                <a:cs typeface="Arial"/>
              </a:rPr>
              <a:t> </a:t>
            </a:r>
            <a:r>
              <a:rPr sz="1000" dirty="0">
                <a:solidFill>
                  <a:srgbClr val="000000"/>
                </a:solidFill>
                <a:latin typeface="KHWEOU+ArialMT"/>
                <a:cs typeface="KHWEOU+ArialMT"/>
              </a:rPr>
              <a:t>“</a:t>
            </a:r>
            <a:r>
              <a:rPr sz="1000" spc="664" dirty="0">
                <a:solidFill>
                  <a:srgbClr val="000000"/>
                </a:solidFill>
                <a:latin typeface="KHWEOU+ArialMT"/>
                <a:cs typeface="KHWEOU+ArialMT"/>
              </a:rPr>
              <a:t> </a:t>
            </a:r>
            <a:r>
              <a:rPr sz="1000" dirty="0">
                <a:solidFill>
                  <a:srgbClr val="000000"/>
                </a:solidFill>
                <a:latin typeface="KHWEOU+ArialMT"/>
                <a:cs typeface="KHWEOU+ArialMT"/>
              </a:rPr>
              <a:t>”</a:t>
            </a:r>
            <a:r>
              <a:rPr sz="1000" spc="11" dirty="0">
                <a:solidFill>
                  <a:srgbClr val="000000"/>
                </a:solidFill>
                <a:latin typeface="KHWEOU+ArialMT"/>
                <a:cs typeface="KHWEOU+ArialMT"/>
              </a:rPr>
              <a:t> </a:t>
            </a:r>
            <a:r>
              <a:rPr sz="1000" dirty="0">
                <a:solidFill>
                  <a:srgbClr val="000000"/>
                </a:solidFill>
                <a:latin typeface="KHWEOU+ArialMT"/>
                <a:cs typeface="KHWEOU+ArialMT"/>
              </a:rPr>
              <a:t>permanece</a:t>
            </a:r>
            <a:r>
              <a:rPr sz="1000" dirty="0">
                <a:solidFill>
                  <a:srgbClr val="000000"/>
                </a:solidFill>
                <a:latin typeface="Arial"/>
                <a:cs typeface="Arial"/>
              </a:rPr>
              <a:t>r</a:t>
            </a:r>
            <a:r>
              <a:rPr sz="1000" spc="13" dirty="0">
                <a:solidFill>
                  <a:srgbClr val="000000"/>
                </a:solidFill>
                <a:latin typeface="Arial"/>
                <a:cs typeface="Arial"/>
              </a:rPr>
              <a:t> </a:t>
            </a:r>
            <a:r>
              <a:rPr sz="1000" dirty="0">
                <a:solidFill>
                  <a:srgbClr val="000000"/>
                </a:solidFill>
                <a:latin typeface="Arial"/>
                <a:cs typeface="Arial"/>
              </a:rPr>
              <a:t>aceso</a:t>
            </a:r>
          </a:p>
          <a:p>
            <a:pPr marL="0" marR="0">
              <a:lnSpc>
                <a:spcPts val="1112"/>
              </a:lnSpc>
              <a:spcBef>
                <a:spcPts val="87"/>
              </a:spcBef>
              <a:spcAft>
                <a:spcPts val="0"/>
              </a:spcAft>
            </a:pPr>
            <a:r>
              <a:rPr sz="1000" dirty="0">
                <a:solidFill>
                  <a:srgbClr val="000000"/>
                </a:solidFill>
                <a:latin typeface="Arial"/>
                <a:cs typeface="Arial"/>
              </a:rPr>
              <a:t>ou</a:t>
            </a:r>
            <a:r>
              <a:rPr sz="1000" spc="173" dirty="0">
                <a:solidFill>
                  <a:srgbClr val="000000"/>
                </a:solidFill>
                <a:latin typeface="Arial"/>
                <a:cs typeface="Arial"/>
              </a:rPr>
              <a:t> </a:t>
            </a:r>
            <a:r>
              <a:rPr sz="1000" dirty="0">
                <a:solidFill>
                  <a:srgbClr val="000000"/>
                </a:solidFill>
                <a:latin typeface="Arial"/>
                <a:cs typeface="Arial"/>
              </a:rPr>
              <a:t>a</a:t>
            </a:r>
            <a:r>
              <a:rPr sz="1000" spc="173" dirty="0">
                <a:solidFill>
                  <a:srgbClr val="000000"/>
                </a:solidFill>
                <a:latin typeface="Arial"/>
                <a:cs typeface="Arial"/>
              </a:rPr>
              <a:t> </a:t>
            </a:r>
            <a:r>
              <a:rPr sz="1000" dirty="0">
                <a:solidFill>
                  <a:srgbClr val="000000"/>
                </a:solidFill>
                <a:latin typeface="Arial"/>
                <a:cs typeface="Arial"/>
              </a:rPr>
              <a:t>piscar,</a:t>
            </a:r>
            <a:r>
              <a:rPr sz="1000" spc="180" dirty="0">
                <a:solidFill>
                  <a:srgbClr val="000000"/>
                </a:solidFill>
                <a:latin typeface="Arial"/>
                <a:cs typeface="Arial"/>
              </a:rPr>
              <a:t> </a:t>
            </a:r>
            <a:r>
              <a:rPr sz="1000" dirty="0">
                <a:solidFill>
                  <a:srgbClr val="000000"/>
                </a:solidFill>
                <a:latin typeface="Arial"/>
                <a:cs typeface="Arial"/>
              </a:rPr>
              <a:t>existe</a:t>
            </a:r>
            <a:r>
              <a:rPr sz="1000" spc="173" dirty="0">
                <a:solidFill>
                  <a:srgbClr val="000000"/>
                </a:solidFill>
                <a:latin typeface="Arial"/>
                <a:cs typeface="Arial"/>
              </a:rPr>
              <a:t> </a:t>
            </a:r>
            <a:r>
              <a:rPr sz="1000" dirty="0">
                <a:solidFill>
                  <a:srgbClr val="000000"/>
                </a:solidFill>
                <a:latin typeface="Arial"/>
                <a:cs typeface="Arial"/>
              </a:rPr>
              <a:t>um</a:t>
            </a:r>
            <a:r>
              <a:rPr sz="1000" spc="172" dirty="0">
                <a:solidFill>
                  <a:srgbClr val="000000"/>
                </a:solidFill>
                <a:latin typeface="Arial"/>
                <a:cs typeface="Arial"/>
              </a:rPr>
              <a:t> </a:t>
            </a:r>
            <a:r>
              <a:rPr sz="1000" dirty="0">
                <a:solidFill>
                  <a:srgbClr val="000000"/>
                </a:solidFill>
                <a:latin typeface="Arial"/>
                <a:cs typeface="Arial"/>
              </a:rPr>
              <a:t>problema</a:t>
            </a:r>
            <a:r>
              <a:rPr sz="1000" spc="172" dirty="0">
                <a:solidFill>
                  <a:srgbClr val="000000"/>
                </a:solidFill>
                <a:latin typeface="Arial"/>
                <a:cs typeface="Arial"/>
              </a:rPr>
              <a:t> </a:t>
            </a:r>
            <a:r>
              <a:rPr sz="1000" dirty="0">
                <a:solidFill>
                  <a:srgbClr val="000000"/>
                </a:solidFill>
                <a:latin typeface="Arial"/>
                <a:cs typeface="Arial"/>
              </a:rPr>
              <a:t>e</a:t>
            </a:r>
            <a:r>
              <a:rPr sz="1000" spc="172" dirty="0">
                <a:solidFill>
                  <a:srgbClr val="000000"/>
                </a:solidFill>
                <a:latin typeface="Arial"/>
                <a:cs typeface="Arial"/>
              </a:rPr>
              <a:t> </a:t>
            </a:r>
            <a:r>
              <a:rPr sz="1000" dirty="0">
                <a:solidFill>
                  <a:srgbClr val="000000"/>
                </a:solidFill>
                <a:latin typeface="Arial"/>
                <a:cs typeface="Arial"/>
              </a:rPr>
              <a:t>pode</a:t>
            </a:r>
            <a:r>
              <a:rPr sz="1000" spc="170" dirty="0">
                <a:solidFill>
                  <a:srgbClr val="000000"/>
                </a:solidFill>
                <a:latin typeface="Arial"/>
                <a:cs typeface="Arial"/>
              </a:rPr>
              <a:t> </a:t>
            </a:r>
            <a:r>
              <a:rPr sz="1000" dirty="0">
                <a:solidFill>
                  <a:srgbClr val="000000"/>
                </a:solidFill>
                <a:latin typeface="Arial"/>
                <a:cs typeface="Arial"/>
              </a:rPr>
              <a:t>ser</a:t>
            </a:r>
            <a:r>
              <a:rPr sz="1000" spc="166" dirty="0">
                <a:solidFill>
                  <a:srgbClr val="000000"/>
                </a:solidFill>
                <a:latin typeface="Arial"/>
                <a:cs typeface="Arial"/>
              </a:rPr>
              <a:t> </a:t>
            </a:r>
            <a:r>
              <a:rPr sz="1000" dirty="0">
                <a:solidFill>
                  <a:srgbClr val="000000"/>
                </a:solidFill>
                <a:latin typeface="Arial"/>
                <a:cs typeface="Arial"/>
              </a:rPr>
              <a:t>que</a:t>
            </a:r>
            <a:r>
              <a:rPr sz="1000" spc="168"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sistema</a:t>
            </a:r>
            <a:r>
              <a:rPr sz="1000" spc="55" dirty="0">
                <a:solidFill>
                  <a:srgbClr val="000000"/>
                </a:solidFill>
                <a:latin typeface="Arial"/>
                <a:cs typeface="Arial"/>
              </a:rPr>
              <a:t> </a:t>
            </a:r>
            <a:r>
              <a:rPr sz="1000" dirty="0">
                <a:solidFill>
                  <a:srgbClr val="000000"/>
                </a:solidFill>
                <a:latin typeface="Arial"/>
                <a:cs typeface="Arial"/>
              </a:rPr>
              <a:t>de</a:t>
            </a:r>
            <a:r>
              <a:rPr sz="1000" spc="47" dirty="0">
                <a:solidFill>
                  <a:srgbClr val="000000"/>
                </a:solidFill>
                <a:latin typeface="Arial"/>
                <a:cs typeface="Arial"/>
              </a:rPr>
              <a:t> </a:t>
            </a:r>
            <a:r>
              <a:rPr sz="1000" dirty="0">
                <a:solidFill>
                  <a:srgbClr val="000000"/>
                </a:solidFill>
                <a:latin typeface="Arial"/>
                <a:cs typeface="Arial"/>
              </a:rPr>
              <a:t>injeção</a:t>
            </a:r>
            <a:r>
              <a:rPr sz="1000" spc="52" dirty="0">
                <a:solidFill>
                  <a:srgbClr val="000000"/>
                </a:solidFill>
                <a:latin typeface="Arial"/>
                <a:cs typeface="Arial"/>
              </a:rPr>
              <a:t> </a:t>
            </a:r>
            <a:r>
              <a:rPr sz="1000" dirty="0">
                <a:solidFill>
                  <a:srgbClr val="000000"/>
                </a:solidFill>
                <a:latin typeface="Arial"/>
                <a:cs typeface="Arial"/>
              </a:rPr>
              <a:t>não</a:t>
            </a:r>
            <a:r>
              <a:rPr sz="1000" spc="52" dirty="0">
                <a:solidFill>
                  <a:srgbClr val="000000"/>
                </a:solidFill>
                <a:latin typeface="Arial"/>
                <a:cs typeface="Arial"/>
              </a:rPr>
              <a:t> </a:t>
            </a:r>
            <a:r>
              <a:rPr sz="1000" dirty="0">
                <a:solidFill>
                  <a:srgbClr val="000000"/>
                </a:solidFill>
                <a:latin typeface="Arial"/>
                <a:cs typeface="Arial"/>
              </a:rPr>
              <a:t>funcione.</a:t>
            </a:r>
            <a:r>
              <a:rPr sz="1000" spc="56" dirty="0">
                <a:solidFill>
                  <a:srgbClr val="000000"/>
                </a:solidFill>
                <a:latin typeface="Arial"/>
                <a:cs typeface="Arial"/>
              </a:rPr>
              <a:t> </a:t>
            </a:r>
            <a:r>
              <a:rPr sz="1000" dirty="0">
                <a:solidFill>
                  <a:srgbClr val="000000"/>
                </a:solidFill>
                <a:latin typeface="Arial"/>
                <a:cs typeface="Arial"/>
              </a:rPr>
              <a:t>Dirija-se</a:t>
            </a:r>
            <a:r>
              <a:rPr sz="1000" spc="52"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um</a:t>
            </a:r>
            <a:r>
              <a:rPr sz="1000" spc="50" dirty="0">
                <a:solidFill>
                  <a:srgbClr val="000000"/>
                </a:solidFill>
                <a:latin typeface="Arial"/>
                <a:cs typeface="Arial"/>
              </a:rPr>
              <a:t> </a:t>
            </a:r>
            <a:r>
              <a:rPr sz="1000" dirty="0">
                <a:solidFill>
                  <a:srgbClr val="000000"/>
                </a:solidFill>
                <a:latin typeface="Arial"/>
                <a:cs typeface="Arial"/>
              </a:rPr>
              <a:t>SAT</a:t>
            </a:r>
          </a:p>
          <a:p>
            <a:pPr marL="0" marR="0">
              <a:lnSpc>
                <a:spcPts val="1112"/>
              </a:lnSpc>
              <a:spcBef>
                <a:spcPts val="89"/>
              </a:spcBef>
              <a:spcAft>
                <a:spcPts val="0"/>
              </a:spcAft>
            </a:pPr>
            <a:r>
              <a:rPr sz="1000" dirty="0">
                <a:solidFill>
                  <a:srgbClr val="000000"/>
                </a:solidFill>
                <a:latin typeface="Arial"/>
                <a:cs typeface="Arial"/>
              </a:rPr>
              <a:t>Voge para a sua reparação.</a:t>
            </a:r>
          </a:p>
        </p:txBody>
      </p:sp>
      <p:sp>
        <p:nvSpPr>
          <p:cNvPr id="33" name="object 33"/>
          <p:cNvSpPr txBox="1"/>
          <p:nvPr/>
        </p:nvSpPr>
        <p:spPr>
          <a:xfrm>
            <a:off x="516257" y="3259408"/>
            <a:ext cx="3208129" cy="6369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78" dirty="0">
                <a:solidFill>
                  <a:srgbClr val="000000"/>
                </a:solidFill>
                <a:latin typeface="Arial"/>
                <a:cs typeface="Arial"/>
              </a:rPr>
              <a:t> </a:t>
            </a:r>
            <a:r>
              <a:rPr sz="1000" dirty="0">
                <a:solidFill>
                  <a:srgbClr val="000000"/>
                </a:solidFill>
                <a:latin typeface="Arial"/>
                <a:cs typeface="Arial"/>
              </a:rPr>
              <a:t>o</a:t>
            </a:r>
            <a:r>
              <a:rPr sz="1000" spc="77" dirty="0">
                <a:solidFill>
                  <a:srgbClr val="000000"/>
                </a:solidFill>
                <a:latin typeface="Arial"/>
                <a:cs typeface="Arial"/>
              </a:rPr>
              <a:t> </a:t>
            </a:r>
            <a:r>
              <a:rPr sz="1000" dirty="0">
                <a:solidFill>
                  <a:srgbClr val="000000"/>
                </a:solidFill>
                <a:latin typeface="Arial"/>
                <a:cs typeface="Arial"/>
              </a:rPr>
              <a:t>sistema</a:t>
            </a:r>
            <a:r>
              <a:rPr sz="1000" spc="87" dirty="0">
                <a:solidFill>
                  <a:srgbClr val="000000"/>
                </a:solidFill>
                <a:latin typeface="Arial"/>
                <a:cs typeface="Arial"/>
              </a:rPr>
              <a:t> </a:t>
            </a:r>
            <a:r>
              <a:rPr sz="1000" dirty="0">
                <a:solidFill>
                  <a:srgbClr val="000000"/>
                </a:solidFill>
                <a:latin typeface="Arial"/>
                <a:cs typeface="Arial"/>
              </a:rPr>
              <a:t>de</a:t>
            </a:r>
            <a:r>
              <a:rPr sz="1000" spc="77" dirty="0">
                <a:solidFill>
                  <a:srgbClr val="000000"/>
                </a:solidFill>
                <a:latin typeface="Arial"/>
                <a:cs typeface="Arial"/>
              </a:rPr>
              <a:t> </a:t>
            </a:r>
            <a:r>
              <a:rPr sz="1000" dirty="0">
                <a:solidFill>
                  <a:srgbClr val="000000"/>
                </a:solidFill>
                <a:latin typeface="Arial"/>
                <a:cs typeface="Arial"/>
              </a:rPr>
              <a:t>gestão</a:t>
            </a:r>
            <a:r>
              <a:rPr sz="1000" spc="74" dirty="0">
                <a:solidFill>
                  <a:srgbClr val="000000"/>
                </a:solidFill>
                <a:latin typeface="Arial"/>
                <a:cs typeface="Arial"/>
              </a:rPr>
              <a:t> </a:t>
            </a:r>
            <a:r>
              <a:rPr sz="1000" dirty="0">
                <a:solidFill>
                  <a:srgbClr val="000000"/>
                </a:solidFill>
                <a:latin typeface="Arial"/>
                <a:cs typeface="Arial"/>
              </a:rPr>
              <a:t>do</a:t>
            </a:r>
            <a:r>
              <a:rPr sz="1000" spc="88" dirty="0">
                <a:solidFill>
                  <a:srgbClr val="000000"/>
                </a:solidFill>
                <a:latin typeface="Arial"/>
                <a:cs typeface="Arial"/>
              </a:rPr>
              <a:t> </a:t>
            </a:r>
            <a:r>
              <a:rPr sz="1000" dirty="0">
                <a:solidFill>
                  <a:srgbClr val="000000"/>
                </a:solidFill>
                <a:latin typeface="Arial"/>
                <a:cs typeface="Arial"/>
              </a:rPr>
              <a:t>motor</a:t>
            </a:r>
            <a:r>
              <a:rPr sz="1000" spc="83" dirty="0">
                <a:solidFill>
                  <a:srgbClr val="000000"/>
                </a:solidFill>
                <a:latin typeface="Arial"/>
                <a:cs typeface="Arial"/>
              </a:rPr>
              <a:t> </a:t>
            </a:r>
            <a:r>
              <a:rPr sz="1000" dirty="0">
                <a:solidFill>
                  <a:srgbClr val="000000"/>
                </a:solidFill>
                <a:latin typeface="Arial"/>
                <a:cs typeface="Arial"/>
              </a:rPr>
              <a:t>encontra</a:t>
            </a:r>
            <a:r>
              <a:rPr sz="1000" spc="79" dirty="0">
                <a:solidFill>
                  <a:srgbClr val="000000"/>
                </a:solidFill>
                <a:latin typeface="Arial"/>
                <a:cs typeface="Arial"/>
              </a:rPr>
              <a:t> </a:t>
            </a:r>
            <a:r>
              <a:rPr sz="1000" dirty="0">
                <a:solidFill>
                  <a:srgbClr val="000000"/>
                </a:solidFill>
                <a:latin typeface="Arial"/>
                <a:cs typeface="Arial"/>
              </a:rPr>
              <a:t>uma</a:t>
            </a:r>
          </a:p>
          <a:p>
            <a:pPr marL="0" marR="0">
              <a:lnSpc>
                <a:spcPts val="1112"/>
              </a:lnSpc>
              <a:spcBef>
                <a:spcPts val="87"/>
              </a:spcBef>
              <a:spcAft>
                <a:spcPts val="0"/>
              </a:spcAft>
            </a:pPr>
            <a:r>
              <a:rPr sz="1000" dirty="0">
                <a:solidFill>
                  <a:srgbClr val="000000"/>
                </a:solidFill>
                <a:latin typeface="Arial"/>
                <a:cs typeface="Arial"/>
              </a:rPr>
              <a:t>anomalia,</a:t>
            </a:r>
            <a:r>
              <a:rPr sz="1000" spc="138" dirty="0">
                <a:solidFill>
                  <a:srgbClr val="000000"/>
                </a:solidFill>
                <a:latin typeface="Arial"/>
                <a:cs typeface="Arial"/>
              </a:rPr>
              <a:t> </a:t>
            </a:r>
            <a:r>
              <a:rPr sz="1000" dirty="0">
                <a:solidFill>
                  <a:srgbClr val="000000"/>
                </a:solidFill>
                <a:latin typeface="Arial"/>
                <a:cs typeface="Arial"/>
              </a:rPr>
              <a:t>acende-se</a:t>
            </a:r>
            <a:r>
              <a:rPr sz="1000" spc="136" dirty="0">
                <a:solidFill>
                  <a:srgbClr val="000000"/>
                </a:solidFill>
                <a:latin typeface="Arial"/>
                <a:cs typeface="Arial"/>
              </a:rPr>
              <a:t> </a:t>
            </a:r>
            <a:r>
              <a:rPr sz="1000" dirty="0">
                <a:solidFill>
                  <a:srgbClr val="000000"/>
                </a:solidFill>
                <a:latin typeface="Arial"/>
                <a:cs typeface="Arial"/>
              </a:rPr>
              <a:t>o</a:t>
            </a:r>
            <a:r>
              <a:rPr sz="1000" spc="137" dirty="0">
                <a:solidFill>
                  <a:srgbClr val="000000"/>
                </a:solidFill>
                <a:latin typeface="Arial"/>
                <a:cs typeface="Arial"/>
              </a:rPr>
              <a:t> </a:t>
            </a:r>
            <a:r>
              <a:rPr sz="1000" dirty="0">
                <a:solidFill>
                  <a:srgbClr val="000000"/>
                </a:solidFill>
                <a:latin typeface="Arial"/>
                <a:cs typeface="Arial"/>
              </a:rPr>
              <a:t>aviso</a:t>
            </a:r>
            <a:r>
              <a:rPr sz="1000" spc="130" dirty="0">
                <a:solidFill>
                  <a:srgbClr val="000000"/>
                </a:solidFill>
                <a:latin typeface="Arial"/>
                <a:cs typeface="Arial"/>
              </a:rPr>
              <a:t> </a:t>
            </a:r>
            <a:r>
              <a:rPr sz="1000" dirty="0">
                <a:solidFill>
                  <a:srgbClr val="000000"/>
                </a:solidFill>
                <a:latin typeface="KHWEOU+ArialMT"/>
                <a:cs typeface="KHWEOU+ArialMT"/>
              </a:rPr>
              <a:t>“</a:t>
            </a:r>
            <a:r>
              <a:rPr sz="1000" spc="664" dirty="0">
                <a:solidFill>
                  <a:srgbClr val="000000"/>
                </a:solidFill>
                <a:latin typeface="KHWEOU+ArialMT"/>
                <a:cs typeface="KHWEOU+ArialMT"/>
              </a:rPr>
              <a:t> </a:t>
            </a:r>
            <a:r>
              <a:rPr sz="1000" dirty="0">
                <a:solidFill>
                  <a:srgbClr val="000000"/>
                </a:solidFill>
                <a:latin typeface="KHWEOU+ArialMT"/>
                <a:cs typeface="KHWEOU+ArialMT"/>
              </a:rPr>
              <a:t>”.</a:t>
            </a:r>
            <a:r>
              <a:rPr sz="1000" spc="128" dirty="0">
                <a:solidFill>
                  <a:srgbClr val="000000"/>
                </a:solidFill>
                <a:latin typeface="KHWEOU+ArialMT"/>
                <a:cs typeface="KHWEOU+ArialMT"/>
              </a:rPr>
              <a:t> </a:t>
            </a:r>
            <a:r>
              <a:rPr sz="1000" dirty="0">
                <a:solidFill>
                  <a:srgbClr val="000000"/>
                </a:solidFill>
                <a:latin typeface="Arial"/>
                <a:cs typeface="Arial"/>
              </a:rPr>
              <a:t>Quando</a:t>
            </a:r>
            <a:r>
              <a:rPr sz="1000" spc="141" dirty="0">
                <a:solidFill>
                  <a:srgbClr val="000000"/>
                </a:solidFill>
                <a:latin typeface="Arial"/>
                <a:cs typeface="Arial"/>
              </a:rPr>
              <a:t> </a:t>
            </a:r>
            <a:r>
              <a:rPr sz="1000" dirty="0">
                <a:solidFill>
                  <a:srgbClr val="000000"/>
                </a:solidFill>
                <a:latin typeface="Arial"/>
                <a:cs typeface="Arial"/>
              </a:rPr>
              <a:t>a</a:t>
            </a:r>
            <a:r>
              <a:rPr sz="1000" spc="138" dirty="0">
                <a:solidFill>
                  <a:srgbClr val="000000"/>
                </a:solidFill>
                <a:latin typeface="Arial"/>
                <a:cs typeface="Arial"/>
              </a:rPr>
              <a:t> </a:t>
            </a:r>
            <a:r>
              <a:rPr sz="1000" dirty="0">
                <a:solidFill>
                  <a:srgbClr val="000000"/>
                </a:solidFill>
                <a:latin typeface="Arial"/>
                <a:cs typeface="Arial"/>
              </a:rPr>
              <a:t>scooter</a:t>
            </a:r>
          </a:p>
          <a:p>
            <a:pPr marL="0" marR="0">
              <a:lnSpc>
                <a:spcPts val="1112"/>
              </a:lnSpc>
              <a:spcBef>
                <a:spcPts val="90"/>
              </a:spcBef>
              <a:spcAft>
                <a:spcPts val="0"/>
              </a:spcAft>
            </a:pPr>
            <a:r>
              <a:rPr sz="1000" dirty="0">
                <a:solidFill>
                  <a:srgbClr val="000000"/>
                </a:solidFill>
                <a:latin typeface="Arial"/>
                <a:cs typeface="Arial"/>
              </a:rPr>
              <a:t>está</a:t>
            </a:r>
            <a:r>
              <a:rPr sz="1000" spc="142" dirty="0">
                <a:solidFill>
                  <a:srgbClr val="000000"/>
                </a:solidFill>
                <a:latin typeface="Arial"/>
                <a:cs typeface="Arial"/>
              </a:rPr>
              <a:t> </a:t>
            </a:r>
            <a:r>
              <a:rPr sz="1000" dirty="0">
                <a:solidFill>
                  <a:srgbClr val="000000"/>
                </a:solidFill>
                <a:latin typeface="Arial"/>
                <a:cs typeface="Arial"/>
              </a:rPr>
              <a:t>ligada,</a:t>
            </a:r>
            <a:r>
              <a:rPr sz="1000" spc="141" dirty="0">
                <a:solidFill>
                  <a:srgbClr val="000000"/>
                </a:solidFill>
                <a:latin typeface="Arial"/>
                <a:cs typeface="Arial"/>
              </a:rPr>
              <a:t> </a:t>
            </a:r>
            <a:r>
              <a:rPr sz="1000" dirty="0">
                <a:solidFill>
                  <a:srgbClr val="000000"/>
                </a:solidFill>
                <a:latin typeface="Arial"/>
                <a:cs typeface="Arial"/>
              </a:rPr>
              <a:t>também</a:t>
            </a:r>
            <a:r>
              <a:rPr sz="1000" spc="134" dirty="0">
                <a:solidFill>
                  <a:srgbClr val="000000"/>
                </a:solidFill>
                <a:latin typeface="Arial"/>
                <a:cs typeface="Arial"/>
              </a:rPr>
              <a:t> </a:t>
            </a:r>
            <a:r>
              <a:rPr sz="1000" dirty="0">
                <a:solidFill>
                  <a:srgbClr val="000000"/>
                </a:solidFill>
                <a:latin typeface="Arial"/>
                <a:cs typeface="Arial"/>
              </a:rPr>
              <a:t>se</a:t>
            </a:r>
            <a:r>
              <a:rPr sz="1000" spc="153" dirty="0">
                <a:solidFill>
                  <a:srgbClr val="000000"/>
                </a:solidFill>
                <a:latin typeface="Arial"/>
                <a:cs typeface="Arial"/>
              </a:rPr>
              <a:t> </a:t>
            </a:r>
            <a:r>
              <a:rPr sz="1000" dirty="0">
                <a:solidFill>
                  <a:srgbClr val="000000"/>
                </a:solidFill>
                <a:latin typeface="Arial"/>
                <a:cs typeface="Arial"/>
              </a:rPr>
              <a:t>acende</a:t>
            </a:r>
            <a:r>
              <a:rPr sz="1000" spc="150" dirty="0">
                <a:solidFill>
                  <a:srgbClr val="000000"/>
                </a:solidFill>
                <a:latin typeface="Arial"/>
                <a:cs typeface="Arial"/>
              </a:rPr>
              <a:t> </a:t>
            </a:r>
            <a:r>
              <a:rPr sz="1000" dirty="0">
                <a:solidFill>
                  <a:srgbClr val="000000"/>
                </a:solidFill>
                <a:latin typeface="Arial"/>
                <a:cs typeface="Arial"/>
              </a:rPr>
              <a:t>o</a:t>
            </a:r>
            <a:r>
              <a:rPr sz="1000" spc="137" dirty="0">
                <a:solidFill>
                  <a:srgbClr val="000000"/>
                </a:solidFill>
                <a:latin typeface="Arial"/>
                <a:cs typeface="Arial"/>
              </a:rPr>
              <a:t> </a:t>
            </a:r>
            <a:r>
              <a:rPr sz="1000" dirty="0">
                <a:solidFill>
                  <a:srgbClr val="000000"/>
                </a:solidFill>
                <a:latin typeface="Arial"/>
                <a:cs typeface="Arial"/>
              </a:rPr>
              <a:t>aviso</a:t>
            </a:r>
            <a:r>
              <a:rPr sz="1000" spc="148" dirty="0">
                <a:solidFill>
                  <a:srgbClr val="000000"/>
                </a:solidFill>
                <a:latin typeface="Arial"/>
                <a:cs typeface="Arial"/>
              </a:rPr>
              <a:t> </a:t>
            </a:r>
            <a:r>
              <a:rPr sz="1000" dirty="0">
                <a:solidFill>
                  <a:srgbClr val="000000"/>
                </a:solidFill>
                <a:latin typeface="KHWEOU+ArialMT"/>
                <a:cs typeface="KHWEOU+ArialMT"/>
              </a:rPr>
              <a:t>“</a:t>
            </a:r>
            <a:r>
              <a:rPr sz="1000" spc="673" dirty="0">
                <a:solidFill>
                  <a:srgbClr val="000000"/>
                </a:solidFill>
                <a:latin typeface="KHWEOU+ArialMT"/>
                <a:cs typeface="KHWEOU+ArialMT"/>
              </a:rPr>
              <a:t> </a:t>
            </a:r>
            <a:r>
              <a:rPr sz="1000" dirty="0">
                <a:solidFill>
                  <a:srgbClr val="000000"/>
                </a:solidFill>
                <a:latin typeface="KHWEOU+ArialMT"/>
                <a:cs typeface="KHWEOU+ArialMT"/>
              </a:rPr>
              <a:t>”,</a:t>
            </a:r>
            <a:r>
              <a:rPr sz="1000" spc="140" dirty="0">
                <a:solidFill>
                  <a:srgbClr val="000000"/>
                </a:solidFill>
                <a:latin typeface="KHWEOU+ArialMT"/>
                <a:cs typeface="KHWEOU+ArialMT"/>
              </a:rPr>
              <a:t> </a:t>
            </a:r>
            <a:r>
              <a:rPr sz="1000" dirty="0">
                <a:solidFill>
                  <a:srgbClr val="000000"/>
                </a:solidFill>
                <a:latin typeface="Arial"/>
                <a:cs typeface="Arial"/>
              </a:rPr>
              <a:t>que</a:t>
            </a:r>
            <a:r>
              <a:rPr sz="1000" spc="142" dirty="0">
                <a:solidFill>
                  <a:srgbClr val="000000"/>
                </a:solidFill>
                <a:latin typeface="Arial"/>
                <a:cs typeface="Arial"/>
              </a:rPr>
              <a:t> </a:t>
            </a:r>
            <a:r>
              <a:rPr sz="1000" dirty="0">
                <a:solidFill>
                  <a:srgbClr val="000000"/>
                </a:solidFill>
                <a:latin typeface="Arial"/>
                <a:cs typeface="Arial"/>
              </a:rPr>
              <a:t>se</a:t>
            </a:r>
          </a:p>
          <a:p>
            <a:pPr marL="0" marR="0">
              <a:lnSpc>
                <a:spcPts val="1112"/>
              </a:lnSpc>
              <a:spcBef>
                <a:spcPts val="87"/>
              </a:spcBef>
              <a:spcAft>
                <a:spcPts val="0"/>
              </a:spcAft>
            </a:pPr>
            <a:r>
              <a:rPr sz="1000" dirty="0">
                <a:solidFill>
                  <a:srgbClr val="000000"/>
                </a:solidFill>
                <a:latin typeface="Arial"/>
                <a:cs typeface="Arial"/>
              </a:rPr>
              <a:t>apaga quando o motor arranca.</a:t>
            </a:r>
          </a:p>
        </p:txBody>
      </p:sp>
      <p:sp>
        <p:nvSpPr>
          <p:cNvPr id="15" name="object 1"/>
          <p:cNvSpPr/>
          <p:nvPr/>
        </p:nvSpPr>
        <p:spPr>
          <a:xfrm>
            <a:off x="4578350" y="3769740"/>
            <a:ext cx="170179" cy="140334"/>
          </a:xfrm>
          <a:prstGeom prst="rect">
            <a:avLst/>
          </a:prstGeom>
          <a:blipFill>
            <a:blip r:embed="rId3" cstate="print"/>
            <a:stretch>
              <a:fillRect/>
            </a:stretch>
          </a:blipFill>
        </p:spPr>
        <p:txBody>
          <a:bodyPr wrap="square" lIns="0" tIns="0" rIns="0" bIns="0" rtlCol="0">
            <a:spAutoFit/>
          </a:bodyPr>
          <a:lstStyle/>
          <a:p>
            <a:endParaRPr/>
          </a:p>
        </p:txBody>
      </p:sp>
      <p:sp>
        <p:nvSpPr>
          <p:cNvPr id="2" name="object 2"/>
          <p:cNvSpPr/>
          <p:nvPr/>
        </p:nvSpPr>
        <p:spPr>
          <a:xfrm>
            <a:off x="6795769" y="3083941"/>
            <a:ext cx="170180" cy="1403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3892931" y="2171904"/>
            <a:ext cx="3152267" cy="866394"/>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3892931" y="2110867"/>
            <a:ext cx="3152267" cy="705866"/>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3873565" y="1378908"/>
            <a:ext cx="3152267" cy="555116"/>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4791710" y="1036065"/>
            <a:ext cx="141604" cy="107950"/>
          </a:xfrm>
          <a:prstGeom prst="rect">
            <a:avLst/>
          </a:prstGeom>
          <a:blipFill>
            <a:blip r:embed="rId7" cstate="print"/>
            <a:stretch>
              <a:fillRect/>
            </a:stretch>
          </a:blipFill>
        </p:spPr>
        <p:txBody>
          <a:bodyPr wrap="square" lIns="0" tIns="0" rIns="0" bIns="0" rtlCol="0">
            <a:spAutoFit/>
          </a:bodyPr>
          <a:lstStyle/>
          <a:p>
            <a:endParaRPr/>
          </a:p>
        </p:txBody>
      </p:sp>
      <p:sp>
        <p:nvSpPr>
          <p:cNvPr id="7" name="object 7"/>
          <p:cNvSpPr/>
          <p:nvPr/>
        </p:nvSpPr>
        <p:spPr>
          <a:xfrm>
            <a:off x="6580505" y="636651"/>
            <a:ext cx="141605" cy="107950"/>
          </a:xfrm>
          <a:prstGeom prst="rect">
            <a:avLst/>
          </a:prstGeom>
          <a:blipFill>
            <a:blip r:embed="rId7" cstate="print"/>
            <a:stretch>
              <a:fillRect/>
            </a:stretch>
          </a:blipFill>
        </p:spPr>
        <p:txBody>
          <a:bodyPr wrap="square" lIns="0" tIns="0" rIns="0" bIns="0" rtlCol="0">
            <a:spAutoFit/>
          </a:bodyPr>
          <a:lstStyle/>
          <a:p>
            <a:endParaRPr/>
          </a:p>
        </p:txBody>
      </p:sp>
      <p:sp>
        <p:nvSpPr>
          <p:cNvPr id="9" name="object 9"/>
          <p:cNvSpPr/>
          <p:nvPr/>
        </p:nvSpPr>
        <p:spPr>
          <a:xfrm>
            <a:off x="2899858" y="3588639"/>
            <a:ext cx="118745" cy="88265"/>
          </a:xfrm>
          <a:prstGeom prst="rect">
            <a:avLst/>
          </a:prstGeom>
          <a:blipFill>
            <a:blip r:embed="rId8" cstate="print"/>
            <a:stretch>
              <a:fillRect/>
            </a:stretch>
          </a:blipFill>
        </p:spPr>
        <p:txBody>
          <a:bodyPr wrap="square" lIns="0" tIns="0" rIns="0" bIns="0" rtlCol="0">
            <a:spAutoFit/>
          </a:bodyPr>
          <a:lstStyle/>
          <a:p>
            <a:endParaRPr/>
          </a:p>
        </p:txBody>
      </p:sp>
      <p:sp>
        <p:nvSpPr>
          <p:cNvPr id="10" name="object 10"/>
          <p:cNvSpPr/>
          <p:nvPr/>
        </p:nvSpPr>
        <p:spPr>
          <a:xfrm>
            <a:off x="2280509" y="3424286"/>
            <a:ext cx="118745" cy="88265"/>
          </a:xfrm>
          <a:prstGeom prst="rect">
            <a:avLst/>
          </a:prstGeom>
          <a:blipFill>
            <a:blip r:embed="rId9" cstate="print"/>
            <a:stretch>
              <a:fillRect/>
            </a:stretch>
          </a:blipFill>
        </p:spPr>
        <p:txBody>
          <a:bodyPr wrap="square" lIns="0" tIns="0" rIns="0" bIns="0" rtlCol="0">
            <a:spAutoFit/>
          </a:bodyPr>
          <a:lstStyle/>
          <a:p>
            <a:endParaRPr/>
          </a:p>
        </p:txBody>
      </p:sp>
      <p:sp>
        <p:nvSpPr>
          <p:cNvPr id="11" name="object 11"/>
          <p:cNvSpPr/>
          <p:nvPr/>
        </p:nvSpPr>
        <p:spPr>
          <a:xfrm>
            <a:off x="2439670" y="3108541"/>
            <a:ext cx="119379" cy="88264"/>
          </a:xfrm>
          <a:prstGeom prst="rect">
            <a:avLst/>
          </a:prstGeom>
          <a:blipFill>
            <a:blip r:embed="rId10" cstate="print"/>
            <a:stretch>
              <a:fillRect/>
            </a:stretch>
          </a:blipFill>
        </p:spPr>
        <p:txBody>
          <a:bodyPr wrap="square" lIns="0" tIns="0" rIns="0" bIns="0" rtlCol="0">
            <a:spAutoFit/>
          </a:bodyPr>
          <a:lstStyle/>
          <a:p>
            <a:endParaRPr/>
          </a:p>
        </p:txBody>
      </p:sp>
      <p:sp>
        <p:nvSpPr>
          <p:cNvPr id="12" name="object 12"/>
          <p:cNvSpPr/>
          <p:nvPr/>
        </p:nvSpPr>
        <p:spPr>
          <a:xfrm>
            <a:off x="469392" y="2300610"/>
            <a:ext cx="3152267" cy="705866"/>
          </a:xfrm>
          <a:prstGeom prst="rect">
            <a:avLst/>
          </a:prstGeom>
          <a:blipFill>
            <a:blip r:embed="rId11" cstate="print"/>
            <a:stretch>
              <a:fillRect/>
            </a:stretch>
          </a:blipFill>
        </p:spPr>
        <p:txBody>
          <a:bodyPr wrap="square" lIns="0" tIns="0" rIns="0" bIns="0" rtlCol="0">
            <a:spAutoFit/>
          </a:bodyPr>
          <a:lstStyle/>
          <a:p>
            <a:endParaRPr/>
          </a:p>
        </p:txBody>
      </p:sp>
      <p:sp>
        <p:nvSpPr>
          <p:cNvPr id="13" name="object 13"/>
          <p:cNvSpPr/>
          <p:nvPr/>
        </p:nvSpPr>
        <p:spPr>
          <a:xfrm>
            <a:off x="469392" y="583438"/>
            <a:ext cx="3152267" cy="707135"/>
          </a:xfrm>
          <a:prstGeom prst="rect">
            <a:avLst/>
          </a:prstGeom>
          <a:blipFill>
            <a:blip r:embed="rId12" cstate="print"/>
            <a:stretch>
              <a:fillRect/>
            </a:stretch>
          </a:blipFill>
        </p:spPr>
        <p:txBody>
          <a:bodyPr wrap="square" lIns="0" tIns="0" rIns="0" bIns="0" rtlCol="0">
            <a:spAutoFit/>
          </a:bodyPr>
          <a:lstStyle/>
          <a:p>
            <a:endParaRPr/>
          </a:p>
        </p:txBody>
      </p:sp>
      <p:sp>
        <p:nvSpPr>
          <p:cNvPr id="14" name="object 14"/>
          <p:cNvSpPr/>
          <p:nvPr/>
        </p:nvSpPr>
        <p:spPr>
          <a:xfrm>
            <a:off x="522732" y="496570"/>
            <a:ext cx="6517893" cy="12700"/>
          </a:xfrm>
          <a:prstGeom prst="rect">
            <a:avLst/>
          </a:prstGeom>
          <a:blipFill>
            <a:blip r:embed="rId13" cstate="print"/>
            <a:stretch>
              <a:fillRect/>
            </a:stretch>
          </a:blipFill>
        </p:spPr>
        <p:txBody>
          <a:bodyPr wrap="square" lIns="0" tIns="0" rIns="0" bIns="0" rtlCol="0">
            <a:spAutoFit/>
          </a:bodyPr>
          <a:lstStyle/>
          <a:p>
            <a:endParaRPr/>
          </a:p>
        </p:txBody>
      </p:sp>
      <p:sp>
        <p:nvSpPr>
          <p:cNvPr id="16" name="object 16"/>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17" name="object 17"/>
          <p:cNvSpPr txBox="1"/>
          <p:nvPr/>
        </p:nvSpPr>
        <p:spPr>
          <a:xfrm>
            <a:off x="742188" y="5936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8" name="object 18"/>
          <p:cNvSpPr txBox="1"/>
          <p:nvPr/>
        </p:nvSpPr>
        <p:spPr>
          <a:xfrm>
            <a:off x="3964559" y="607018"/>
            <a:ext cx="2694074"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Aviso de anomalia </a:t>
            </a:r>
            <a:r>
              <a:rPr sz="1200" b="1" spc="-13" dirty="0">
                <a:solidFill>
                  <a:srgbClr val="000000"/>
                </a:solidFill>
                <a:latin typeface="Arial"/>
                <a:cs typeface="Arial"/>
              </a:rPr>
              <a:t>no</a:t>
            </a:r>
            <a:r>
              <a:rPr sz="1200" b="1" spc="15" dirty="0">
                <a:solidFill>
                  <a:srgbClr val="000000"/>
                </a:solidFill>
                <a:latin typeface="Arial"/>
                <a:cs typeface="Arial"/>
              </a:rPr>
              <a:t> </a:t>
            </a:r>
            <a:r>
              <a:rPr sz="1200" b="1" dirty="0">
                <a:solidFill>
                  <a:srgbClr val="000000"/>
                </a:solidFill>
                <a:latin typeface="Arial"/>
                <a:cs typeface="Arial"/>
              </a:rPr>
              <a:t>sistema ABS</a:t>
            </a:r>
          </a:p>
        </p:txBody>
      </p:sp>
      <p:sp>
        <p:nvSpPr>
          <p:cNvPr id="19" name="object 19"/>
          <p:cNvSpPr txBox="1"/>
          <p:nvPr/>
        </p:nvSpPr>
        <p:spPr>
          <a:xfrm>
            <a:off x="541020" y="811623"/>
            <a:ext cx="3158604"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a:t>
            </a:r>
            <a:r>
              <a:rPr sz="900" spc="183" dirty="0">
                <a:solidFill>
                  <a:srgbClr val="000000"/>
                </a:solidFill>
                <a:latin typeface="Arial"/>
                <a:cs typeface="Arial"/>
              </a:rPr>
              <a:t> </a:t>
            </a:r>
            <a:r>
              <a:rPr sz="900" dirty="0">
                <a:solidFill>
                  <a:srgbClr val="000000"/>
                </a:solidFill>
                <a:latin typeface="Arial"/>
                <a:cs typeface="Arial"/>
              </a:rPr>
              <a:t>lave</a:t>
            </a:r>
            <a:r>
              <a:rPr sz="900" spc="180" dirty="0">
                <a:solidFill>
                  <a:srgbClr val="000000"/>
                </a:solidFill>
                <a:latin typeface="Arial"/>
                <a:cs typeface="Arial"/>
              </a:rPr>
              <a:t> </a:t>
            </a:r>
            <a:r>
              <a:rPr sz="900" dirty="0">
                <a:solidFill>
                  <a:srgbClr val="000000"/>
                </a:solidFill>
                <a:latin typeface="Arial"/>
                <a:cs typeface="Arial"/>
              </a:rPr>
              <a:t>o</a:t>
            </a:r>
            <a:r>
              <a:rPr sz="900" spc="184" dirty="0">
                <a:solidFill>
                  <a:srgbClr val="000000"/>
                </a:solidFill>
                <a:latin typeface="Arial"/>
                <a:cs typeface="Arial"/>
              </a:rPr>
              <a:t> </a:t>
            </a:r>
            <a:r>
              <a:rPr sz="900" dirty="0">
                <a:solidFill>
                  <a:srgbClr val="000000"/>
                </a:solidFill>
                <a:latin typeface="Arial"/>
                <a:cs typeface="Arial"/>
              </a:rPr>
              <a:t>painel</a:t>
            </a:r>
            <a:r>
              <a:rPr sz="900" spc="186" dirty="0">
                <a:solidFill>
                  <a:srgbClr val="000000"/>
                </a:solidFill>
                <a:latin typeface="Arial"/>
                <a:cs typeface="Arial"/>
              </a:rPr>
              <a:t> </a:t>
            </a:r>
            <a:r>
              <a:rPr sz="900" dirty="0">
                <a:solidFill>
                  <a:srgbClr val="000000"/>
                </a:solidFill>
                <a:latin typeface="Arial"/>
                <a:cs typeface="Arial"/>
              </a:rPr>
              <a:t>de</a:t>
            </a:r>
            <a:r>
              <a:rPr sz="900" spc="181" dirty="0">
                <a:solidFill>
                  <a:srgbClr val="000000"/>
                </a:solidFill>
                <a:latin typeface="Arial"/>
                <a:cs typeface="Arial"/>
              </a:rPr>
              <a:t> </a:t>
            </a:r>
            <a:r>
              <a:rPr sz="900" dirty="0">
                <a:solidFill>
                  <a:srgbClr val="000000"/>
                </a:solidFill>
                <a:latin typeface="Arial"/>
                <a:cs typeface="Arial"/>
              </a:rPr>
              <a:t>instrumentos</a:t>
            </a:r>
            <a:r>
              <a:rPr sz="900" spc="187" dirty="0">
                <a:solidFill>
                  <a:srgbClr val="000000"/>
                </a:solidFill>
                <a:latin typeface="Arial"/>
                <a:cs typeface="Arial"/>
              </a:rPr>
              <a:t> </a:t>
            </a:r>
            <a:r>
              <a:rPr sz="900" dirty="0">
                <a:solidFill>
                  <a:srgbClr val="000000"/>
                </a:solidFill>
                <a:latin typeface="Arial"/>
                <a:cs typeface="Arial"/>
              </a:rPr>
              <a:t>com</a:t>
            </a:r>
            <a:r>
              <a:rPr sz="900" spc="188" dirty="0">
                <a:solidFill>
                  <a:srgbClr val="000000"/>
                </a:solidFill>
                <a:latin typeface="Arial"/>
                <a:cs typeface="Arial"/>
              </a:rPr>
              <a:t> </a:t>
            </a:r>
            <a:r>
              <a:rPr sz="900" dirty="0">
                <a:solidFill>
                  <a:srgbClr val="000000"/>
                </a:solidFill>
                <a:latin typeface="Arial"/>
                <a:cs typeface="Arial"/>
              </a:rPr>
              <a:t>água</a:t>
            </a:r>
            <a:r>
              <a:rPr sz="900" spc="185" dirty="0">
                <a:solidFill>
                  <a:srgbClr val="000000"/>
                </a:solidFill>
                <a:latin typeface="Arial"/>
                <a:cs typeface="Arial"/>
              </a:rPr>
              <a:t> </a:t>
            </a:r>
            <a:r>
              <a:rPr sz="900" dirty="0">
                <a:solidFill>
                  <a:srgbClr val="000000"/>
                </a:solidFill>
                <a:latin typeface="Arial"/>
                <a:cs typeface="Arial"/>
              </a:rPr>
              <a:t>à</a:t>
            </a:r>
            <a:r>
              <a:rPr sz="900" spc="184" dirty="0">
                <a:solidFill>
                  <a:srgbClr val="000000"/>
                </a:solidFill>
                <a:latin typeface="Arial"/>
                <a:cs typeface="Arial"/>
              </a:rPr>
              <a:t> </a:t>
            </a:r>
            <a:r>
              <a:rPr sz="900" dirty="0">
                <a:solidFill>
                  <a:srgbClr val="000000"/>
                </a:solidFill>
                <a:latin typeface="Arial"/>
                <a:cs typeface="Arial"/>
              </a:rPr>
              <a:t>pressão</a:t>
            </a:r>
          </a:p>
          <a:p>
            <a:pPr marL="0" marR="0">
              <a:lnSpc>
                <a:spcPts val="1005"/>
              </a:lnSpc>
              <a:spcBef>
                <a:spcPts val="194"/>
              </a:spcBef>
              <a:spcAft>
                <a:spcPts val="0"/>
              </a:spcAft>
            </a:pPr>
            <a:r>
              <a:rPr sz="900" dirty="0">
                <a:solidFill>
                  <a:srgbClr val="000000"/>
                </a:solidFill>
                <a:latin typeface="Arial"/>
                <a:cs typeface="Arial"/>
              </a:rPr>
              <a:t>direta. Se limpar</a:t>
            </a:r>
            <a:r>
              <a:rPr sz="900" spc="-23" dirty="0">
                <a:solidFill>
                  <a:srgbClr val="000000"/>
                </a:solidFill>
                <a:latin typeface="Arial"/>
                <a:cs typeface="Arial"/>
              </a:rPr>
              <a:t> </a:t>
            </a:r>
            <a:r>
              <a:rPr sz="900" dirty="0">
                <a:solidFill>
                  <a:srgbClr val="000000"/>
                </a:solidFill>
                <a:latin typeface="Arial"/>
                <a:cs typeface="Arial"/>
              </a:rPr>
              <a:t>o painel</a:t>
            </a:r>
            <a:r>
              <a:rPr sz="900" spc="-19" dirty="0">
                <a:solidFill>
                  <a:srgbClr val="000000"/>
                </a:solidFill>
                <a:latin typeface="Arial"/>
                <a:cs typeface="Arial"/>
              </a:rPr>
              <a:t> </a:t>
            </a:r>
            <a:r>
              <a:rPr sz="900" dirty="0">
                <a:solidFill>
                  <a:srgbClr val="000000"/>
                </a:solidFill>
                <a:latin typeface="Arial"/>
                <a:cs typeface="Arial"/>
              </a:rPr>
              <a:t>com</a:t>
            </a:r>
            <a:r>
              <a:rPr sz="900" spc="-21" dirty="0">
                <a:solidFill>
                  <a:srgbClr val="000000"/>
                </a:solidFill>
                <a:latin typeface="Arial"/>
                <a:cs typeface="Arial"/>
              </a:rPr>
              <a:t> </a:t>
            </a:r>
            <a:r>
              <a:rPr sz="900" dirty="0">
                <a:solidFill>
                  <a:srgbClr val="000000"/>
                </a:solidFill>
                <a:latin typeface="Arial"/>
                <a:cs typeface="Arial"/>
              </a:rPr>
              <a:t>gasolina, etanol ou solventes</a:t>
            </a:r>
          </a:p>
          <a:p>
            <a:pPr marL="0" marR="0">
              <a:lnSpc>
                <a:spcPts val="1005"/>
              </a:lnSpc>
              <a:spcBef>
                <a:spcPts val="194"/>
              </a:spcBef>
              <a:spcAft>
                <a:spcPts val="0"/>
              </a:spcAft>
            </a:pPr>
            <a:r>
              <a:rPr sz="900" dirty="0">
                <a:solidFill>
                  <a:srgbClr val="000000"/>
                </a:solidFill>
                <a:latin typeface="Arial"/>
                <a:cs typeface="Arial"/>
              </a:rPr>
              <a:t>orgânicos pode </a:t>
            </a:r>
            <a:r>
              <a:rPr sz="900">
                <a:solidFill>
                  <a:srgbClr val="000000"/>
                </a:solidFill>
                <a:latin typeface="Arial"/>
                <a:cs typeface="Arial"/>
              </a:rPr>
              <a:t>produzir</a:t>
            </a:r>
            <a:r>
              <a:rPr sz="900" spc="-11">
                <a:solidFill>
                  <a:srgbClr val="000000"/>
                </a:solidFill>
                <a:latin typeface="Arial"/>
                <a:cs typeface="Arial"/>
              </a:rPr>
              <a:t> </a:t>
            </a:r>
            <a:r>
              <a:rPr lang="pt-BR" sz="900">
                <a:solidFill>
                  <a:srgbClr val="000000"/>
                </a:solidFill>
                <a:latin typeface="Arial"/>
                <a:cs typeface="Arial"/>
              </a:rPr>
              <a:t>manchas</a:t>
            </a:r>
            <a:r>
              <a:rPr sz="900">
                <a:solidFill>
                  <a:srgbClr val="000000"/>
                </a:solidFill>
                <a:latin typeface="Arial"/>
                <a:cs typeface="Arial"/>
              </a:rPr>
              <a:t> </a:t>
            </a:r>
            <a:r>
              <a:rPr sz="900" dirty="0">
                <a:solidFill>
                  <a:srgbClr val="000000"/>
                </a:solidFill>
                <a:latin typeface="Arial"/>
                <a:cs typeface="Arial"/>
              </a:rPr>
              <a:t>ou</a:t>
            </a:r>
            <a:r>
              <a:rPr sz="900" spc="-12" dirty="0">
                <a:solidFill>
                  <a:srgbClr val="000000"/>
                </a:solidFill>
                <a:latin typeface="Arial"/>
                <a:cs typeface="Arial"/>
              </a:rPr>
              <a:t> </a:t>
            </a:r>
            <a:r>
              <a:rPr sz="900" dirty="0">
                <a:solidFill>
                  <a:srgbClr val="000000"/>
                </a:solidFill>
                <a:latin typeface="Arial"/>
                <a:cs typeface="Arial"/>
              </a:rPr>
              <a:t>descoloração.</a:t>
            </a:r>
          </a:p>
        </p:txBody>
      </p:sp>
      <p:sp>
        <p:nvSpPr>
          <p:cNvPr id="20" name="object 20"/>
          <p:cNvSpPr txBox="1"/>
          <p:nvPr/>
        </p:nvSpPr>
        <p:spPr>
          <a:xfrm>
            <a:off x="3964559" y="877360"/>
            <a:ext cx="3208381"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20" dirty="0">
                <a:solidFill>
                  <a:srgbClr val="000000"/>
                </a:solidFill>
                <a:latin typeface="Arial"/>
                <a:cs typeface="Arial"/>
              </a:rPr>
              <a:t> </a:t>
            </a:r>
            <a:r>
              <a:rPr sz="1000" dirty="0">
                <a:solidFill>
                  <a:srgbClr val="000000"/>
                </a:solidFill>
                <a:latin typeface="Arial"/>
                <a:cs typeface="Arial"/>
              </a:rPr>
              <a:t>a scooter</a:t>
            </a:r>
            <a:r>
              <a:rPr sz="1000" spc="10" dirty="0">
                <a:solidFill>
                  <a:srgbClr val="000000"/>
                </a:solidFill>
                <a:latin typeface="Arial"/>
                <a:cs typeface="Arial"/>
              </a:rPr>
              <a:t> </a:t>
            </a:r>
            <a:r>
              <a:rPr sz="1000" dirty="0">
                <a:solidFill>
                  <a:srgbClr val="000000"/>
                </a:solidFill>
                <a:latin typeface="Arial"/>
                <a:cs typeface="Arial"/>
              </a:rPr>
              <a:t>está</a:t>
            </a:r>
            <a:r>
              <a:rPr sz="1000" spc="22" dirty="0">
                <a:solidFill>
                  <a:srgbClr val="000000"/>
                </a:solidFill>
                <a:latin typeface="Arial"/>
                <a:cs typeface="Arial"/>
              </a:rPr>
              <a:t> </a:t>
            </a:r>
            <a:r>
              <a:rPr sz="1000" dirty="0">
                <a:solidFill>
                  <a:srgbClr val="000000"/>
                </a:solidFill>
                <a:latin typeface="Arial"/>
                <a:cs typeface="Arial"/>
              </a:rPr>
              <a:t>ligada,</a:t>
            </a:r>
            <a:r>
              <a:rPr sz="1000" spc="21" dirty="0">
                <a:solidFill>
                  <a:srgbClr val="000000"/>
                </a:solidFill>
                <a:latin typeface="Arial"/>
                <a:cs typeface="Arial"/>
              </a:rPr>
              <a:t> </a:t>
            </a:r>
            <a:r>
              <a:rPr sz="1000" dirty="0">
                <a:solidFill>
                  <a:srgbClr val="000000"/>
                </a:solidFill>
                <a:latin typeface="Arial"/>
                <a:cs typeface="Arial"/>
              </a:rPr>
              <a:t>o</a:t>
            </a:r>
            <a:r>
              <a:rPr sz="1000" spc="17" dirty="0">
                <a:solidFill>
                  <a:srgbClr val="000000"/>
                </a:solidFill>
                <a:latin typeface="Arial"/>
                <a:cs typeface="Arial"/>
              </a:rPr>
              <a:t> </a:t>
            </a:r>
            <a:r>
              <a:rPr sz="1000" dirty="0">
                <a:solidFill>
                  <a:srgbClr val="000000"/>
                </a:solidFill>
                <a:latin typeface="Arial"/>
                <a:cs typeface="Arial"/>
              </a:rPr>
              <a:t>aviso</a:t>
            </a:r>
            <a:r>
              <a:rPr sz="1000" spc="17" dirty="0">
                <a:solidFill>
                  <a:srgbClr val="000000"/>
                </a:solidFill>
                <a:latin typeface="Arial"/>
                <a:cs typeface="Arial"/>
              </a:rPr>
              <a:t> </a:t>
            </a:r>
            <a:r>
              <a:rPr sz="1000" dirty="0">
                <a:solidFill>
                  <a:srgbClr val="000000"/>
                </a:solidFill>
                <a:latin typeface="Arial"/>
                <a:cs typeface="Arial"/>
              </a:rPr>
              <a:t>de</a:t>
            </a:r>
            <a:r>
              <a:rPr sz="1000" spc="16" dirty="0">
                <a:solidFill>
                  <a:srgbClr val="000000"/>
                </a:solidFill>
                <a:latin typeface="Arial"/>
                <a:cs typeface="Arial"/>
              </a:rPr>
              <a:t> </a:t>
            </a:r>
            <a:r>
              <a:rPr sz="1000" dirty="0">
                <a:solidFill>
                  <a:srgbClr val="000000"/>
                </a:solidFill>
                <a:latin typeface="Arial"/>
                <a:cs typeface="Arial"/>
              </a:rPr>
              <a:t>anomalia</a:t>
            </a:r>
            <a:r>
              <a:rPr sz="1000" spc="16" dirty="0">
                <a:solidFill>
                  <a:srgbClr val="000000"/>
                </a:solidFill>
                <a:latin typeface="Arial"/>
                <a:cs typeface="Arial"/>
              </a:rPr>
              <a:t> </a:t>
            </a:r>
            <a:r>
              <a:rPr sz="1000" dirty="0">
                <a:solidFill>
                  <a:srgbClr val="000000"/>
                </a:solidFill>
                <a:latin typeface="Arial"/>
                <a:cs typeface="Arial"/>
              </a:rPr>
              <a:t>no</a:t>
            </a:r>
          </a:p>
          <a:p>
            <a:pPr marL="0" marR="0">
              <a:lnSpc>
                <a:spcPts val="1112"/>
              </a:lnSpc>
              <a:spcBef>
                <a:spcPts val="87"/>
              </a:spcBef>
              <a:spcAft>
                <a:spcPts val="0"/>
              </a:spcAft>
            </a:pPr>
            <a:r>
              <a:rPr sz="1000" dirty="0">
                <a:solidFill>
                  <a:srgbClr val="000000"/>
                </a:solidFill>
                <a:latin typeface="KHWEOU+ArialMT"/>
                <a:cs typeface="KHWEOU+ArialMT"/>
              </a:rPr>
              <a:t>sistema</a:t>
            </a:r>
            <a:r>
              <a:rPr sz="1000" spc="89" dirty="0">
                <a:solidFill>
                  <a:srgbClr val="000000"/>
                </a:solidFill>
                <a:latin typeface="KHWEOU+ArialMT"/>
                <a:cs typeface="KHWEOU+ArialMT"/>
              </a:rPr>
              <a:t> </a:t>
            </a:r>
            <a:r>
              <a:rPr sz="1000" dirty="0">
                <a:solidFill>
                  <a:srgbClr val="000000"/>
                </a:solidFill>
                <a:latin typeface="KHWEOU+ArialMT"/>
                <a:cs typeface="KHWEOU+ArialMT"/>
              </a:rPr>
              <a:t>ABS</a:t>
            </a:r>
            <a:r>
              <a:rPr sz="1000" spc="86" dirty="0">
                <a:solidFill>
                  <a:srgbClr val="000000"/>
                </a:solidFill>
                <a:latin typeface="KHWEOU+ArialMT"/>
                <a:cs typeface="KHWEOU+ArialMT"/>
              </a:rPr>
              <a:t> </a:t>
            </a:r>
            <a:r>
              <a:rPr sz="1000" dirty="0">
                <a:solidFill>
                  <a:srgbClr val="000000"/>
                </a:solidFill>
                <a:latin typeface="KHWEOU+ArialMT"/>
                <a:cs typeface="KHWEOU+ArialMT"/>
              </a:rPr>
              <a:t>“</a:t>
            </a:r>
            <a:r>
              <a:rPr sz="1000" spc="862" dirty="0">
                <a:solidFill>
                  <a:srgbClr val="000000"/>
                </a:solidFill>
                <a:latin typeface="KHWEOU+ArialMT"/>
                <a:cs typeface="KHWEOU+ArialMT"/>
              </a:rPr>
              <a:t> </a:t>
            </a:r>
            <a:r>
              <a:rPr sz="1000" dirty="0">
                <a:solidFill>
                  <a:srgbClr val="000000"/>
                </a:solidFill>
                <a:latin typeface="KHWEOU+ArialMT"/>
                <a:cs typeface="KHWEOU+ArialMT"/>
              </a:rPr>
              <a:t>”</a:t>
            </a:r>
            <a:r>
              <a:rPr sz="1000" spc="82" dirty="0">
                <a:solidFill>
                  <a:srgbClr val="000000"/>
                </a:solidFill>
                <a:latin typeface="KHWEOU+ArialMT"/>
                <a:cs typeface="KHWEOU+ArialMT"/>
              </a:rPr>
              <a:t> </a:t>
            </a:r>
            <a:r>
              <a:rPr sz="1000" dirty="0">
                <a:solidFill>
                  <a:srgbClr val="000000"/>
                </a:solidFill>
                <a:latin typeface="KHWEOU+ArialMT"/>
                <a:cs typeface="KHWEOU+ArialMT"/>
              </a:rPr>
              <a:t>p</a:t>
            </a:r>
            <a:r>
              <a:rPr sz="1000" dirty="0">
                <a:solidFill>
                  <a:srgbClr val="000000"/>
                </a:solidFill>
                <a:latin typeface="Arial"/>
                <a:cs typeface="Arial"/>
              </a:rPr>
              <a:t>isca,</a:t>
            </a:r>
            <a:r>
              <a:rPr sz="1000" spc="78" dirty="0">
                <a:solidFill>
                  <a:srgbClr val="000000"/>
                </a:solidFill>
                <a:latin typeface="Arial"/>
                <a:cs typeface="Arial"/>
              </a:rPr>
              <a:t> </a:t>
            </a:r>
            <a:r>
              <a:rPr sz="1000" dirty="0">
                <a:solidFill>
                  <a:srgbClr val="000000"/>
                </a:solidFill>
                <a:latin typeface="Arial"/>
                <a:cs typeface="Arial"/>
              </a:rPr>
              <a:t>apagando-se</a:t>
            </a:r>
            <a:r>
              <a:rPr sz="1000" spc="88" dirty="0">
                <a:solidFill>
                  <a:srgbClr val="000000"/>
                </a:solidFill>
                <a:latin typeface="Arial"/>
                <a:cs typeface="Arial"/>
              </a:rPr>
              <a:t> </a:t>
            </a:r>
            <a:r>
              <a:rPr sz="1000" dirty="0">
                <a:solidFill>
                  <a:srgbClr val="000000"/>
                </a:solidFill>
                <a:latin typeface="Arial"/>
                <a:cs typeface="Arial"/>
              </a:rPr>
              <a:t>imediatamente</a:t>
            </a:r>
          </a:p>
          <a:p>
            <a:pPr marL="0" marR="0">
              <a:lnSpc>
                <a:spcPts val="1112"/>
              </a:lnSpc>
              <a:spcBef>
                <a:spcPts val="87"/>
              </a:spcBef>
              <a:spcAft>
                <a:spcPts val="0"/>
              </a:spcAft>
            </a:pPr>
            <a:r>
              <a:rPr sz="1000" dirty="0">
                <a:solidFill>
                  <a:srgbClr val="000000"/>
                </a:solidFill>
                <a:latin typeface="Arial"/>
                <a:cs typeface="Arial"/>
              </a:rPr>
              <a:t>quando o veículo inicia a marcha.</a:t>
            </a:r>
          </a:p>
        </p:txBody>
      </p:sp>
      <p:sp>
        <p:nvSpPr>
          <p:cNvPr id="21" name="object 21"/>
          <p:cNvSpPr txBox="1"/>
          <p:nvPr/>
        </p:nvSpPr>
        <p:spPr>
          <a:xfrm>
            <a:off x="541020" y="1385491"/>
            <a:ext cx="2135928"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Aviso do pisca esquerdo</a:t>
            </a:r>
            <a:r>
              <a:rPr sz="1200" b="1" spc="14" dirty="0">
                <a:solidFill>
                  <a:srgbClr val="000000"/>
                </a:solidFill>
                <a:latin typeface="Arial"/>
                <a:cs typeface="Arial"/>
              </a:rPr>
              <a:t> </a:t>
            </a:r>
            <a:r>
              <a:rPr sz="1200" dirty="0">
                <a:solidFill>
                  <a:srgbClr val="000000"/>
                </a:solidFill>
                <a:latin typeface="ACFJGH+Wingdings-Regular"/>
                <a:cs typeface="ACFJGH+Wingdings-Regular"/>
              </a:rPr>
              <a:t></a:t>
            </a:r>
          </a:p>
        </p:txBody>
      </p:sp>
      <p:sp>
        <p:nvSpPr>
          <p:cNvPr id="22" name="object 22"/>
          <p:cNvSpPr txBox="1"/>
          <p:nvPr/>
        </p:nvSpPr>
        <p:spPr>
          <a:xfrm>
            <a:off x="4189117" y="1413567"/>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23" name="object 23"/>
          <p:cNvSpPr txBox="1"/>
          <p:nvPr/>
        </p:nvSpPr>
        <p:spPr>
          <a:xfrm>
            <a:off x="541020" y="1580530"/>
            <a:ext cx="3207348"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570" dirty="0">
                <a:solidFill>
                  <a:srgbClr val="000000"/>
                </a:solidFill>
                <a:latin typeface="Arial"/>
                <a:cs typeface="Arial"/>
              </a:rPr>
              <a:t> </a:t>
            </a:r>
            <a:r>
              <a:rPr sz="1000" dirty="0">
                <a:solidFill>
                  <a:srgbClr val="000000"/>
                </a:solidFill>
                <a:latin typeface="Arial"/>
                <a:cs typeface="Arial"/>
              </a:rPr>
              <a:t>mover</a:t>
            </a:r>
            <a:r>
              <a:rPr sz="1000" spc="576" dirty="0">
                <a:solidFill>
                  <a:srgbClr val="000000"/>
                </a:solidFill>
                <a:latin typeface="Arial"/>
                <a:cs typeface="Arial"/>
              </a:rPr>
              <a:t> </a:t>
            </a:r>
            <a:r>
              <a:rPr sz="1000" dirty="0">
                <a:solidFill>
                  <a:srgbClr val="000000"/>
                </a:solidFill>
                <a:latin typeface="Arial"/>
                <a:cs typeface="Arial"/>
              </a:rPr>
              <a:t>o</a:t>
            </a:r>
            <a:r>
              <a:rPr sz="1000" spc="569" dirty="0">
                <a:solidFill>
                  <a:srgbClr val="000000"/>
                </a:solidFill>
                <a:latin typeface="Arial"/>
                <a:cs typeface="Arial"/>
              </a:rPr>
              <a:t> </a:t>
            </a:r>
            <a:r>
              <a:rPr sz="1000" dirty="0">
                <a:solidFill>
                  <a:srgbClr val="000000"/>
                </a:solidFill>
                <a:latin typeface="Arial"/>
                <a:cs typeface="Arial"/>
              </a:rPr>
              <a:t>comutador</a:t>
            </a:r>
            <a:r>
              <a:rPr sz="1000" spc="575" dirty="0">
                <a:solidFill>
                  <a:srgbClr val="000000"/>
                </a:solidFill>
                <a:latin typeface="Arial"/>
                <a:cs typeface="Arial"/>
              </a:rPr>
              <a:t> </a:t>
            </a:r>
            <a:r>
              <a:rPr sz="1000" dirty="0">
                <a:solidFill>
                  <a:srgbClr val="000000"/>
                </a:solidFill>
                <a:latin typeface="Arial"/>
                <a:cs typeface="Arial"/>
              </a:rPr>
              <a:t>de</a:t>
            </a:r>
            <a:r>
              <a:rPr sz="1000" spc="569" dirty="0">
                <a:solidFill>
                  <a:srgbClr val="000000"/>
                </a:solidFill>
                <a:latin typeface="Arial"/>
                <a:cs typeface="Arial"/>
              </a:rPr>
              <a:t> </a:t>
            </a:r>
            <a:r>
              <a:rPr sz="1000" dirty="0">
                <a:solidFill>
                  <a:srgbClr val="000000"/>
                </a:solidFill>
                <a:latin typeface="Arial"/>
                <a:cs typeface="Arial"/>
              </a:rPr>
              <a:t>piscas</a:t>
            </a:r>
            <a:r>
              <a:rPr sz="1000" spc="573" dirty="0">
                <a:solidFill>
                  <a:srgbClr val="000000"/>
                </a:solidFill>
                <a:latin typeface="Arial"/>
                <a:cs typeface="Arial"/>
              </a:rPr>
              <a:t> </a:t>
            </a:r>
            <a:r>
              <a:rPr sz="1000" dirty="0">
                <a:solidFill>
                  <a:srgbClr val="000000"/>
                </a:solidFill>
                <a:latin typeface="Arial"/>
                <a:cs typeface="Arial"/>
              </a:rPr>
              <a:t>para</a:t>
            </a:r>
            <a:r>
              <a:rPr sz="1000" spc="572"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esquerda,</a:t>
            </a:r>
            <a:r>
              <a:rPr sz="1000" spc="186" dirty="0">
                <a:solidFill>
                  <a:srgbClr val="000000"/>
                </a:solidFill>
                <a:latin typeface="Arial"/>
                <a:cs typeface="Arial"/>
              </a:rPr>
              <a:t> </a:t>
            </a:r>
            <a:r>
              <a:rPr sz="1000" dirty="0">
                <a:solidFill>
                  <a:srgbClr val="000000"/>
                </a:solidFill>
                <a:latin typeface="Arial"/>
                <a:cs typeface="Arial"/>
              </a:rPr>
              <a:t>os</a:t>
            </a:r>
            <a:r>
              <a:rPr sz="1000" spc="181" dirty="0">
                <a:solidFill>
                  <a:srgbClr val="000000"/>
                </a:solidFill>
                <a:latin typeface="Arial"/>
                <a:cs typeface="Arial"/>
              </a:rPr>
              <a:t> </a:t>
            </a:r>
            <a:r>
              <a:rPr sz="1000" dirty="0">
                <a:solidFill>
                  <a:srgbClr val="000000"/>
                </a:solidFill>
                <a:latin typeface="Arial"/>
                <a:cs typeface="Arial"/>
              </a:rPr>
              <a:t>intermitentes</a:t>
            </a:r>
            <a:r>
              <a:rPr sz="1000" spc="193" dirty="0">
                <a:solidFill>
                  <a:srgbClr val="000000"/>
                </a:solidFill>
                <a:latin typeface="Arial"/>
                <a:cs typeface="Arial"/>
              </a:rPr>
              <a:t> </a:t>
            </a:r>
            <a:r>
              <a:rPr sz="1000" dirty="0">
                <a:solidFill>
                  <a:srgbClr val="000000"/>
                </a:solidFill>
                <a:latin typeface="Arial"/>
                <a:cs typeface="Arial"/>
              </a:rPr>
              <a:t>desse</a:t>
            </a:r>
            <a:r>
              <a:rPr sz="1000" spc="186" dirty="0">
                <a:solidFill>
                  <a:srgbClr val="000000"/>
                </a:solidFill>
                <a:latin typeface="Arial"/>
                <a:cs typeface="Arial"/>
              </a:rPr>
              <a:t> </a:t>
            </a:r>
            <a:r>
              <a:rPr sz="1000" dirty="0">
                <a:solidFill>
                  <a:srgbClr val="000000"/>
                </a:solidFill>
                <a:latin typeface="Arial"/>
                <a:cs typeface="Arial"/>
              </a:rPr>
              <a:t>lado</a:t>
            </a:r>
            <a:r>
              <a:rPr sz="1000" spc="183" dirty="0">
                <a:solidFill>
                  <a:srgbClr val="000000"/>
                </a:solidFill>
                <a:latin typeface="Arial"/>
                <a:cs typeface="Arial"/>
              </a:rPr>
              <a:t> </a:t>
            </a:r>
            <a:r>
              <a:rPr sz="1000" dirty="0">
                <a:solidFill>
                  <a:srgbClr val="000000"/>
                </a:solidFill>
                <a:latin typeface="Arial"/>
                <a:cs typeface="Arial"/>
              </a:rPr>
              <a:t>começarão</a:t>
            </a:r>
            <a:r>
              <a:rPr sz="1000" spc="185"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piscar,</a:t>
            </a:r>
            <a:r>
              <a:rPr sz="1000" spc="383" dirty="0">
                <a:solidFill>
                  <a:srgbClr val="000000"/>
                </a:solidFill>
                <a:latin typeface="Arial"/>
                <a:cs typeface="Arial"/>
              </a:rPr>
              <a:t> </a:t>
            </a:r>
            <a:r>
              <a:rPr sz="1000" dirty="0">
                <a:solidFill>
                  <a:srgbClr val="000000"/>
                </a:solidFill>
                <a:latin typeface="Arial"/>
                <a:cs typeface="Arial"/>
              </a:rPr>
              <a:t>assim</a:t>
            </a:r>
            <a:r>
              <a:rPr sz="1000" spc="377" dirty="0">
                <a:solidFill>
                  <a:srgbClr val="000000"/>
                </a:solidFill>
                <a:latin typeface="Arial"/>
                <a:cs typeface="Arial"/>
              </a:rPr>
              <a:t> </a:t>
            </a:r>
            <a:r>
              <a:rPr sz="1000" dirty="0">
                <a:solidFill>
                  <a:srgbClr val="000000"/>
                </a:solidFill>
                <a:latin typeface="Arial"/>
                <a:cs typeface="Arial"/>
              </a:rPr>
              <a:t>como</a:t>
            </a:r>
            <a:r>
              <a:rPr sz="1000" spc="375" dirty="0">
                <a:solidFill>
                  <a:srgbClr val="000000"/>
                </a:solidFill>
                <a:latin typeface="Arial"/>
                <a:cs typeface="Arial"/>
              </a:rPr>
              <a:t> </a:t>
            </a:r>
            <a:r>
              <a:rPr sz="1000" dirty="0">
                <a:solidFill>
                  <a:srgbClr val="000000"/>
                </a:solidFill>
                <a:latin typeface="Arial"/>
                <a:cs typeface="Arial"/>
              </a:rPr>
              <a:t>o</a:t>
            </a:r>
            <a:r>
              <a:rPr sz="1000" spc="377" dirty="0">
                <a:solidFill>
                  <a:srgbClr val="000000"/>
                </a:solidFill>
                <a:latin typeface="Arial"/>
                <a:cs typeface="Arial"/>
              </a:rPr>
              <a:t> </a:t>
            </a:r>
            <a:r>
              <a:rPr sz="1000" dirty="0">
                <a:solidFill>
                  <a:srgbClr val="000000"/>
                </a:solidFill>
                <a:latin typeface="Arial"/>
                <a:cs typeface="Arial"/>
              </a:rPr>
              <a:t>avisador</a:t>
            </a:r>
            <a:r>
              <a:rPr sz="1000" spc="401" dirty="0">
                <a:solidFill>
                  <a:srgbClr val="000000"/>
                </a:solidFill>
                <a:latin typeface="Arial"/>
                <a:cs typeface="Arial"/>
              </a:rPr>
              <a:t> </a:t>
            </a:r>
            <a:r>
              <a:rPr sz="1000" dirty="0">
                <a:solidFill>
                  <a:srgbClr val="000000"/>
                </a:solidFill>
                <a:latin typeface="KHWEOU+ArialMT"/>
                <a:cs typeface="KHWEOU+ArialMT"/>
              </a:rPr>
              <a:t>“</a:t>
            </a:r>
            <a:r>
              <a:rPr sz="1000" dirty="0">
                <a:solidFill>
                  <a:srgbClr val="000000"/>
                </a:solidFill>
                <a:latin typeface="ACFJGH+Wingdings-Regular"/>
                <a:cs typeface="ACFJGH+Wingdings-Regular"/>
              </a:rPr>
              <a:t></a:t>
            </a:r>
            <a:r>
              <a:rPr sz="1000" dirty="0">
                <a:solidFill>
                  <a:srgbClr val="000000"/>
                </a:solidFill>
                <a:latin typeface="KHWEOU+ArialMT"/>
                <a:cs typeface="KHWEOU+ArialMT"/>
              </a:rPr>
              <a:t>”</a:t>
            </a:r>
            <a:r>
              <a:rPr sz="1000" spc="383" dirty="0">
                <a:solidFill>
                  <a:srgbClr val="000000"/>
                </a:solidFill>
                <a:latin typeface="KHWEOU+ArialMT"/>
                <a:cs typeface="KHWEOU+ArialMT"/>
              </a:rPr>
              <a:t> </a:t>
            </a:r>
            <a:r>
              <a:rPr sz="1000" dirty="0">
                <a:solidFill>
                  <a:srgbClr val="000000"/>
                </a:solidFill>
                <a:latin typeface="KHWEOU+ArialMT"/>
                <a:cs typeface="KHWEOU+ArialMT"/>
              </a:rPr>
              <a:t>d</a:t>
            </a:r>
            <a:r>
              <a:rPr sz="1000" dirty="0">
                <a:solidFill>
                  <a:srgbClr val="000000"/>
                </a:solidFill>
                <a:latin typeface="Arial"/>
                <a:cs typeface="Arial"/>
              </a:rPr>
              <a:t>o</a:t>
            </a:r>
            <a:r>
              <a:rPr sz="1000" spc="390" dirty="0">
                <a:solidFill>
                  <a:srgbClr val="000000"/>
                </a:solidFill>
                <a:latin typeface="Arial"/>
                <a:cs typeface="Arial"/>
              </a:rPr>
              <a:t> </a:t>
            </a:r>
            <a:r>
              <a:rPr sz="1000" dirty="0">
                <a:solidFill>
                  <a:srgbClr val="000000"/>
                </a:solidFill>
                <a:latin typeface="Arial"/>
                <a:cs typeface="Arial"/>
              </a:rPr>
              <a:t>painel</a:t>
            </a:r>
            <a:r>
              <a:rPr sz="1000" spc="376"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instrumentos.</a:t>
            </a:r>
          </a:p>
        </p:txBody>
      </p:sp>
      <p:sp>
        <p:nvSpPr>
          <p:cNvPr id="24" name="object 24"/>
          <p:cNvSpPr txBox="1"/>
          <p:nvPr/>
        </p:nvSpPr>
        <p:spPr>
          <a:xfrm>
            <a:off x="3964559" y="1589818"/>
            <a:ext cx="315948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220" dirty="0">
                <a:solidFill>
                  <a:srgbClr val="000000"/>
                </a:solidFill>
                <a:latin typeface="Arial"/>
                <a:cs typeface="Arial"/>
              </a:rPr>
              <a:t> </a:t>
            </a:r>
            <a:r>
              <a:rPr sz="900" dirty="0">
                <a:solidFill>
                  <a:srgbClr val="000000"/>
                </a:solidFill>
                <a:latin typeface="Arial"/>
                <a:cs typeface="Arial"/>
              </a:rPr>
              <a:t>o</a:t>
            </a:r>
            <a:r>
              <a:rPr sz="900" spc="225" dirty="0">
                <a:solidFill>
                  <a:srgbClr val="000000"/>
                </a:solidFill>
                <a:latin typeface="Arial"/>
                <a:cs typeface="Arial"/>
              </a:rPr>
              <a:t> </a:t>
            </a:r>
            <a:r>
              <a:rPr sz="900" dirty="0">
                <a:solidFill>
                  <a:srgbClr val="000000"/>
                </a:solidFill>
                <a:latin typeface="Arial"/>
                <a:cs typeface="Arial"/>
              </a:rPr>
              <a:t>ABS</a:t>
            </a:r>
            <a:r>
              <a:rPr sz="900" spc="216" dirty="0">
                <a:solidFill>
                  <a:srgbClr val="000000"/>
                </a:solidFill>
                <a:latin typeface="Arial"/>
                <a:cs typeface="Arial"/>
              </a:rPr>
              <a:t> </a:t>
            </a:r>
            <a:r>
              <a:rPr sz="900" dirty="0">
                <a:solidFill>
                  <a:srgbClr val="000000"/>
                </a:solidFill>
                <a:latin typeface="Arial"/>
                <a:cs typeface="Arial"/>
              </a:rPr>
              <a:t>falhar,</a:t>
            </a:r>
            <a:r>
              <a:rPr sz="900" spc="219" dirty="0">
                <a:solidFill>
                  <a:srgbClr val="000000"/>
                </a:solidFill>
                <a:latin typeface="Arial"/>
                <a:cs typeface="Arial"/>
              </a:rPr>
              <a:t> </a:t>
            </a:r>
            <a:r>
              <a:rPr sz="900" dirty="0">
                <a:solidFill>
                  <a:srgbClr val="000000"/>
                </a:solidFill>
                <a:latin typeface="Arial"/>
                <a:cs typeface="Arial"/>
              </a:rPr>
              <a:t>faça</a:t>
            </a:r>
            <a:r>
              <a:rPr sz="900" spc="224" dirty="0">
                <a:solidFill>
                  <a:srgbClr val="000000"/>
                </a:solidFill>
                <a:latin typeface="Arial"/>
                <a:cs typeface="Arial"/>
              </a:rPr>
              <a:t> </a:t>
            </a:r>
            <a:r>
              <a:rPr sz="900" dirty="0">
                <a:solidFill>
                  <a:srgbClr val="000000"/>
                </a:solidFill>
                <a:latin typeface="Arial"/>
                <a:cs typeface="Arial"/>
              </a:rPr>
              <a:t>uma</a:t>
            </a:r>
            <a:r>
              <a:rPr sz="900" spc="208" dirty="0">
                <a:solidFill>
                  <a:srgbClr val="000000"/>
                </a:solidFill>
                <a:latin typeface="Arial"/>
                <a:cs typeface="Arial"/>
              </a:rPr>
              <a:t> </a:t>
            </a:r>
            <a:r>
              <a:rPr sz="900" dirty="0">
                <a:solidFill>
                  <a:srgbClr val="000000"/>
                </a:solidFill>
                <a:latin typeface="Arial"/>
                <a:cs typeface="Arial"/>
              </a:rPr>
              <a:t>pressão</a:t>
            </a:r>
            <a:r>
              <a:rPr sz="900" spc="207" dirty="0">
                <a:solidFill>
                  <a:srgbClr val="000000"/>
                </a:solidFill>
                <a:latin typeface="Arial"/>
                <a:cs typeface="Arial"/>
              </a:rPr>
              <a:t> </a:t>
            </a:r>
            <a:r>
              <a:rPr sz="900" dirty="0">
                <a:solidFill>
                  <a:srgbClr val="000000"/>
                </a:solidFill>
                <a:latin typeface="Arial"/>
                <a:cs typeface="Arial"/>
              </a:rPr>
              <a:t>longa</a:t>
            </a:r>
            <a:r>
              <a:rPr sz="900" spc="220" dirty="0">
                <a:solidFill>
                  <a:srgbClr val="000000"/>
                </a:solidFill>
                <a:latin typeface="Arial"/>
                <a:cs typeface="Arial"/>
              </a:rPr>
              <a:t> </a:t>
            </a:r>
            <a:r>
              <a:rPr sz="900" dirty="0">
                <a:solidFill>
                  <a:srgbClr val="000000"/>
                </a:solidFill>
                <a:latin typeface="Arial"/>
                <a:cs typeface="Arial"/>
              </a:rPr>
              <a:t>no</a:t>
            </a:r>
            <a:r>
              <a:rPr sz="900" spc="205" dirty="0">
                <a:solidFill>
                  <a:srgbClr val="000000"/>
                </a:solidFill>
                <a:latin typeface="Arial"/>
                <a:cs typeface="Arial"/>
              </a:rPr>
              <a:t> </a:t>
            </a:r>
            <a:r>
              <a:rPr sz="900" dirty="0">
                <a:solidFill>
                  <a:srgbClr val="000000"/>
                </a:solidFill>
                <a:latin typeface="Arial"/>
                <a:cs typeface="Arial"/>
              </a:rPr>
              <a:t>botão</a:t>
            </a:r>
            <a:r>
              <a:rPr sz="900" spc="220"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ignição para</a:t>
            </a:r>
            <a:r>
              <a:rPr sz="900" spc="-10" dirty="0">
                <a:solidFill>
                  <a:srgbClr val="000000"/>
                </a:solidFill>
                <a:latin typeface="Arial"/>
                <a:cs typeface="Arial"/>
              </a:rPr>
              <a:t> </a:t>
            </a:r>
            <a:r>
              <a:rPr sz="900" dirty="0">
                <a:solidFill>
                  <a:srgbClr val="000000"/>
                </a:solidFill>
                <a:latin typeface="Arial"/>
                <a:cs typeface="Arial"/>
              </a:rPr>
              <a:t>apagar a luz de</a:t>
            </a:r>
            <a:r>
              <a:rPr sz="900" spc="-12" dirty="0">
                <a:solidFill>
                  <a:srgbClr val="000000"/>
                </a:solidFill>
                <a:latin typeface="Arial"/>
                <a:cs typeface="Arial"/>
              </a:rPr>
              <a:t> </a:t>
            </a:r>
            <a:r>
              <a:rPr sz="900" dirty="0">
                <a:solidFill>
                  <a:srgbClr val="000000"/>
                </a:solidFill>
                <a:latin typeface="Arial"/>
                <a:cs typeface="Arial"/>
              </a:rPr>
              <a:t>aviso.</a:t>
            </a:r>
          </a:p>
        </p:txBody>
      </p:sp>
      <p:sp>
        <p:nvSpPr>
          <p:cNvPr id="25" name="object 25"/>
          <p:cNvSpPr txBox="1"/>
          <p:nvPr/>
        </p:nvSpPr>
        <p:spPr>
          <a:xfrm>
            <a:off x="4189117" y="2138746"/>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26" name="object 26"/>
          <p:cNvSpPr txBox="1"/>
          <p:nvPr/>
        </p:nvSpPr>
        <p:spPr>
          <a:xfrm>
            <a:off x="742188" y="2340645"/>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27" name="object 27"/>
          <p:cNvSpPr txBox="1"/>
          <p:nvPr/>
        </p:nvSpPr>
        <p:spPr>
          <a:xfrm>
            <a:off x="3973378" y="2372670"/>
            <a:ext cx="316272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74" dirty="0">
                <a:solidFill>
                  <a:srgbClr val="000000"/>
                </a:solidFill>
                <a:latin typeface="Arial"/>
                <a:cs typeface="Arial"/>
              </a:rPr>
              <a:t> </a:t>
            </a:r>
            <a:r>
              <a:rPr sz="900" dirty="0">
                <a:solidFill>
                  <a:srgbClr val="000000"/>
                </a:solidFill>
                <a:latin typeface="Arial"/>
                <a:cs typeface="Arial"/>
              </a:rPr>
              <a:t>o</a:t>
            </a:r>
            <a:r>
              <a:rPr sz="900" spc="76" dirty="0">
                <a:solidFill>
                  <a:srgbClr val="000000"/>
                </a:solidFill>
                <a:latin typeface="Arial"/>
                <a:cs typeface="Arial"/>
              </a:rPr>
              <a:t> </a:t>
            </a:r>
            <a:r>
              <a:rPr sz="900" dirty="0">
                <a:solidFill>
                  <a:srgbClr val="000000"/>
                </a:solidFill>
                <a:latin typeface="Arial"/>
                <a:cs typeface="Arial"/>
              </a:rPr>
              <a:t>aviso</a:t>
            </a:r>
            <a:r>
              <a:rPr sz="900" spc="74" dirty="0">
                <a:solidFill>
                  <a:srgbClr val="000000"/>
                </a:solidFill>
                <a:latin typeface="Arial"/>
                <a:cs typeface="Arial"/>
              </a:rPr>
              <a:t> </a:t>
            </a:r>
            <a:r>
              <a:rPr sz="900" dirty="0">
                <a:solidFill>
                  <a:srgbClr val="000000"/>
                </a:solidFill>
                <a:latin typeface="Arial"/>
                <a:cs typeface="Arial"/>
              </a:rPr>
              <a:t>de</a:t>
            </a:r>
            <a:r>
              <a:rPr sz="900" spc="84" dirty="0">
                <a:solidFill>
                  <a:srgbClr val="000000"/>
                </a:solidFill>
                <a:latin typeface="Arial"/>
                <a:cs typeface="Arial"/>
              </a:rPr>
              <a:t> </a:t>
            </a:r>
            <a:r>
              <a:rPr sz="900" dirty="0">
                <a:solidFill>
                  <a:srgbClr val="000000"/>
                </a:solidFill>
                <a:latin typeface="KHWEOU+ArialMT"/>
                <a:cs typeface="KHWEOU+ArialMT"/>
              </a:rPr>
              <a:t>ABS</a:t>
            </a:r>
            <a:r>
              <a:rPr sz="900" spc="72" dirty="0">
                <a:solidFill>
                  <a:srgbClr val="000000"/>
                </a:solidFill>
                <a:latin typeface="KHWEOU+ArialMT"/>
                <a:cs typeface="KHWEOU+ArialMT"/>
              </a:rPr>
              <a:t> </a:t>
            </a:r>
            <a:r>
              <a:rPr sz="900" dirty="0">
                <a:solidFill>
                  <a:srgbClr val="000000"/>
                </a:solidFill>
                <a:latin typeface="KHWEOU+ArialMT"/>
                <a:cs typeface="KHWEOU+ArialMT"/>
              </a:rPr>
              <a:t>“</a:t>
            </a:r>
            <a:r>
              <a:rPr sz="900" spc="867" dirty="0">
                <a:solidFill>
                  <a:srgbClr val="000000"/>
                </a:solidFill>
                <a:latin typeface="KHWEOU+ArialMT"/>
                <a:cs typeface="KHWEOU+ArialMT"/>
              </a:rPr>
              <a:t> </a:t>
            </a:r>
            <a:r>
              <a:rPr sz="900" dirty="0">
                <a:solidFill>
                  <a:srgbClr val="000000"/>
                </a:solidFill>
                <a:latin typeface="KHWEOU+ArialMT"/>
                <a:cs typeface="KHWEOU+ArialMT"/>
              </a:rPr>
              <a:t>”</a:t>
            </a:r>
            <a:r>
              <a:rPr sz="900" spc="73" dirty="0">
                <a:solidFill>
                  <a:srgbClr val="000000"/>
                </a:solidFill>
                <a:latin typeface="KHWEOU+ArialMT"/>
                <a:cs typeface="KHWEOU+ArialMT"/>
              </a:rPr>
              <a:t> </a:t>
            </a:r>
            <a:r>
              <a:rPr sz="900" dirty="0">
                <a:solidFill>
                  <a:srgbClr val="000000"/>
                </a:solidFill>
                <a:latin typeface="KHWEOU+ArialMT"/>
                <a:cs typeface="KHWEOU+ArialMT"/>
              </a:rPr>
              <a:t>se</a:t>
            </a:r>
            <a:r>
              <a:rPr sz="900" spc="74" dirty="0">
                <a:solidFill>
                  <a:srgbClr val="000000"/>
                </a:solidFill>
                <a:latin typeface="KHWEOU+ArialMT"/>
                <a:cs typeface="KHWEOU+ArialMT"/>
              </a:rPr>
              <a:t> </a:t>
            </a:r>
            <a:r>
              <a:rPr sz="900" dirty="0">
                <a:solidFill>
                  <a:srgbClr val="000000"/>
                </a:solidFill>
                <a:latin typeface="Arial"/>
                <a:cs typeface="Arial"/>
              </a:rPr>
              <a:t>acender</a:t>
            </a:r>
            <a:r>
              <a:rPr sz="900" spc="72" dirty="0">
                <a:solidFill>
                  <a:srgbClr val="000000"/>
                </a:solidFill>
                <a:latin typeface="Arial"/>
                <a:cs typeface="Arial"/>
              </a:rPr>
              <a:t> </a:t>
            </a:r>
            <a:r>
              <a:rPr sz="900" dirty="0">
                <a:solidFill>
                  <a:srgbClr val="000000"/>
                </a:solidFill>
                <a:latin typeface="Arial"/>
                <a:cs typeface="Arial"/>
              </a:rPr>
              <a:t>ou</a:t>
            </a:r>
            <a:r>
              <a:rPr sz="900" spc="73" dirty="0">
                <a:solidFill>
                  <a:srgbClr val="000000"/>
                </a:solidFill>
                <a:latin typeface="Arial"/>
                <a:cs typeface="Arial"/>
              </a:rPr>
              <a:t> </a:t>
            </a:r>
            <a:r>
              <a:rPr sz="900" dirty="0">
                <a:solidFill>
                  <a:srgbClr val="000000"/>
                </a:solidFill>
                <a:latin typeface="Arial"/>
                <a:cs typeface="Arial"/>
              </a:rPr>
              <a:t>piscar</a:t>
            </a:r>
            <a:r>
              <a:rPr sz="900" spc="74" dirty="0">
                <a:solidFill>
                  <a:srgbClr val="000000"/>
                </a:solidFill>
                <a:latin typeface="Arial"/>
                <a:cs typeface="Arial"/>
              </a:rPr>
              <a:t> </a:t>
            </a:r>
            <a:r>
              <a:rPr sz="900" dirty="0">
                <a:solidFill>
                  <a:srgbClr val="000000"/>
                </a:solidFill>
                <a:latin typeface="Arial"/>
                <a:cs typeface="Arial"/>
              </a:rPr>
              <a:t>quando</a:t>
            </a:r>
            <a:r>
              <a:rPr sz="900" spc="75"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marcha,</a:t>
            </a:r>
            <a:r>
              <a:rPr sz="900" spc="98" dirty="0">
                <a:solidFill>
                  <a:srgbClr val="000000"/>
                </a:solidFill>
                <a:latin typeface="Arial"/>
                <a:cs typeface="Arial"/>
              </a:rPr>
              <a:t> </a:t>
            </a:r>
            <a:r>
              <a:rPr sz="900" dirty="0">
                <a:solidFill>
                  <a:srgbClr val="000000"/>
                </a:solidFill>
                <a:latin typeface="Arial"/>
                <a:cs typeface="Arial"/>
              </a:rPr>
              <a:t>deixe</a:t>
            </a:r>
            <a:r>
              <a:rPr sz="900" spc="102" dirty="0">
                <a:solidFill>
                  <a:srgbClr val="000000"/>
                </a:solidFill>
                <a:latin typeface="Arial"/>
                <a:cs typeface="Arial"/>
              </a:rPr>
              <a:t> </a:t>
            </a:r>
            <a:r>
              <a:rPr sz="900" dirty="0">
                <a:solidFill>
                  <a:srgbClr val="000000"/>
                </a:solidFill>
                <a:latin typeface="Arial"/>
                <a:cs typeface="Arial"/>
              </a:rPr>
              <a:t>de</a:t>
            </a:r>
            <a:r>
              <a:rPr sz="900" spc="108" dirty="0">
                <a:solidFill>
                  <a:srgbClr val="000000"/>
                </a:solidFill>
                <a:latin typeface="Arial"/>
                <a:cs typeface="Arial"/>
              </a:rPr>
              <a:t> </a:t>
            </a:r>
            <a:r>
              <a:rPr sz="900" dirty="0">
                <a:solidFill>
                  <a:srgbClr val="000000"/>
                </a:solidFill>
                <a:latin typeface="Arial"/>
                <a:cs typeface="Arial"/>
              </a:rPr>
              <a:t>conduzir</a:t>
            </a:r>
            <a:r>
              <a:rPr sz="900" spc="97" dirty="0">
                <a:solidFill>
                  <a:srgbClr val="000000"/>
                </a:solidFill>
                <a:latin typeface="Arial"/>
                <a:cs typeface="Arial"/>
              </a:rPr>
              <a:t> </a:t>
            </a:r>
            <a:r>
              <a:rPr sz="900" dirty="0">
                <a:solidFill>
                  <a:srgbClr val="000000"/>
                </a:solidFill>
                <a:latin typeface="Arial"/>
                <a:cs typeface="Arial"/>
              </a:rPr>
              <a:t>e</a:t>
            </a:r>
            <a:r>
              <a:rPr sz="900" spc="103" dirty="0">
                <a:solidFill>
                  <a:srgbClr val="000000"/>
                </a:solidFill>
                <a:latin typeface="Arial"/>
                <a:cs typeface="Arial"/>
              </a:rPr>
              <a:t> </a:t>
            </a:r>
            <a:r>
              <a:rPr sz="900" dirty="0">
                <a:solidFill>
                  <a:srgbClr val="000000"/>
                </a:solidFill>
                <a:latin typeface="Arial"/>
                <a:cs typeface="Arial"/>
              </a:rPr>
              <a:t>imediatamente</a:t>
            </a:r>
            <a:r>
              <a:rPr sz="900" spc="111" dirty="0">
                <a:solidFill>
                  <a:srgbClr val="000000"/>
                </a:solidFill>
                <a:latin typeface="Arial"/>
                <a:cs typeface="Arial"/>
              </a:rPr>
              <a:t> </a:t>
            </a:r>
            <a:r>
              <a:rPr sz="900" dirty="0">
                <a:solidFill>
                  <a:srgbClr val="000000"/>
                </a:solidFill>
                <a:latin typeface="Arial"/>
                <a:cs typeface="Arial"/>
              </a:rPr>
              <a:t>com</a:t>
            </a:r>
            <a:r>
              <a:rPr sz="900" spc="104" dirty="0">
                <a:solidFill>
                  <a:srgbClr val="000000"/>
                </a:solidFill>
                <a:latin typeface="Arial"/>
                <a:cs typeface="Arial"/>
              </a:rPr>
              <a:t> </a:t>
            </a:r>
            <a:r>
              <a:rPr sz="900" dirty="0">
                <a:solidFill>
                  <a:srgbClr val="000000"/>
                </a:solidFill>
                <a:latin typeface="Arial"/>
                <a:cs typeface="Arial"/>
              </a:rPr>
              <a:t>um</a:t>
            </a:r>
            <a:r>
              <a:rPr sz="900" spc="115" dirty="0">
                <a:solidFill>
                  <a:srgbClr val="000000"/>
                </a:solidFill>
                <a:latin typeface="Arial"/>
                <a:cs typeface="Arial"/>
              </a:rPr>
              <a:t> </a:t>
            </a:r>
            <a:r>
              <a:rPr sz="900" dirty="0">
                <a:solidFill>
                  <a:srgbClr val="000000"/>
                </a:solidFill>
                <a:latin typeface="Arial"/>
                <a:cs typeface="Arial"/>
              </a:rPr>
              <a:t>SAT</a:t>
            </a:r>
          </a:p>
          <a:p>
            <a:pPr marL="0" marR="0">
              <a:lnSpc>
                <a:spcPts val="1005"/>
              </a:lnSpc>
              <a:spcBef>
                <a:spcPts val="194"/>
              </a:spcBef>
              <a:spcAft>
                <a:spcPts val="0"/>
              </a:spcAft>
            </a:pPr>
            <a:r>
              <a:rPr sz="900" dirty="0">
                <a:solidFill>
                  <a:srgbClr val="000000"/>
                </a:solidFill>
                <a:latin typeface="Arial"/>
                <a:cs typeface="Arial"/>
              </a:rPr>
              <a:t>da Voge.</a:t>
            </a:r>
          </a:p>
        </p:txBody>
      </p:sp>
      <p:sp>
        <p:nvSpPr>
          <p:cNvPr id="28" name="object 28"/>
          <p:cNvSpPr txBox="1"/>
          <p:nvPr/>
        </p:nvSpPr>
        <p:spPr>
          <a:xfrm>
            <a:off x="541020" y="2537953"/>
            <a:ext cx="316108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 um</a:t>
            </a:r>
            <a:r>
              <a:rPr sz="900" spc="12" dirty="0">
                <a:solidFill>
                  <a:srgbClr val="000000"/>
                </a:solidFill>
                <a:latin typeface="Arial"/>
                <a:cs typeface="Arial"/>
              </a:rPr>
              <a:t> </a:t>
            </a:r>
            <a:r>
              <a:rPr sz="900" dirty="0">
                <a:solidFill>
                  <a:srgbClr val="000000"/>
                </a:solidFill>
                <a:latin typeface="Arial"/>
                <a:cs typeface="Arial"/>
              </a:rPr>
              <a:t>pisca estiver danificado ou</a:t>
            </a:r>
            <a:r>
              <a:rPr sz="900" spc="-12" dirty="0">
                <a:solidFill>
                  <a:srgbClr val="000000"/>
                </a:solidFill>
                <a:latin typeface="Arial"/>
                <a:cs typeface="Arial"/>
              </a:rPr>
              <a:t> </a:t>
            </a:r>
            <a:r>
              <a:rPr sz="900" dirty="0">
                <a:solidFill>
                  <a:srgbClr val="000000"/>
                </a:solidFill>
                <a:latin typeface="Arial"/>
                <a:cs typeface="Arial"/>
              </a:rPr>
              <a:t>com uma</a:t>
            </a:r>
            <a:r>
              <a:rPr sz="900" spc="-11" dirty="0">
                <a:solidFill>
                  <a:srgbClr val="000000"/>
                </a:solidFill>
                <a:latin typeface="Arial"/>
                <a:cs typeface="Arial"/>
              </a:rPr>
              <a:t> </a:t>
            </a:r>
            <a:r>
              <a:rPr sz="900" dirty="0">
                <a:solidFill>
                  <a:srgbClr val="000000"/>
                </a:solidFill>
                <a:latin typeface="Arial"/>
                <a:cs typeface="Arial"/>
              </a:rPr>
              <a:t>anomalia,</a:t>
            </a:r>
          </a:p>
          <a:p>
            <a:pPr marL="0" marR="0">
              <a:lnSpc>
                <a:spcPts val="1005"/>
              </a:lnSpc>
              <a:spcBef>
                <a:spcPts val="194"/>
              </a:spcBef>
              <a:spcAft>
                <a:spcPts val="0"/>
              </a:spcAft>
            </a:pPr>
            <a:r>
              <a:rPr sz="900" dirty="0">
                <a:solidFill>
                  <a:srgbClr val="000000"/>
                </a:solidFill>
                <a:latin typeface="Arial"/>
                <a:cs typeface="Arial"/>
              </a:rPr>
              <a:t>a frequência do</a:t>
            </a:r>
            <a:r>
              <a:rPr sz="900" spc="-10" dirty="0">
                <a:solidFill>
                  <a:srgbClr val="000000"/>
                </a:solidFill>
                <a:latin typeface="Arial"/>
                <a:cs typeface="Arial"/>
              </a:rPr>
              <a:t> </a:t>
            </a:r>
            <a:r>
              <a:rPr sz="900" dirty="0">
                <a:solidFill>
                  <a:srgbClr val="000000"/>
                </a:solidFill>
                <a:latin typeface="Arial"/>
                <a:cs typeface="Arial"/>
              </a:rPr>
              <a:t>piscar do</a:t>
            </a:r>
            <a:r>
              <a:rPr sz="900" spc="-10" dirty="0">
                <a:solidFill>
                  <a:srgbClr val="000000"/>
                </a:solidFill>
                <a:latin typeface="Arial"/>
                <a:cs typeface="Arial"/>
              </a:rPr>
              <a:t> </a:t>
            </a:r>
            <a:r>
              <a:rPr sz="900" dirty="0">
                <a:solidFill>
                  <a:srgbClr val="000000"/>
                </a:solidFill>
                <a:latin typeface="Arial"/>
                <a:cs typeface="Arial"/>
              </a:rPr>
              <a:t>aviso</a:t>
            </a:r>
            <a:r>
              <a:rPr sz="900" spc="11" dirty="0">
                <a:solidFill>
                  <a:srgbClr val="000000"/>
                </a:solidFill>
                <a:latin typeface="Arial"/>
                <a:cs typeface="Arial"/>
              </a:rPr>
              <a:t> </a:t>
            </a:r>
            <a:r>
              <a:rPr sz="900" dirty="0">
                <a:solidFill>
                  <a:srgbClr val="000000"/>
                </a:solidFill>
                <a:latin typeface="KHWEOU+ArialMT"/>
                <a:cs typeface="KHWEOU+ArialMT"/>
              </a:rPr>
              <a:t>“</a:t>
            </a:r>
            <a:r>
              <a:rPr sz="900" dirty="0">
                <a:solidFill>
                  <a:srgbClr val="000000"/>
                </a:solidFill>
                <a:latin typeface="ACFJGH+Wingdings-Regular"/>
                <a:cs typeface="ACFJGH+Wingdings-Regular"/>
              </a:rPr>
              <a:t></a:t>
            </a:r>
            <a:r>
              <a:rPr sz="900" spc="17" dirty="0">
                <a:solidFill>
                  <a:srgbClr val="000000"/>
                </a:solidFill>
                <a:latin typeface="Times New Roman"/>
                <a:cs typeface="Times New Roman"/>
              </a:rPr>
              <a:t> </a:t>
            </a:r>
            <a:r>
              <a:rPr sz="900" dirty="0">
                <a:solidFill>
                  <a:srgbClr val="000000"/>
                </a:solidFill>
                <a:latin typeface="KHWEOU+ArialMT"/>
                <a:cs typeface="KHWEOU+ArialMT"/>
              </a:rPr>
              <a:t>“</a:t>
            </a:r>
            <a:r>
              <a:rPr sz="900" spc="-10" dirty="0">
                <a:solidFill>
                  <a:srgbClr val="000000"/>
                </a:solidFill>
                <a:latin typeface="KHWEOU+ArialMT"/>
                <a:cs typeface="KHWEOU+ArialMT"/>
              </a:rPr>
              <a:t> </a:t>
            </a:r>
            <a:r>
              <a:rPr sz="900" dirty="0">
                <a:solidFill>
                  <a:srgbClr val="000000"/>
                </a:solidFill>
                <a:latin typeface="KHWEOU+ArialMT"/>
                <a:cs typeface="KHWEOU+ArialMT"/>
              </a:rPr>
              <a:t>será</a:t>
            </a:r>
            <a:r>
              <a:rPr sz="900" spc="-10" dirty="0">
                <a:solidFill>
                  <a:srgbClr val="000000"/>
                </a:solidFill>
                <a:latin typeface="KHWEOU+ArialMT"/>
                <a:cs typeface="KHWEOU+ArialMT"/>
              </a:rPr>
              <a:t> </a:t>
            </a:r>
            <a:r>
              <a:rPr sz="900" dirty="0">
                <a:solidFill>
                  <a:srgbClr val="000000"/>
                </a:solidFill>
                <a:latin typeface="KHWEOU+ArialMT"/>
                <a:cs typeface="KHWEOU+ArialMT"/>
              </a:rPr>
              <a:t>mais rápida que o</a:t>
            </a:r>
          </a:p>
          <a:p>
            <a:pPr marL="0" marR="0">
              <a:lnSpc>
                <a:spcPts val="1005"/>
              </a:lnSpc>
              <a:spcBef>
                <a:spcPts val="194"/>
              </a:spcBef>
              <a:spcAft>
                <a:spcPts val="0"/>
              </a:spcAft>
            </a:pPr>
            <a:r>
              <a:rPr sz="900" dirty="0">
                <a:solidFill>
                  <a:srgbClr val="000000"/>
                </a:solidFill>
                <a:latin typeface="Arial"/>
                <a:cs typeface="Arial"/>
              </a:rPr>
              <a:t>normal.</a:t>
            </a:r>
          </a:p>
        </p:txBody>
      </p:sp>
      <p:sp>
        <p:nvSpPr>
          <p:cNvPr id="29" name="object 29"/>
          <p:cNvSpPr txBox="1"/>
          <p:nvPr/>
        </p:nvSpPr>
        <p:spPr>
          <a:xfrm>
            <a:off x="3976520" y="2880878"/>
            <a:ext cx="915872"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Aviso TCS</a:t>
            </a:r>
          </a:p>
        </p:txBody>
      </p:sp>
      <p:sp>
        <p:nvSpPr>
          <p:cNvPr id="30" name="object 30"/>
          <p:cNvSpPr txBox="1"/>
          <p:nvPr/>
        </p:nvSpPr>
        <p:spPr>
          <a:xfrm>
            <a:off x="541020" y="3059858"/>
            <a:ext cx="1974165"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Aviso de falha na injeção</a:t>
            </a:r>
          </a:p>
        </p:txBody>
      </p:sp>
      <p:sp>
        <p:nvSpPr>
          <p:cNvPr id="31" name="object 31"/>
          <p:cNvSpPr txBox="1"/>
          <p:nvPr/>
        </p:nvSpPr>
        <p:spPr>
          <a:xfrm>
            <a:off x="3964559" y="3110655"/>
            <a:ext cx="3207542" cy="4845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308" dirty="0">
                <a:solidFill>
                  <a:srgbClr val="000000"/>
                </a:solidFill>
                <a:latin typeface="Arial"/>
                <a:cs typeface="Arial"/>
              </a:rPr>
              <a:t> </a:t>
            </a:r>
            <a:r>
              <a:rPr sz="1000" dirty="0">
                <a:solidFill>
                  <a:srgbClr val="000000"/>
                </a:solidFill>
                <a:latin typeface="Arial"/>
                <a:cs typeface="Arial"/>
              </a:rPr>
              <a:t>a</a:t>
            </a:r>
            <a:r>
              <a:rPr sz="1000" spc="318" dirty="0">
                <a:solidFill>
                  <a:srgbClr val="000000"/>
                </a:solidFill>
                <a:latin typeface="Arial"/>
                <a:cs typeface="Arial"/>
              </a:rPr>
              <a:t> </a:t>
            </a:r>
            <a:r>
              <a:rPr sz="1000" dirty="0">
                <a:solidFill>
                  <a:srgbClr val="000000"/>
                </a:solidFill>
                <a:latin typeface="Arial"/>
                <a:cs typeface="Arial"/>
              </a:rPr>
              <a:t>scooter</a:t>
            </a:r>
            <a:r>
              <a:rPr sz="1000" spc="321" dirty="0">
                <a:solidFill>
                  <a:srgbClr val="000000"/>
                </a:solidFill>
                <a:latin typeface="Arial"/>
                <a:cs typeface="Arial"/>
              </a:rPr>
              <a:t> </a:t>
            </a:r>
            <a:r>
              <a:rPr sz="1000" dirty="0">
                <a:solidFill>
                  <a:srgbClr val="000000"/>
                </a:solidFill>
                <a:latin typeface="Arial"/>
                <a:cs typeface="Arial"/>
              </a:rPr>
              <a:t>está</a:t>
            </a:r>
            <a:r>
              <a:rPr sz="1000" spc="324" dirty="0">
                <a:solidFill>
                  <a:srgbClr val="000000"/>
                </a:solidFill>
                <a:latin typeface="Arial"/>
                <a:cs typeface="Arial"/>
              </a:rPr>
              <a:t> </a:t>
            </a:r>
            <a:r>
              <a:rPr sz="1000" dirty="0">
                <a:solidFill>
                  <a:srgbClr val="000000"/>
                </a:solidFill>
                <a:latin typeface="Arial"/>
                <a:cs typeface="Arial"/>
              </a:rPr>
              <a:t>ligada,</a:t>
            </a:r>
            <a:r>
              <a:rPr sz="1000" spc="307" dirty="0">
                <a:solidFill>
                  <a:srgbClr val="000000"/>
                </a:solidFill>
                <a:latin typeface="Arial"/>
                <a:cs typeface="Arial"/>
              </a:rPr>
              <a:t> </a:t>
            </a:r>
            <a:r>
              <a:rPr sz="1000" dirty="0">
                <a:solidFill>
                  <a:srgbClr val="000000"/>
                </a:solidFill>
                <a:latin typeface="Arial"/>
                <a:cs typeface="Arial"/>
              </a:rPr>
              <a:t>o</a:t>
            </a:r>
            <a:r>
              <a:rPr sz="1000" spc="315" dirty="0">
                <a:solidFill>
                  <a:srgbClr val="000000"/>
                </a:solidFill>
                <a:latin typeface="Arial"/>
                <a:cs typeface="Arial"/>
              </a:rPr>
              <a:t> </a:t>
            </a:r>
            <a:r>
              <a:rPr sz="1000" dirty="0">
                <a:solidFill>
                  <a:srgbClr val="000000"/>
                </a:solidFill>
                <a:latin typeface="Arial"/>
                <a:cs typeface="Arial"/>
              </a:rPr>
              <a:t>aviso</a:t>
            </a:r>
            <a:r>
              <a:rPr sz="1000" spc="324" dirty="0">
                <a:solidFill>
                  <a:srgbClr val="000000"/>
                </a:solidFill>
                <a:latin typeface="Arial"/>
                <a:cs typeface="Arial"/>
              </a:rPr>
              <a:t> </a:t>
            </a:r>
            <a:r>
              <a:rPr sz="1000" dirty="0">
                <a:solidFill>
                  <a:srgbClr val="000000"/>
                </a:solidFill>
                <a:latin typeface="KHWEOU+ArialMT"/>
                <a:cs typeface="KHWEOU+ArialMT"/>
              </a:rPr>
              <a:t>TCS</a:t>
            </a:r>
            <a:r>
              <a:rPr sz="1000" spc="316" dirty="0">
                <a:solidFill>
                  <a:srgbClr val="000000"/>
                </a:solidFill>
                <a:latin typeface="KHWEOU+ArialMT"/>
                <a:cs typeface="KHWEOU+ArialMT"/>
              </a:rPr>
              <a:t> </a:t>
            </a:r>
            <a:r>
              <a:rPr sz="1000" dirty="0">
                <a:solidFill>
                  <a:srgbClr val="000000"/>
                </a:solidFill>
                <a:latin typeface="KHWEOU+ArialMT"/>
                <a:cs typeface="KHWEOU+ArialMT"/>
              </a:rPr>
              <a:t>“</a:t>
            </a:r>
          </a:p>
          <a:p>
            <a:pPr marL="0" marR="0">
              <a:lnSpc>
                <a:spcPts val="1112"/>
              </a:lnSpc>
              <a:spcBef>
                <a:spcPts val="87"/>
              </a:spcBef>
              <a:spcAft>
                <a:spcPts val="0"/>
              </a:spcAft>
            </a:pPr>
            <a:r>
              <a:rPr sz="1000" dirty="0">
                <a:solidFill>
                  <a:srgbClr val="000000"/>
                </a:solidFill>
                <a:latin typeface="Arial"/>
                <a:cs typeface="Arial"/>
              </a:rPr>
              <a:t>piscará lentamente</a:t>
            </a:r>
            <a:r>
              <a:rPr sz="1000" spc="-14" dirty="0">
                <a:solidFill>
                  <a:srgbClr val="000000"/>
                </a:solidFill>
                <a:latin typeface="Arial"/>
                <a:cs typeface="Arial"/>
              </a:rPr>
              <a:t> </a:t>
            </a:r>
            <a:r>
              <a:rPr sz="1000" dirty="0">
                <a:solidFill>
                  <a:srgbClr val="000000"/>
                </a:solidFill>
                <a:latin typeface="Arial"/>
                <a:cs typeface="Arial"/>
              </a:rPr>
              <a:t>e irá</a:t>
            </a:r>
            <a:r>
              <a:rPr sz="1000" spc="-22" dirty="0">
                <a:solidFill>
                  <a:srgbClr val="000000"/>
                </a:solidFill>
                <a:latin typeface="Arial"/>
                <a:cs typeface="Arial"/>
              </a:rPr>
              <a:t> </a:t>
            </a:r>
            <a:r>
              <a:rPr sz="1000" dirty="0">
                <a:solidFill>
                  <a:srgbClr val="000000"/>
                </a:solidFill>
                <a:latin typeface="Arial"/>
                <a:cs typeface="Arial"/>
              </a:rPr>
              <a:t>apagar-se</a:t>
            </a:r>
            <a:r>
              <a:rPr sz="1000" spc="-20" dirty="0">
                <a:solidFill>
                  <a:srgbClr val="000000"/>
                </a:solidFill>
                <a:latin typeface="Arial"/>
                <a:cs typeface="Arial"/>
              </a:rPr>
              <a:t> </a:t>
            </a:r>
            <a:r>
              <a:rPr sz="1000" dirty="0">
                <a:solidFill>
                  <a:srgbClr val="000000"/>
                </a:solidFill>
                <a:latin typeface="Arial"/>
                <a:cs typeface="Arial"/>
              </a:rPr>
              <a:t>quando</a:t>
            </a:r>
            <a:r>
              <a:rPr sz="1000" spc="-10" dirty="0">
                <a:solidFill>
                  <a:srgbClr val="000000"/>
                </a:solidFill>
                <a:latin typeface="Arial"/>
                <a:cs typeface="Arial"/>
              </a:rPr>
              <a:t> </a:t>
            </a:r>
            <a:r>
              <a:rPr sz="1000" dirty="0">
                <a:solidFill>
                  <a:srgbClr val="000000"/>
                </a:solidFill>
                <a:latin typeface="Arial"/>
                <a:cs typeface="Arial"/>
              </a:rPr>
              <a:t>se iniciar a</a:t>
            </a:r>
          </a:p>
          <a:p>
            <a:pPr marL="0" marR="0">
              <a:lnSpc>
                <a:spcPts val="1112"/>
              </a:lnSpc>
              <a:spcBef>
                <a:spcPts val="90"/>
              </a:spcBef>
              <a:spcAft>
                <a:spcPts val="0"/>
              </a:spcAft>
            </a:pPr>
            <a:r>
              <a:rPr sz="1000" dirty="0">
                <a:solidFill>
                  <a:srgbClr val="000000"/>
                </a:solidFill>
                <a:latin typeface="Arial"/>
                <a:cs typeface="Arial"/>
              </a:rPr>
              <a:t>marcha.</a:t>
            </a:r>
          </a:p>
        </p:txBody>
      </p:sp>
      <p:sp>
        <p:nvSpPr>
          <p:cNvPr id="32" name="object 32"/>
          <p:cNvSpPr txBox="1"/>
          <p:nvPr/>
        </p:nvSpPr>
        <p:spPr>
          <a:xfrm>
            <a:off x="6979666" y="3110655"/>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p:txBody>
      </p:sp>
      <p:sp>
        <p:nvSpPr>
          <p:cNvPr id="34" name="object 34"/>
          <p:cNvSpPr txBox="1"/>
          <p:nvPr/>
        </p:nvSpPr>
        <p:spPr>
          <a:xfrm>
            <a:off x="3964559" y="3644436"/>
            <a:ext cx="320642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Pode desligar-se o TCS no painel de</a:t>
            </a:r>
            <a:r>
              <a:rPr sz="1000" spc="16" dirty="0">
                <a:solidFill>
                  <a:srgbClr val="000000"/>
                </a:solidFill>
                <a:latin typeface="Arial"/>
                <a:cs typeface="Arial"/>
              </a:rPr>
              <a:t> </a:t>
            </a:r>
            <a:r>
              <a:rPr sz="1000" dirty="0">
                <a:solidFill>
                  <a:srgbClr val="000000"/>
                </a:solidFill>
                <a:latin typeface="Arial"/>
                <a:cs typeface="Arial"/>
              </a:rPr>
              <a:t>instrumentos</a:t>
            </a:r>
            <a:r>
              <a:rPr sz="1000" spc="13" dirty="0">
                <a:solidFill>
                  <a:srgbClr val="000000"/>
                </a:solidFill>
                <a:latin typeface="Arial"/>
                <a:cs typeface="Arial"/>
              </a:rPr>
              <a:t> </a:t>
            </a:r>
            <a:r>
              <a:rPr sz="1000" dirty="0">
                <a:solidFill>
                  <a:srgbClr val="000000"/>
                </a:solidFill>
                <a:latin typeface="Arial"/>
                <a:cs typeface="Arial"/>
              </a:rPr>
              <a:t>e o</a:t>
            </a:r>
          </a:p>
        </p:txBody>
      </p:sp>
      <p:sp>
        <p:nvSpPr>
          <p:cNvPr id="35" name="object 35"/>
          <p:cNvSpPr txBox="1"/>
          <p:nvPr/>
        </p:nvSpPr>
        <p:spPr>
          <a:xfrm>
            <a:off x="742188" y="3944528"/>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36" name="object 36"/>
          <p:cNvSpPr txBox="1"/>
          <p:nvPr/>
        </p:nvSpPr>
        <p:spPr>
          <a:xfrm>
            <a:off x="3964559" y="3796836"/>
            <a:ext cx="2172426"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seu aviso </a:t>
            </a:r>
            <a:r>
              <a:rPr sz="1000" dirty="0">
                <a:solidFill>
                  <a:srgbClr val="000000"/>
                </a:solidFill>
                <a:latin typeface="KHWEOU+ArialMT"/>
                <a:cs typeface="KHWEOU+ArialMT"/>
              </a:rPr>
              <a:t>“</a:t>
            </a:r>
            <a:r>
              <a:rPr sz="1000" spc="1081" dirty="0">
                <a:solidFill>
                  <a:srgbClr val="000000"/>
                </a:solidFill>
                <a:latin typeface="KHWEOU+ArialMT"/>
                <a:cs typeface="KHWEOU+ArialMT"/>
              </a:rPr>
              <a:t> </a:t>
            </a:r>
            <a:r>
              <a:rPr sz="1000" dirty="0">
                <a:solidFill>
                  <a:srgbClr val="000000"/>
                </a:solidFill>
                <a:latin typeface="KHWEOU+ArialMT"/>
                <a:cs typeface="KHWEOU+ArialMT"/>
              </a:rPr>
              <a:t>” permanecerá </a:t>
            </a:r>
            <a:r>
              <a:rPr sz="1000" dirty="0">
                <a:solidFill>
                  <a:srgbClr val="000000"/>
                </a:solidFill>
                <a:latin typeface="Arial"/>
                <a:cs typeface="Arial"/>
              </a:rPr>
              <a:t>aceso.</a:t>
            </a:r>
          </a:p>
        </p:txBody>
      </p:sp>
      <p:sp>
        <p:nvSpPr>
          <p:cNvPr id="38" name="object 38"/>
          <p:cNvSpPr txBox="1"/>
          <p:nvPr/>
        </p:nvSpPr>
        <p:spPr>
          <a:xfrm>
            <a:off x="3964559" y="4025385"/>
            <a:ext cx="3206617"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Cada</a:t>
            </a:r>
            <a:r>
              <a:rPr sz="1000" spc="-18" dirty="0">
                <a:solidFill>
                  <a:srgbClr val="000000"/>
                </a:solidFill>
                <a:latin typeface="Arial"/>
                <a:cs typeface="Arial"/>
              </a:rPr>
              <a:t> </a:t>
            </a:r>
            <a:r>
              <a:rPr sz="1000" dirty="0">
                <a:solidFill>
                  <a:srgbClr val="000000"/>
                </a:solidFill>
                <a:latin typeface="Arial"/>
                <a:cs typeface="Arial"/>
              </a:rPr>
              <a:t>vez</a:t>
            </a:r>
            <a:r>
              <a:rPr sz="1000" spc="-13" dirty="0">
                <a:solidFill>
                  <a:srgbClr val="000000"/>
                </a:solidFill>
                <a:latin typeface="Arial"/>
                <a:cs typeface="Arial"/>
              </a:rPr>
              <a:t> </a:t>
            </a:r>
            <a:r>
              <a:rPr sz="1000" dirty="0">
                <a:solidFill>
                  <a:srgbClr val="000000"/>
                </a:solidFill>
                <a:latin typeface="Arial"/>
                <a:cs typeface="Arial"/>
              </a:rPr>
              <a:t>que</a:t>
            </a:r>
            <a:r>
              <a:rPr sz="1000" spc="-14" dirty="0">
                <a:solidFill>
                  <a:srgbClr val="000000"/>
                </a:solidFill>
                <a:latin typeface="Arial"/>
                <a:cs typeface="Arial"/>
              </a:rPr>
              <a:t> </a:t>
            </a:r>
            <a:r>
              <a:rPr sz="1000" dirty="0">
                <a:solidFill>
                  <a:srgbClr val="000000"/>
                </a:solidFill>
                <a:latin typeface="Arial"/>
                <a:cs typeface="Arial"/>
              </a:rPr>
              <a:t>se</a:t>
            </a:r>
            <a:r>
              <a:rPr sz="1000" spc="-15" dirty="0">
                <a:solidFill>
                  <a:srgbClr val="000000"/>
                </a:solidFill>
                <a:latin typeface="Arial"/>
                <a:cs typeface="Arial"/>
              </a:rPr>
              <a:t> </a:t>
            </a:r>
            <a:r>
              <a:rPr sz="1000" dirty="0">
                <a:solidFill>
                  <a:srgbClr val="000000"/>
                </a:solidFill>
                <a:latin typeface="Arial"/>
                <a:cs typeface="Arial"/>
              </a:rPr>
              <a:t>ligue</a:t>
            </a:r>
            <a:r>
              <a:rPr sz="1000" spc="-21" dirty="0">
                <a:solidFill>
                  <a:srgbClr val="000000"/>
                </a:solidFill>
                <a:latin typeface="Arial"/>
                <a:cs typeface="Arial"/>
              </a:rPr>
              <a:t> </a:t>
            </a:r>
            <a:r>
              <a:rPr sz="1000" dirty="0">
                <a:solidFill>
                  <a:srgbClr val="000000"/>
                </a:solidFill>
                <a:latin typeface="Arial"/>
                <a:cs typeface="Arial"/>
              </a:rPr>
              <a:t>a</a:t>
            </a:r>
            <a:r>
              <a:rPr sz="1000" spc="-15" dirty="0">
                <a:solidFill>
                  <a:srgbClr val="000000"/>
                </a:solidFill>
                <a:latin typeface="Arial"/>
                <a:cs typeface="Arial"/>
              </a:rPr>
              <a:t> </a:t>
            </a:r>
            <a:r>
              <a:rPr sz="1000" dirty="0">
                <a:solidFill>
                  <a:srgbClr val="000000"/>
                </a:solidFill>
                <a:latin typeface="Arial"/>
                <a:cs typeface="Arial"/>
              </a:rPr>
              <a:t>scooter, o</a:t>
            </a:r>
            <a:r>
              <a:rPr sz="1000" spc="-18" dirty="0">
                <a:solidFill>
                  <a:srgbClr val="000000"/>
                </a:solidFill>
                <a:latin typeface="Arial"/>
                <a:cs typeface="Arial"/>
              </a:rPr>
              <a:t> </a:t>
            </a:r>
            <a:r>
              <a:rPr sz="1000" dirty="0">
                <a:solidFill>
                  <a:srgbClr val="000000"/>
                </a:solidFill>
                <a:latin typeface="Arial"/>
                <a:cs typeface="Arial"/>
              </a:rPr>
              <a:t>TCS</a:t>
            </a:r>
            <a:r>
              <a:rPr sz="1000" spc="-25" dirty="0">
                <a:solidFill>
                  <a:srgbClr val="000000"/>
                </a:solidFill>
                <a:latin typeface="Arial"/>
                <a:cs typeface="Arial"/>
              </a:rPr>
              <a:t> </a:t>
            </a:r>
            <a:r>
              <a:rPr sz="1000" dirty="0">
                <a:solidFill>
                  <a:srgbClr val="000000"/>
                </a:solidFill>
                <a:latin typeface="Arial"/>
                <a:cs typeface="Arial"/>
              </a:rPr>
              <a:t>estará</a:t>
            </a:r>
            <a:r>
              <a:rPr sz="1000" spc="-15" dirty="0">
                <a:solidFill>
                  <a:srgbClr val="000000"/>
                </a:solidFill>
                <a:latin typeface="Arial"/>
                <a:cs typeface="Arial"/>
              </a:rPr>
              <a:t> </a:t>
            </a:r>
            <a:r>
              <a:rPr sz="1000" dirty="0">
                <a:solidFill>
                  <a:srgbClr val="000000"/>
                </a:solidFill>
                <a:latin typeface="Arial"/>
                <a:cs typeface="Arial"/>
              </a:rPr>
              <a:t>ativado</a:t>
            </a:r>
          </a:p>
          <a:p>
            <a:pPr marL="0" marR="0">
              <a:lnSpc>
                <a:spcPts val="1112"/>
              </a:lnSpc>
              <a:spcBef>
                <a:spcPts val="87"/>
              </a:spcBef>
              <a:spcAft>
                <a:spcPts val="0"/>
              </a:spcAft>
            </a:pPr>
            <a:r>
              <a:rPr sz="1000">
                <a:solidFill>
                  <a:srgbClr val="000000"/>
                </a:solidFill>
                <a:latin typeface="Arial"/>
                <a:cs typeface="Arial"/>
              </a:rPr>
              <a:t>por </a:t>
            </a:r>
            <a:r>
              <a:rPr lang="pt-BR" sz="1000">
                <a:solidFill>
                  <a:srgbClr val="000000"/>
                </a:solidFill>
                <a:latin typeface="Arial"/>
                <a:cs typeface="Arial"/>
              </a:rPr>
              <a:t>padrão</a:t>
            </a:r>
            <a:r>
              <a:rPr sz="1000">
                <a:solidFill>
                  <a:srgbClr val="000000"/>
                </a:solidFill>
                <a:latin typeface="Arial"/>
                <a:cs typeface="Arial"/>
              </a:rPr>
              <a:t>.</a:t>
            </a:r>
            <a:endParaRPr sz="1000" dirty="0">
              <a:solidFill>
                <a:srgbClr val="000000"/>
              </a:solidFill>
              <a:latin typeface="Arial"/>
              <a:cs typeface="Arial"/>
            </a:endParaRPr>
          </a:p>
        </p:txBody>
      </p:sp>
      <p:sp>
        <p:nvSpPr>
          <p:cNvPr id="39" name="object 39"/>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1"/>
          <p:cNvSpPr/>
          <p:nvPr/>
        </p:nvSpPr>
        <p:spPr>
          <a:xfrm>
            <a:off x="3892931" y="3882389"/>
            <a:ext cx="3152267" cy="55468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2793873"/>
            <a:ext cx="3152267" cy="85991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41020" y="2076831"/>
            <a:ext cx="3005455" cy="1805939"/>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469392" y="1040638"/>
            <a:ext cx="3159289" cy="707516"/>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2929255" y="717296"/>
            <a:ext cx="170814" cy="140335"/>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522732" y="496570"/>
            <a:ext cx="6517893" cy="12700"/>
          </a:xfrm>
          <a:prstGeom prst="rect">
            <a:avLst/>
          </a:prstGeom>
          <a:blipFill>
            <a:blip r:embed="rId7" cstate="print"/>
            <a:stretch>
              <a:fillRect/>
            </a:stretch>
          </a:blipFill>
        </p:spPr>
        <p:txBody>
          <a:bodyPr wrap="square" lIns="0" tIns="0" rIns="0" bIns="0" rtlCol="0">
            <a:spAutoFit/>
          </a:bodyPr>
          <a:lstStyle/>
          <a:p>
            <a:endParaRPr/>
          </a:p>
        </p:txBody>
      </p:sp>
      <p:sp>
        <p:nvSpPr>
          <p:cNvPr id="8" name="object 8"/>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9" name="object 9"/>
          <p:cNvSpPr txBox="1"/>
          <p:nvPr/>
        </p:nvSpPr>
        <p:spPr>
          <a:xfrm>
            <a:off x="541020" y="590848"/>
            <a:ext cx="3208331"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Em</a:t>
            </a:r>
            <a:r>
              <a:rPr sz="1000" spc="183" dirty="0">
                <a:solidFill>
                  <a:srgbClr val="000000"/>
                </a:solidFill>
                <a:latin typeface="Arial"/>
                <a:cs typeface="Arial"/>
              </a:rPr>
              <a:t> </a:t>
            </a:r>
            <a:r>
              <a:rPr sz="1000" dirty="0">
                <a:solidFill>
                  <a:srgbClr val="000000"/>
                </a:solidFill>
                <a:latin typeface="Arial"/>
                <a:cs typeface="Arial"/>
              </a:rPr>
              <a:t>marcha,</a:t>
            </a:r>
            <a:r>
              <a:rPr sz="1000" spc="168" dirty="0">
                <a:solidFill>
                  <a:srgbClr val="000000"/>
                </a:solidFill>
                <a:latin typeface="Arial"/>
                <a:cs typeface="Arial"/>
              </a:rPr>
              <a:t> </a:t>
            </a:r>
            <a:r>
              <a:rPr sz="1000" dirty="0">
                <a:solidFill>
                  <a:srgbClr val="000000"/>
                </a:solidFill>
                <a:latin typeface="Arial"/>
                <a:cs typeface="Arial"/>
              </a:rPr>
              <a:t>quando</a:t>
            </a:r>
            <a:r>
              <a:rPr sz="1000" spc="172" dirty="0">
                <a:solidFill>
                  <a:srgbClr val="000000"/>
                </a:solidFill>
                <a:latin typeface="Arial"/>
                <a:cs typeface="Arial"/>
              </a:rPr>
              <a:t> </a:t>
            </a:r>
            <a:r>
              <a:rPr sz="1000" dirty="0">
                <a:solidFill>
                  <a:srgbClr val="000000"/>
                </a:solidFill>
                <a:latin typeface="Arial"/>
                <a:cs typeface="Arial"/>
              </a:rPr>
              <a:t>o</a:t>
            </a:r>
            <a:r>
              <a:rPr sz="1000" spc="179" dirty="0">
                <a:solidFill>
                  <a:srgbClr val="000000"/>
                </a:solidFill>
                <a:latin typeface="Arial"/>
                <a:cs typeface="Arial"/>
              </a:rPr>
              <a:t> </a:t>
            </a:r>
            <a:r>
              <a:rPr sz="1000" dirty="0">
                <a:solidFill>
                  <a:srgbClr val="000000"/>
                </a:solidFill>
                <a:latin typeface="Arial"/>
                <a:cs typeface="Arial"/>
              </a:rPr>
              <a:t>TCS</a:t>
            </a:r>
            <a:r>
              <a:rPr sz="1000" spc="154" dirty="0">
                <a:solidFill>
                  <a:srgbClr val="000000"/>
                </a:solidFill>
                <a:latin typeface="Arial"/>
                <a:cs typeface="Arial"/>
              </a:rPr>
              <a:t> </a:t>
            </a:r>
            <a:r>
              <a:rPr sz="1000" dirty="0">
                <a:solidFill>
                  <a:srgbClr val="000000"/>
                </a:solidFill>
                <a:latin typeface="Arial"/>
                <a:cs typeface="Arial"/>
              </a:rPr>
              <a:t>está</a:t>
            </a:r>
            <a:r>
              <a:rPr sz="1000" spc="168" dirty="0">
                <a:solidFill>
                  <a:srgbClr val="000000"/>
                </a:solidFill>
                <a:latin typeface="Arial"/>
                <a:cs typeface="Arial"/>
              </a:rPr>
              <a:t> </a:t>
            </a:r>
            <a:r>
              <a:rPr sz="1000" dirty="0">
                <a:solidFill>
                  <a:srgbClr val="000000"/>
                </a:solidFill>
                <a:latin typeface="Arial"/>
                <a:cs typeface="Arial"/>
              </a:rPr>
              <a:t>ativado,</a:t>
            </a:r>
            <a:r>
              <a:rPr sz="1000" spc="176" dirty="0">
                <a:solidFill>
                  <a:srgbClr val="000000"/>
                </a:solidFill>
                <a:latin typeface="Arial"/>
                <a:cs typeface="Arial"/>
              </a:rPr>
              <a:t> </a:t>
            </a:r>
            <a:r>
              <a:rPr sz="1000" dirty="0">
                <a:solidFill>
                  <a:srgbClr val="000000"/>
                </a:solidFill>
                <a:latin typeface="Arial"/>
                <a:cs typeface="Arial"/>
              </a:rPr>
              <a:t>se</a:t>
            </a:r>
            <a:r>
              <a:rPr sz="1000" spc="170" dirty="0">
                <a:solidFill>
                  <a:srgbClr val="000000"/>
                </a:solidFill>
                <a:latin typeface="Arial"/>
                <a:cs typeface="Arial"/>
              </a:rPr>
              <a:t> </a:t>
            </a:r>
            <a:r>
              <a:rPr sz="1000" dirty="0">
                <a:solidFill>
                  <a:srgbClr val="000000"/>
                </a:solidFill>
                <a:latin typeface="Arial"/>
                <a:cs typeface="Arial"/>
              </a:rPr>
              <a:t>a</a:t>
            </a:r>
            <a:r>
              <a:rPr sz="1000" spc="161" dirty="0">
                <a:solidFill>
                  <a:srgbClr val="000000"/>
                </a:solidFill>
                <a:latin typeface="Arial"/>
                <a:cs typeface="Arial"/>
              </a:rPr>
              <a:t> </a:t>
            </a:r>
            <a:r>
              <a:rPr sz="1000" dirty="0">
                <a:solidFill>
                  <a:srgbClr val="000000"/>
                </a:solidFill>
                <a:latin typeface="Arial"/>
                <a:cs typeface="Arial"/>
              </a:rPr>
              <a:t>roda</a:t>
            </a:r>
          </a:p>
          <a:p>
            <a:pPr marL="0" marR="0">
              <a:lnSpc>
                <a:spcPts val="1112"/>
              </a:lnSpc>
              <a:spcBef>
                <a:spcPts val="87"/>
              </a:spcBef>
              <a:spcAft>
                <a:spcPts val="0"/>
              </a:spcAft>
            </a:pPr>
            <a:r>
              <a:rPr sz="1000" dirty="0">
                <a:solidFill>
                  <a:srgbClr val="000000"/>
                </a:solidFill>
                <a:latin typeface="Arial"/>
                <a:cs typeface="Arial"/>
              </a:rPr>
              <a:t>traseira</a:t>
            </a:r>
            <a:r>
              <a:rPr sz="1000" spc="79" dirty="0">
                <a:solidFill>
                  <a:srgbClr val="000000"/>
                </a:solidFill>
                <a:latin typeface="Arial"/>
                <a:cs typeface="Arial"/>
              </a:rPr>
              <a:t> </a:t>
            </a:r>
            <a:r>
              <a:rPr sz="1000" dirty="0">
                <a:solidFill>
                  <a:srgbClr val="000000"/>
                </a:solidFill>
                <a:latin typeface="Arial"/>
                <a:cs typeface="Arial"/>
              </a:rPr>
              <a:t>começar</a:t>
            </a:r>
            <a:r>
              <a:rPr sz="1000" spc="82" dirty="0">
                <a:solidFill>
                  <a:srgbClr val="000000"/>
                </a:solidFill>
                <a:latin typeface="Arial"/>
                <a:cs typeface="Arial"/>
              </a:rPr>
              <a:t> </a:t>
            </a:r>
            <a:r>
              <a:rPr sz="1000" dirty="0">
                <a:solidFill>
                  <a:srgbClr val="000000"/>
                </a:solidFill>
                <a:latin typeface="Arial"/>
                <a:cs typeface="Arial"/>
              </a:rPr>
              <a:t>a</a:t>
            </a:r>
            <a:r>
              <a:rPr sz="1000" spc="77" dirty="0">
                <a:solidFill>
                  <a:srgbClr val="000000"/>
                </a:solidFill>
                <a:latin typeface="Arial"/>
                <a:cs typeface="Arial"/>
              </a:rPr>
              <a:t> </a:t>
            </a:r>
            <a:r>
              <a:rPr sz="1000" dirty="0">
                <a:solidFill>
                  <a:srgbClr val="000000"/>
                </a:solidFill>
                <a:latin typeface="Arial"/>
                <a:cs typeface="Arial"/>
              </a:rPr>
              <a:t>patinar,</a:t>
            </a:r>
            <a:r>
              <a:rPr sz="1000" spc="90" dirty="0">
                <a:solidFill>
                  <a:srgbClr val="000000"/>
                </a:solidFill>
                <a:latin typeface="Arial"/>
                <a:cs typeface="Arial"/>
              </a:rPr>
              <a:t> </a:t>
            </a:r>
            <a:r>
              <a:rPr sz="1000" dirty="0">
                <a:solidFill>
                  <a:srgbClr val="000000"/>
                </a:solidFill>
                <a:latin typeface="Arial"/>
                <a:cs typeface="Arial"/>
              </a:rPr>
              <a:t>o</a:t>
            </a:r>
            <a:r>
              <a:rPr sz="1000" spc="77" dirty="0">
                <a:solidFill>
                  <a:srgbClr val="000000"/>
                </a:solidFill>
                <a:latin typeface="Arial"/>
                <a:cs typeface="Arial"/>
              </a:rPr>
              <a:t> </a:t>
            </a:r>
            <a:r>
              <a:rPr sz="1000" dirty="0">
                <a:solidFill>
                  <a:srgbClr val="000000"/>
                </a:solidFill>
                <a:latin typeface="Arial"/>
                <a:cs typeface="Arial"/>
              </a:rPr>
              <a:t>aviso</a:t>
            </a:r>
            <a:r>
              <a:rPr sz="1000" spc="103" dirty="0">
                <a:solidFill>
                  <a:srgbClr val="000000"/>
                </a:solidFill>
                <a:latin typeface="Arial"/>
                <a:cs typeface="Arial"/>
              </a:rPr>
              <a:t> </a:t>
            </a:r>
            <a:r>
              <a:rPr sz="1000" dirty="0">
                <a:solidFill>
                  <a:srgbClr val="000000"/>
                </a:solidFill>
                <a:latin typeface="KHWEOU+ArialMT"/>
                <a:cs typeface="KHWEOU+ArialMT"/>
              </a:rPr>
              <a:t>TCS</a:t>
            </a:r>
            <a:r>
              <a:rPr sz="1000" spc="70" dirty="0">
                <a:solidFill>
                  <a:srgbClr val="000000"/>
                </a:solidFill>
                <a:latin typeface="KHWEOU+ArialMT"/>
                <a:cs typeface="KHWEOU+ArialMT"/>
              </a:rPr>
              <a:t> </a:t>
            </a:r>
            <a:r>
              <a:rPr sz="1000" dirty="0">
                <a:solidFill>
                  <a:srgbClr val="000000"/>
                </a:solidFill>
                <a:latin typeface="KHWEOU+ArialMT"/>
                <a:cs typeface="KHWEOU+ArialMT"/>
              </a:rPr>
              <a:t>“</a:t>
            </a:r>
            <a:r>
              <a:rPr sz="1000" spc="1073" dirty="0">
                <a:solidFill>
                  <a:srgbClr val="000000"/>
                </a:solidFill>
                <a:latin typeface="KHWEOU+ArialMT"/>
                <a:cs typeface="KHWEOU+ArialMT"/>
              </a:rPr>
              <a:t> </a:t>
            </a:r>
            <a:r>
              <a:rPr sz="1000" dirty="0">
                <a:solidFill>
                  <a:srgbClr val="000000"/>
                </a:solidFill>
                <a:latin typeface="KHWEOU+ArialMT"/>
                <a:cs typeface="KHWEOU+ArialMT"/>
              </a:rPr>
              <a:t>”</a:t>
            </a:r>
            <a:r>
              <a:rPr sz="1000" spc="82" dirty="0">
                <a:solidFill>
                  <a:srgbClr val="000000"/>
                </a:solidFill>
                <a:latin typeface="KHWEOU+ArialMT"/>
                <a:cs typeface="KHWEOU+ArialMT"/>
              </a:rPr>
              <a:t> </a:t>
            </a:r>
            <a:r>
              <a:rPr sz="1000" dirty="0">
                <a:solidFill>
                  <a:srgbClr val="000000"/>
                </a:solidFill>
                <a:latin typeface="KHWEOU+ArialMT"/>
                <a:cs typeface="KHWEOU+ArialMT"/>
              </a:rPr>
              <a:t>p</a:t>
            </a:r>
            <a:r>
              <a:rPr sz="1000" dirty="0">
                <a:solidFill>
                  <a:srgbClr val="000000"/>
                </a:solidFill>
                <a:latin typeface="Arial"/>
                <a:cs typeface="Arial"/>
              </a:rPr>
              <a:t>iscará</a:t>
            </a:r>
          </a:p>
          <a:p>
            <a:pPr marL="0" marR="0">
              <a:lnSpc>
                <a:spcPts val="1112"/>
              </a:lnSpc>
              <a:spcBef>
                <a:spcPts val="87"/>
              </a:spcBef>
              <a:spcAft>
                <a:spcPts val="0"/>
              </a:spcAft>
            </a:pPr>
            <a:r>
              <a:rPr sz="1000" dirty="0">
                <a:solidFill>
                  <a:srgbClr val="000000"/>
                </a:solidFill>
                <a:latin typeface="Arial"/>
                <a:cs typeface="Arial"/>
              </a:rPr>
              <a:t>rapidamente.</a:t>
            </a:r>
          </a:p>
        </p:txBody>
      </p:sp>
      <p:sp>
        <p:nvSpPr>
          <p:cNvPr id="10" name="object 10"/>
          <p:cNvSpPr txBox="1"/>
          <p:nvPr/>
        </p:nvSpPr>
        <p:spPr>
          <a:xfrm>
            <a:off x="3964559" y="590848"/>
            <a:ext cx="3205438"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b="1">
                <a:solidFill>
                  <a:srgbClr val="000000"/>
                </a:solidFill>
                <a:latin typeface="Arial"/>
                <a:cs typeface="Arial"/>
              </a:rPr>
              <a:t>Conta-</a:t>
            </a:r>
            <a:r>
              <a:rPr lang="pt-BR" sz="1000" b="1">
                <a:solidFill>
                  <a:srgbClr val="000000"/>
                </a:solidFill>
                <a:latin typeface="Arial"/>
                <a:cs typeface="Arial"/>
              </a:rPr>
              <a:t>giros</a:t>
            </a:r>
            <a:r>
              <a:rPr sz="1000">
                <a:solidFill>
                  <a:srgbClr val="000000"/>
                </a:solidFill>
                <a:latin typeface="Arial"/>
                <a:cs typeface="Arial"/>
              </a:rPr>
              <a:t>:</a:t>
            </a:r>
            <a:r>
              <a:rPr sz="1000" spc="392">
                <a:solidFill>
                  <a:srgbClr val="000000"/>
                </a:solidFill>
                <a:latin typeface="Arial"/>
                <a:cs typeface="Arial"/>
              </a:rPr>
              <a:t> </a:t>
            </a:r>
            <a:r>
              <a:rPr sz="1000" dirty="0">
                <a:solidFill>
                  <a:srgbClr val="000000"/>
                </a:solidFill>
                <a:latin typeface="Arial"/>
                <a:cs typeface="Arial"/>
              </a:rPr>
              <a:t>O</a:t>
            </a:r>
            <a:r>
              <a:rPr sz="1000" spc="383" dirty="0">
                <a:solidFill>
                  <a:srgbClr val="000000"/>
                </a:solidFill>
                <a:latin typeface="Arial"/>
                <a:cs typeface="Arial"/>
              </a:rPr>
              <a:t> </a:t>
            </a:r>
            <a:r>
              <a:rPr sz="1000" dirty="0">
                <a:solidFill>
                  <a:srgbClr val="000000"/>
                </a:solidFill>
                <a:latin typeface="Arial"/>
                <a:cs typeface="Arial"/>
              </a:rPr>
              <a:t>regime</a:t>
            </a:r>
            <a:r>
              <a:rPr sz="1000" spc="374" dirty="0">
                <a:solidFill>
                  <a:srgbClr val="000000"/>
                </a:solidFill>
                <a:latin typeface="Arial"/>
                <a:cs typeface="Arial"/>
              </a:rPr>
              <a:t> </a:t>
            </a:r>
            <a:r>
              <a:rPr sz="1000" dirty="0">
                <a:solidFill>
                  <a:srgbClr val="000000"/>
                </a:solidFill>
                <a:latin typeface="Arial"/>
                <a:cs typeface="Arial"/>
              </a:rPr>
              <a:t>de</a:t>
            </a:r>
            <a:r>
              <a:rPr sz="1000" spc="371" dirty="0">
                <a:solidFill>
                  <a:srgbClr val="000000"/>
                </a:solidFill>
                <a:latin typeface="Arial"/>
                <a:cs typeface="Arial"/>
              </a:rPr>
              <a:t> </a:t>
            </a:r>
            <a:r>
              <a:rPr sz="1000" dirty="0">
                <a:solidFill>
                  <a:srgbClr val="000000"/>
                </a:solidFill>
                <a:latin typeface="Arial"/>
                <a:cs typeface="Arial"/>
              </a:rPr>
              <a:t>rotações</a:t>
            </a:r>
            <a:r>
              <a:rPr sz="1000" spc="397" dirty="0">
                <a:solidFill>
                  <a:srgbClr val="000000"/>
                </a:solidFill>
                <a:latin typeface="Arial"/>
                <a:cs typeface="Arial"/>
              </a:rPr>
              <a:t> </a:t>
            </a:r>
            <a:r>
              <a:rPr sz="1000" dirty="0">
                <a:solidFill>
                  <a:srgbClr val="000000"/>
                </a:solidFill>
                <a:latin typeface="Arial"/>
                <a:cs typeface="Arial"/>
              </a:rPr>
              <a:t>do</a:t>
            </a:r>
            <a:r>
              <a:rPr sz="1000" spc="388" dirty="0">
                <a:solidFill>
                  <a:srgbClr val="000000"/>
                </a:solidFill>
                <a:latin typeface="Arial"/>
                <a:cs typeface="Arial"/>
              </a:rPr>
              <a:t> </a:t>
            </a:r>
            <a:r>
              <a:rPr sz="1000" dirty="0">
                <a:solidFill>
                  <a:srgbClr val="000000"/>
                </a:solidFill>
                <a:latin typeface="Arial"/>
                <a:cs typeface="Arial"/>
              </a:rPr>
              <a:t>motor</a:t>
            </a:r>
          </a:p>
          <a:p>
            <a:pPr marL="0" marR="0">
              <a:lnSpc>
                <a:spcPts val="1112"/>
              </a:lnSpc>
              <a:spcBef>
                <a:spcPts val="87"/>
              </a:spcBef>
              <a:spcAft>
                <a:spcPts val="0"/>
              </a:spcAft>
            </a:pPr>
            <a:r>
              <a:rPr sz="1000" dirty="0">
                <a:solidFill>
                  <a:srgbClr val="000000"/>
                </a:solidFill>
                <a:latin typeface="Arial"/>
                <a:cs typeface="Arial"/>
              </a:rPr>
              <a:t>(rpm) é mostrado de forma gráfica.</a:t>
            </a:r>
          </a:p>
        </p:txBody>
      </p:sp>
      <p:sp>
        <p:nvSpPr>
          <p:cNvPr id="11" name="object 11"/>
          <p:cNvSpPr txBox="1"/>
          <p:nvPr/>
        </p:nvSpPr>
        <p:spPr>
          <a:xfrm>
            <a:off x="3964559" y="971848"/>
            <a:ext cx="3208747"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b="1" dirty="0">
                <a:solidFill>
                  <a:srgbClr val="000000"/>
                </a:solidFill>
                <a:latin typeface="Arial"/>
                <a:cs typeface="Arial"/>
              </a:rPr>
              <a:t>Velocímetro</a:t>
            </a:r>
            <a:r>
              <a:rPr sz="1000" dirty="0">
                <a:solidFill>
                  <a:srgbClr val="000000"/>
                </a:solidFill>
                <a:latin typeface="Arial"/>
                <a:cs typeface="Arial"/>
              </a:rPr>
              <a:t>:</a:t>
            </a:r>
            <a:r>
              <a:rPr sz="1000" spc="140" dirty="0">
                <a:solidFill>
                  <a:srgbClr val="000000"/>
                </a:solidFill>
                <a:latin typeface="Arial"/>
                <a:cs typeface="Arial"/>
              </a:rPr>
              <a:t> </a:t>
            </a:r>
            <a:r>
              <a:rPr sz="1000" dirty="0">
                <a:solidFill>
                  <a:srgbClr val="000000"/>
                </a:solidFill>
                <a:latin typeface="Arial"/>
                <a:cs typeface="Arial"/>
              </a:rPr>
              <a:t>Mostra</a:t>
            </a:r>
            <a:r>
              <a:rPr sz="1000" spc="139"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velocidade</a:t>
            </a:r>
            <a:r>
              <a:rPr sz="1000" spc="138" dirty="0">
                <a:solidFill>
                  <a:srgbClr val="000000"/>
                </a:solidFill>
                <a:latin typeface="Arial"/>
                <a:cs typeface="Arial"/>
              </a:rPr>
              <a:t> </a:t>
            </a:r>
            <a:r>
              <a:rPr sz="1000" dirty="0">
                <a:solidFill>
                  <a:srgbClr val="000000"/>
                </a:solidFill>
                <a:latin typeface="Arial"/>
                <a:cs typeface="Arial"/>
              </a:rPr>
              <a:t>da</a:t>
            </a:r>
            <a:r>
              <a:rPr sz="1000" spc="142" dirty="0">
                <a:solidFill>
                  <a:srgbClr val="000000"/>
                </a:solidFill>
                <a:latin typeface="Arial"/>
                <a:cs typeface="Arial"/>
              </a:rPr>
              <a:t> </a:t>
            </a:r>
            <a:r>
              <a:rPr sz="1000" dirty="0">
                <a:solidFill>
                  <a:srgbClr val="000000"/>
                </a:solidFill>
                <a:latin typeface="Arial"/>
                <a:cs typeface="Arial"/>
              </a:rPr>
              <a:t>scooter</a:t>
            </a:r>
            <a:r>
              <a:rPr sz="1000" spc="146" dirty="0">
                <a:solidFill>
                  <a:srgbClr val="000000"/>
                </a:solidFill>
                <a:latin typeface="Arial"/>
                <a:cs typeface="Arial"/>
              </a:rPr>
              <a:t> </a:t>
            </a:r>
            <a:r>
              <a:rPr sz="1000" dirty="0">
                <a:solidFill>
                  <a:srgbClr val="000000"/>
                </a:solidFill>
                <a:latin typeface="Arial"/>
                <a:cs typeface="Arial"/>
              </a:rPr>
              <a:t>(km/h:</a:t>
            </a:r>
          </a:p>
          <a:p>
            <a:pPr marL="0" marR="0">
              <a:lnSpc>
                <a:spcPts val="1112"/>
              </a:lnSpc>
              <a:spcBef>
                <a:spcPts val="87"/>
              </a:spcBef>
              <a:spcAft>
                <a:spcPts val="0"/>
              </a:spcAft>
            </a:pPr>
            <a:r>
              <a:rPr sz="1000" dirty="0">
                <a:solidFill>
                  <a:srgbClr val="000000"/>
                </a:solidFill>
                <a:latin typeface="Arial"/>
                <a:cs typeface="Arial"/>
              </a:rPr>
              <a:t>quilómetros/hora </a:t>
            </a:r>
            <a:r>
              <a:rPr sz="1000" spc="13" dirty="0">
                <a:solidFill>
                  <a:srgbClr val="000000"/>
                </a:solidFill>
                <a:latin typeface="Arial"/>
                <a:cs typeface="Arial"/>
              </a:rPr>
              <a:t>ou</a:t>
            </a:r>
            <a:r>
              <a:rPr sz="1000" spc="-19" dirty="0">
                <a:solidFill>
                  <a:srgbClr val="000000"/>
                </a:solidFill>
                <a:latin typeface="Arial"/>
                <a:cs typeface="Arial"/>
              </a:rPr>
              <a:t> </a:t>
            </a:r>
            <a:r>
              <a:rPr sz="1000" dirty="0">
                <a:solidFill>
                  <a:srgbClr val="000000"/>
                </a:solidFill>
                <a:latin typeface="Arial"/>
                <a:cs typeface="Arial"/>
              </a:rPr>
              <a:t>mph: milhas por hora.</a:t>
            </a:r>
          </a:p>
        </p:txBody>
      </p:sp>
      <p:sp>
        <p:nvSpPr>
          <p:cNvPr id="12" name="object 12"/>
          <p:cNvSpPr txBox="1"/>
          <p:nvPr/>
        </p:nvSpPr>
        <p:spPr>
          <a:xfrm>
            <a:off x="742188" y="10508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3" name="object 13"/>
          <p:cNvSpPr txBox="1"/>
          <p:nvPr/>
        </p:nvSpPr>
        <p:spPr>
          <a:xfrm>
            <a:off x="541020" y="1302925"/>
            <a:ext cx="3159289"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220" dirty="0">
                <a:solidFill>
                  <a:srgbClr val="000000"/>
                </a:solidFill>
                <a:latin typeface="Arial"/>
                <a:cs typeface="Arial"/>
              </a:rPr>
              <a:t> </a:t>
            </a:r>
            <a:r>
              <a:rPr sz="900" dirty="0">
                <a:solidFill>
                  <a:srgbClr val="000000"/>
                </a:solidFill>
                <a:latin typeface="Arial"/>
                <a:cs typeface="Arial"/>
              </a:rPr>
              <a:t>o</a:t>
            </a:r>
            <a:r>
              <a:rPr sz="900" spc="208" dirty="0">
                <a:solidFill>
                  <a:srgbClr val="000000"/>
                </a:solidFill>
                <a:latin typeface="Arial"/>
                <a:cs typeface="Arial"/>
              </a:rPr>
              <a:t> </a:t>
            </a:r>
            <a:r>
              <a:rPr sz="900" dirty="0">
                <a:solidFill>
                  <a:srgbClr val="000000"/>
                </a:solidFill>
                <a:latin typeface="Arial"/>
                <a:cs typeface="Arial"/>
              </a:rPr>
              <a:t>aviso</a:t>
            </a:r>
            <a:r>
              <a:rPr sz="900" spc="207" dirty="0">
                <a:solidFill>
                  <a:srgbClr val="000000"/>
                </a:solidFill>
                <a:latin typeface="Arial"/>
                <a:cs typeface="Arial"/>
              </a:rPr>
              <a:t> </a:t>
            </a:r>
            <a:r>
              <a:rPr sz="900" dirty="0">
                <a:solidFill>
                  <a:srgbClr val="000000"/>
                </a:solidFill>
                <a:latin typeface="Arial"/>
                <a:cs typeface="Arial"/>
              </a:rPr>
              <a:t>TCS</a:t>
            </a:r>
            <a:r>
              <a:rPr sz="900" spc="217" dirty="0">
                <a:solidFill>
                  <a:srgbClr val="000000"/>
                </a:solidFill>
                <a:latin typeface="Arial"/>
                <a:cs typeface="Arial"/>
              </a:rPr>
              <a:t> </a:t>
            </a:r>
            <a:r>
              <a:rPr sz="900" dirty="0">
                <a:solidFill>
                  <a:srgbClr val="000000"/>
                </a:solidFill>
                <a:latin typeface="Arial"/>
                <a:cs typeface="Arial"/>
              </a:rPr>
              <a:t>não</a:t>
            </a:r>
            <a:r>
              <a:rPr sz="900" spc="222" dirty="0">
                <a:solidFill>
                  <a:srgbClr val="000000"/>
                </a:solidFill>
                <a:latin typeface="Arial"/>
                <a:cs typeface="Arial"/>
              </a:rPr>
              <a:t> </a:t>
            </a:r>
            <a:r>
              <a:rPr sz="900" dirty="0">
                <a:solidFill>
                  <a:srgbClr val="000000"/>
                </a:solidFill>
                <a:latin typeface="Arial"/>
                <a:cs typeface="Arial"/>
              </a:rPr>
              <a:t>tiver</a:t>
            </a:r>
            <a:r>
              <a:rPr sz="900" spc="205" dirty="0">
                <a:solidFill>
                  <a:srgbClr val="000000"/>
                </a:solidFill>
                <a:latin typeface="Arial"/>
                <a:cs typeface="Arial"/>
              </a:rPr>
              <a:t> </a:t>
            </a:r>
            <a:r>
              <a:rPr sz="900" dirty="0">
                <a:solidFill>
                  <a:srgbClr val="000000"/>
                </a:solidFill>
                <a:latin typeface="Arial"/>
                <a:cs typeface="Arial"/>
              </a:rPr>
              <a:t>sido</a:t>
            </a:r>
            <a:r>
              <a:rPr sz="900" spc="224" dirty="0">
                <a:solidFill>
                  <a:srgbClr val="000000"/>
                </a:solidFill>
                <a:latin typeface="Arial"/>
                <a:cs typeface="Arial"/>
              </a:rPr>
              <a:t> </a:t>
            </a:r>
            <a:r>
              <a:rPr sz="900" dirty="0">
                <a:solidFill>
                  <a:srgbClr val="000000"/>
                </a:solidFill>
                <a:latin typeface="Arial"/>
                <a:cs typeface="Arial"/>
              </a:rPr>
              <a:t>desligado</a:t>
            </a:r>
            <a:r>
              <a:rPr sz="900" spc="221" dirty="0">
                <a:solidFill>
                  <a:srgbClr val="000000"/>
                </a:solidFill>
                <a:latin typeface="Arial"/>
                <a:cs typeface="Arial"/>
              </a:rPr>
              <a:t> </a:t>
            </a:r>
            <a:r>
              <a:rPr sz="900" dirty="0">
                <a:solidFill>
                  <a:srgbClr val="000000"/>
                </a:solidFill>
                <a:latin typeface="Arial"/>
                <a:cs typeface="Arial"/>
              </a:rPr>
              <a:t>e</a:t>
            </a:r>
            <a:r>
              <a:rPr sz="900" spc="208" dirty="0">
                <a:solidFill>
                  <a:srgbClr val="000000"/>
                </a:solidFill>
                <a:latin typeface="Arial"/>
                <a:cs typeface="Arial"/>
              </a:rPr>
              <a:t> </a:t>
            </a:r>
            <a:r>
              <a:rPr sz="900" dirty="0">
                <a:solidFill>
                  <a:srgbClr val="000000"/>
                </a:solidFill>
                <a:latin typeface="Arial"/>
                <a:cs typeface="Arial"/>
              </a:rPr>
              <a:t>permanecer</a:t>
            </a:r>
          </a:p>
          <a:p>
            <a:pPr marL="0" marR="0">
              <a:lnSpc>
                <a:spcPts val="1005"/>
              </a:lnSpc>
              <a:spcBef>
                <a:spcPts val="197"/>
              </a:spcBef>
              <a:spcAft>
                <a:spcPts val="0"/>
              </a:spcAft>
            </a:pPr>
            <a:r>
              <a:rPr sz="900" dirty="0">
                <a:solidFill>
                  <a:srgbClr val="000000"/>
                </a:solidFill>
                <a:latin typeface="Arial"/>
                <a:cs typeface="Arial"/>
              </a:rPr>
              <a:t>aceso</a:t>
            </a:r>
            <a:r>
              <a:rPr sz="900" spc="27" dirty="0">
                <a:solidFill>
                  <a:srgbClr val="000000"/>
                </a:solidFill>
                <a:latin typeface="Arial"/>
                <a:cs typeface="Arial"/>
              </a:rPr>
              <a:t> </a:t>
            </a:r>
            <a:r>
              <a:rPr sz="900" dirty="0">
                <a:solidFill>
                  <a:srgbClr val="000000"/>
                </a:solidFill>
                <a:latin typeface="Arial"/>
                <a:cs typeface="Arial"/>
              </a:rPr>
              <a:t>em</a:t>
            </a:r>
            <a:r>
              <a:rPr sz="900" spc="29" dirty="0">
                <a:solidFill>
                  <a:srgbClr val="000000"/>
                </a:solidFill>
                <a:latin typeface="Arial"/>
                <a:cs typeface="Arial"/>
              </a:rPr>
              <a:t> </a:t>
            </a:r>
            <a:r>
              <a:rPr sz="900" dirty="0">
                <a:solidFill>
                  <a:srgbClr val="000000"/>
                </a:solidFill>
                <a:latin typeface="Arial"/>
                <a:cs typeface="Arial"/>
              </a:rPr>
              <a:t>marcha,</a:t>
            </a:r>
            <a:r>
              <a:rPr sz="900" spc="28" dirty="0">
                <a:solidFill>
                  <a:srgbClr val="000000"/>
                </a:solidFill>
                <a:latin typeface="Arial"/>
                <a:cs typeface="Arial"/>
              </a:rPr>
              <a:t> </a:t>
            </a:r>
            <a:r>
              <a:rPr sz="900" dirty="0">
                <a:solidFill>
                  <a:srgbClr val="000000"/>
                </a:solidFill>
                <a:latin typeface="Arial"/>
                <a:cs typeface="Arial"/>
              </a:rPr>
              <a:t>significa</a:t>
            </a:r>
            <a:r>
              <a:rPr sz="900" spc="29" dirty="0">
                <a:solidFill>
                  <a:srgbClr val="000000"/>
                </a:solidFill>
                <a:latin typeface="Arial"/>
                <a:cs typeface="Arial"/>
              </a:rPr>
              <a:t> </a:t>
            </a:r>
            <a:r>
              <a:rPr sz="900">
                <a:solidFill>
                  <a:srgbClr val="000000"/>
                </a:solidFill>
                <a:latin typeface="Arial"/>
                <a:cs typeface="Arial"/>
              </a:rPr>
              <a:t>que</a:t>
            </a:r>
            <a:r>
              <a:rPr sz="900" spc="42">
                <a:solidFill>
                  <a:srgbClr val="000000"/>
                </a:solidFill>
                <a:latin typeface="Arial"/>
                <a:cs typeface="Arial"/>
              </a:rPr>
              <a:t> </a:t>
            </a:r>
            <a:r>
              <a:rPr sz="900">
                <a:solidFill>
                  <a:srgbClr val="000000"/>
                </a:solidFill>
                <a:latin typeface="Arial"/>
                <a:cs typeface="Arial"/>
              </a:rPr>
              <a:t>dete</a:t>
            </a:r>
            <a:r>
              <a:rPr lang="pt-BR" sz="900">
                <a:solidFill>
                  <a:srgbClr val="000000"/>
                </a:solidFill>
                <a:latin typeface="Arial"/>
                <a:cs typeface="Arial"/>
              </a:rPr>
              <a:t>c</a:t>
            </a:r>
            <a:r>
              <a:rPr sz="900">
                <a:solidFill>
                  <a:srgbClr val="000000"/>
                </a:solidFill>
                <a:latin typeface="Arial"/>
                <a:cs typeface="Arial"/>
              </a:rPr>
              <a:t>tou</a:t>
            </a:r>
            <a:r>
              <a:rPr sz="900" spc="29">
                <a:solidFill>
                  <a:srgbClr val="000000"/>
                </a:solidFill>
                <a:latin typeface="Arial"/>
                <a:cs typeface="Arial"/>
              </a:rPr>
              <a:t> </a:t>
            </a:r>
            <a:r>
              <a:rPr sz="900" dirty="0">
                <a:solidFill>
                  <a:srgbClr val="000000"/>
                </a:solidFill>
                <a:latin typeface="Arial"/>
                <a:cs typeface="Arial"/>
              </a:rPr>
              <a:t>uma</a:t>
            </a:r>
            <a:r>
              <a:rPr sz="900" spc="25" dirty="0">
                <a:solidFill>
                  <a:srgbClr val="000000"/>
                </a:solidFill>
                <a:latin typeface="Arial"/>
                <a:cs typeface="Arial"/>
              </a:rPr>
              <a:t> </a:t>
            </a:r>
            <a:r>
              <a:rPr sz="900" dirty="0">
                <a:solidFill>
                  <a:srgbClr val="000000"/>
                </a:solidFill>
                <a:latin typeface="Arial"/>
                <a:cs typeface="Arial"/>
              </a:rPr>
              <a:t>falha</a:t>
            </a:r>
            <a:r>
              <a:rPr sz="900" spc="29" dirty="0">
                <a:solidFill>
                  <a:srgbClr val="000000"/>
                </a:solidFill>
                <a:latin typeface="Arial"/>
                <a:cs typeface="Arial"/>
              </a:rPr>
              <a:t> </a:t>
            </a:r>
            <a:r>
              <a:rPr sz="900" dirty="0">
                <a:solidFill>
                  <a:srgbClr val="000000"/>
                </a:solidFill>
                <a:latin typeface="Arial"/>
                <a:cs typeface="Arial"/>
              </a:rPr>
              <a:t>no</a:t>
            </a:r>
            <a:r>
              <a:rPr sz="900" spc="48" dirty="0">
                <a:solidFill>
                  <a:srgbClr val="000000"/>
                </a:solidFill>
                <a:latin typeface="Arial"/>
                <a:cs typeface="Arial"/>
              </a:rPr>
              <a:t> </a:t>
            </a:r>
            <a:r>
              <a:rPr sz="900" dirty="0">
                <a:solidFill>
                  <a:srgbClr val="000000"/>
                </a:solidFill>
                <a:latin typeface="Arial"/>
                <a:cs typeface="Arial"/>
              </a:rPr>
              <a:t>TCS</a:t>
            </a:r>
          </a:p>
          <a:p>
            <a:pPr marL="0" marR="0">
              <a:lnSpc>
                <a:spcPts val="1005"/>
              </a:lnSpc>
              <a:spcBef>
                <a:spcPts val="194"/>
              </a:spcBef>
              <a:spcAft>
                <a:spcPts val="0"/>
              </a:spcAft>
            </a:pPr>
            <a:r>
              <a:rPr sz="900" dirty="0">
                <a:solidFill>
                  <a:srgbClr val="000000"/>
                </a:solidFill>
                <a:latin typeface="Arial"/>
                <a:cs typeface="Arial"/>
              </a:rPr>
              <a:t>e </a:t>
            </a:r>
            <a:r>
              <a:rPr sz="900">
                <a:solidFill>
                  <a:srgbClr val="000000"/>
                </a:solidFill>
                <a:latin typeface="Arial"/>
                <a:cs typeface="Arial"/>
              </a:rPr>
              <a:t>deve contatar</a:t>
            </a:r>
            <a:r>
              <a:rPr sz="900" spc="-12">
                <a:solidFill>
                  <a:srgbClr val="000000"/>
                </a:solidFill>
                <a:latin typeface="Arial"/>
                <a:cs typeface="Arial"/>
              </a:rPr>
              <a:t> </a:t>
            </a:r>
            <a:r>
              <a:rPr sz="900" dirty="0">
                <a:solidFill>
                  <a:srgbClr val="000000"/>
                </a:solidFill>
                <a:latin typeface="Arial"/>
                <a:cs typeface="Arial"/>
              </a:rPr>
              <a:t>com o seu</a:t>
            </a:r>
            <a:r>
              <a:rPr sz="900" spc="15" dirty="0">
                <a:solidFill>
                  <a:srgbClr val="000000"/>
                </a:solidFill>
                <a:latin typeface="Arial"/>
                <a:cs typeface="Arial"/>
              </a:rPr>
              <a:t> </a:t>
            </a:r>
            <a:r>
              <a:rPr sz="900" dirty="0">
                <a:solidFill>
                  <a:srgbClr val="000000"/>
                </a:solidFill>
                <a:latin typeface="Arial"/>
                <a:cs typeface="Arial"/>
              </a:rPr>
              <a:t>SAT Voge.</a:t>
            </a:r>
          </a:p>
        </p:txBody>
      </p:sp>
      <p:sp>
        <p:nvSpPr>
          <p:cNvPr id="14" name="object 14"/>
          <p:cNvSpPr txBox="1"/>
          <p:nvPr/>
        </p:nvSpPr>
        <p:spPr>
          <a:xfrm>
            <a:off x="3964559" y="1353229"/>
            <a:ext cx="3208739"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b="1" dirty="0">
                <a:solidFill>
                  <a:srgbClr val="000000"/>
                </a:solidFill>
                <a:latin typeface="Arial"/>
                <a:cs typeface="Arial"/>
              </a:rPr>
              <a:t>Temperatura</a:t>
            </a:r>
            <a:r>
              <a:rPr sz="1000" b="1" spc="102" dirty="0">
                <a:solidFill>
                  <a:srgbClr val="000000"/>
                </a:solidFill>
                <a:latin typeface="Arial"/>
                <a:cs typeface="Arial"/>
              </a:rPr>
              <a:t> </a:t>
            </a:r>
            <a:r>
              <a:rPr sz="1000" b="1" dirty="0">
                <a:solidFill>
                  <a:srgbClr val="000000"/>
                </a:solidFill>
                <a:latin typeface="Arial"/>
                <a:cs typeface="Arial"/>
              </a:rPr>
              <a:t>do</a:t>
            </a:r>
            <a:r>
              <a:rPr sz="1000" b="1" spc="111" dirty="0">
                <a:solidFill>
                  <a:srgbClr val="000000"/>
                </a:solidFill>
                <a:latin typeface="Arial"/>
                <a:cs typeface="Arial"/>
              </a:rPr>
              <a:t> </a:t>
            </a:r>
            <a:r>
              <a:rPr sz="1000" b="1" dirty="0">
                <a:solidFill>
                  <a:srgbClr val="000000"/>
                </a:solidFill>
                <a:latin typeface="Arial"/>
                <a:cs typeface="Arial"/>
              </a:rPr>
              <a:t>refrigerante</a:t>
            </a:r>
            <a:r>
              <a:rPr sz="1000" dirty="0">
                <a:solidFill>
                  <a:srgbClr val="000000"/>
                </a:solidFill>
                <a:latin typeface="Arial"/>
                <a:cs typeface="Arial"/>
              </a:rPr>
              <a:t>:</a:t>
            </a:r>
            <a:r>
              <a:rPr sz="1000" spc="104" dirty="0">
                <a:solidFill>
                  <a:srgbClr val="000000"/>
                </a:solidFill>
                <a:latin typeface="Arial"/>
                <a:cs typeface="Arial"/>
              </a:rPr>
              <a:t> </a:t>
            </a:r>
            <a:r>
              <a:rPr sz="1000" dirty="0">
                <a:solidFill>
                  <a:srgbClr val="000000"/>
                </a:solidFill>
                <a:latin typeface="Arial"/>
                <a:cs typeface="Arial"/>
              </a:rPr>
              <a:t>Mostra</a:t>
            </a:r>
            <a:r>
              <a:rPr sz="1000" spc="117" dirty="0">
                <a:solidFill>
                  <a:srgbClr val="000000"/>
                </a:solidFill>
                <a:latin typeface="Arial"/>
                <a:cs typeface="Arial"/>
              </a:rPr>
              <a:t> </a:t>
            </a:r>
            <a:r>
              <a:rPr sz="1000" dirty="0">
                <a:solidFill>
                  <a:srgbClr val="000000"/>
                </a:solidFill>
                <a:latin typeface="Arial"/>
                <a:cs typeface="Arial"/>
              </a:rPr>
              <a:t>a</a:t>
            </a:r>
            <a:r>
              <a:rPr sz="1000" spc="101" dirty="0">
                <a:solidFill>
                  <a:srgbClr val="000000"/>
                </a:solidFill>
                <a:latin typeface="Arial"/>
                <a:cs typeface="Arial"/>
              </a:rPr>
              <a:t> </a:t>
            </a:r>
            <a:r>
              <a:rPr sz="1000" dirty="0">
                <a:solidFill>
                  <a:srgbClr val="000000"/>
                </a:solidFill>
                <a:latin typeface="Arial"/>
                <a:cs typeface="Arial"/>
              </a:rPr>
              <a:t>temperatura</a:t>
            </a:r>
          </a:p>
          <a:p>
            <a:pPr marL="0" marR="0">
              <a:lnSpc>
                <a:spcPts val="1112"/>
              </a:lnSpc>
              <a:spcBef>
                <a:spcPts val="87"/>
              </a:spcBef>
              <a:spcAft>
                <a:spcPts val="0"/>
              </a:spcAft>
            </a:pPr>
            <a:r>
              <a:rPr sz="1000" dirty="0">
                <a:solidFill>
                  <a:srgbClr val="000000"/>
                </a:solidFill>
                <a:latin typeface="Arial"/>
                <a:cs typeface="Arial"/>
              </a:rPr>
              <a:t>instantânea</a:t>
            </a:r>
            <a:r>
              <a:rPr sz="1000" spc="138" dirty="0">
                <a:solidFill>
                  <a:srgbClr val="000000"/>
                </a:solidFill>
                <a:latin typeface="Arial"/>
                <a:cs typeface="Arial"/>
              </a:rPr>
              <a:t> </a:t>
            </a:r>
            <a:r>
              <a:rPr sz="1000" dirty="0">
                <a:solidFill>
                  <a:srgbClr val="000000"/>
                </a:solidFill>
                <a:latin typeface="Arial"/>
                <a:cs typeface="Arial"/>
              </a:rPr>
              <a:t>do</a:t>
            </a:r>
            <a:r>
              <a:rPr sz="1000" spc="130" dirty="0">
                <a:solidFill>
                  <a:srgbClr val="000000"/>
                </a:solidFill>
                <a:latin typeface="Arial"/>
                <a:cs typeface="Arial"/>
              </a:rPr>
              <a:t> </a:t>
            </a:r>
            <a:r>
              <a:rPr sz="1000" dirty="0">
                <a:solidFill>
                  <a:srgbClr val="000000"/>
                </a:solidFill>
                <a:latin typeface="Arial"/>
                <a:cs typeface="Arial"/>
              </a:rPr>
              <a:t>refrigerante</a:t>
            </a:r>
            <a:r>
              <a:rPr sz="1000" spc="153" dirty="0">
                <a:solidFill>
                  <a:srgbClr val="000000"/>
                </a:solidFill>
                <a:latin typeface="Arial"/>
                <a:cs typeface="Arial"/>
              </a:rPr>
              <a:t> </a:t>
            </a:r>
            <a:r>
              <a:rPr sz="1000" dirty="0">
                <a:solidFill>
                  <a:srgbClr val="000000"/>
                </a:solidFill>
                <a:latin typeface="Arial"/>
                <a:cs typeface="Arial"/>
              </a:rPr>
              <a:t>(Unidade:</a:t>
            </a:r>
            <a:r>
              <a:rPr sz="1000" spc="154" dirty="0">
                <a:solidFill>
                  <a:srgbClr val="000000"/>
                </a:solidFill>
                <a:latin typeface="Arial"/>
                <a:cs typeface="Arial"/>
              </a:rPr>
              <a:t> </a:t>
            </a:r>
            <a:r>
              <a:rPr sz="1000" dirty="0">
                <a:solidFill>
                  <a:srgbClr val="000000"/>
                </a:solidFill>
                <a:latin typeface="Arial"/>
                <a:cs typeface="Arial"/>
              </a:rPr>
              <a:t>ºC).</a:t>
            </a:r>
            <a:r>
              <a:rPr sz="1000" spc="141" dirty="0">
                <a:solidFill>
                  <a:srgbClr val="000000"/>
                </a:solidFill>
                <a:latin typeface="Arial"/>
                <a:cs typeface="Arial"/>
              </a:rPr>
              <a:t> </a:t>
            </a:r>
            <a:r>
              <a:rPr sz="1000" dirty="0">
                <a:solidFill>
                  <a:srgbClr val="000000"/>
                </a:solidFill>
                <a:latin typeface="Arial"/>
                <a:cs typeface="Arial"/>
              </a:rPr>
              <a:t>Quando</a:t>
            </a:r>
            <a:r>
              <a:rPr sz="1000" spc="150"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temperatura</a:t>
            </a:r>
            <a:r>
              <a:rPr sz="1000" spc="409" dirty="0">
                <a:solidFill>
                  <a:srgbClr val="000000"/>
                </a:solidFill>
                <a:latin typeface="Arial"/>
                <a:cs typeface="Arial"/>
              </a:rPr>
              <a:t> </a:t>
            </a:r>
            <a:r>
              <a:rPr sz="1000" dirty="0">
                <a:solidFill>
                  <a:srgbClr val="000000"/>
                </a:solidFill>
                <a:latin typeface="Arial"/>
                <a:cs typeface="Arial"/>
              </a:rPr>
              <a:t>é</a:t>
            </a:r>
            <a:r>
              <a:rPr sz="1000" spc="389" dirty="0">
                <a:solidFill>
                  <a:srgbClr val="000000"/>
                </a:solidFill>
                <a:latin typeface="Arial"/>
                <a:cs typeface="Arial"/>
              </a:rPr>
              <a:t> </a:t>
            </a:r>
            <a:r>
              <a:rPr sz="1000" dirty="0">
                <a:solidFill>
                  <a:srgbClr val="000000"/>
                </a:solidFill>
                <a:latin typeface="Arial"/>
                <a:cs typeface="Arial"/>
              </a:rPr>
              <a:t>de</a:t>
            </a:r>
            <a:r>
              <a:rPr sz="1000" spc="386" dirty="0">
                <a:solidFill>
                  <a:srgbClr val="000000"/>
                </a:solidFill>
                <a:latin typeface="Arial"/>
                <a:cs typeface="Arial"/>
              </a:rPr>
              <a:t> </a:t>
            </a:r>
            <a:r>
              <a:rPr sz="1000" dirty="0">
                <a:solidFill>
                  <a:srgbClr val="000000"/>
                </a:solidFill>
                <a:latin typeface="Arial"/>
                <a:cs typeface="Arial"/>
              </a:rPr>
              <a:t>&gt;105ºC,</a:t>
            </a:r>
            <a:r>
              <a:rPr sz="1000" spc="394" dirty="0">
                <a:solidFill>
                  <a:srgbClr val="000000"/>
                </a:solidFill>
                <a:latin typeface="Arial"/>
                <a:cs typeface="Arial"/>
              </a:rPr>
              <a:t> </a:t>
            </a:r>
            <a:r>
              <a:rPr sz="1000" dirty="0">
                <a:solidFill>
                  <a:srgbClr val="000000"/>
                </a:solidFill>
                <a:latin typeface="Arial"/>
                <a:cs typeface="Arial"/>
              </a:rPr>
              <a:t>acende-se</a:t>
            </a:r>
            <a:r>
              <a:rPr sz="1000" spc="389" dirty="0">
                <a:solidFill>
                  <a:srgbClr val="000000"/>
                </a:solidFill>
                <a:latin typeface="Arial"/>
                <a:cs typeface="Arial"/>
              </a:rPr>
              <a:t> </a:t>
            </a:r>
            <a:r>
              <a:rPr sz="1000" dirty="0">
                <a:solidFill>
                  <a:srgbClr val="000000"/>
                </a:solidFill>
                <a:latin typeface="Arial"/>
                <a:cs typeface="Arial"/>
              </a:rPr>
              <a:t>o</a:t>
            </a:r>
            <a:r>
              <a:rPr sz="1000" spc="401" dirty="0">
                <a:solidFill>
                  <a:srgbClr val="000000"/>
                </a:solidFill>
                <a:latin typeface="Arial"/>
                <a:cs typeface="Arial"/>
              </a:rPr>
              <a:t> </a:t>
            </a:r>
            <a:r>
              <a:rPr sz="1000" dirty="0">
                <a:solidFill>
                  <a:srgbClr val="000000"/>
                </a:solidFill>
                <a:latin typeface="Arial"/>
                <a:cs typeface="Arial"/>
              </a:rPr>
              <a:t>aviso</a:t>
            </a:r>
            <a:r>
              <a:rPr sz="1000" spc="396"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sobreaquecimento e o nível passa a vermelho).</a:t>
            </a:r>
          </a:p>
        </p:txBody>
      </p:sp>
      <p:sp>
        <p:nvSpPr>
          <p:cNvPr id="15" name="object 15"/>
          <p:cNvSpPr txBox="1"/>
          <p:nvPr/>
        </p:nvSpPr>
        <p:spPr>
          <a:xfrm>
            <a:off x="541020" y="1860351"/>
            <a:ext cx="804952" cy="166712"/>
          </a:xfrm>
          <a:prstGeom prst="rect">
            <a:avLst/>
          </a:prstGeom>
        </p:spPr>
        <p:txBody>
          <a:bodyPr vert="horz" wrap="square" lIns="0" tIns="0" rIns="0" bIns="0" rtlCol="0">
            <a:spAutoFit/>
          </a:bodyPr>
          <a:lstStyle/>
          <a:p>
            <a:pPr marL="0" marR="0">
              <a:lnSpc>
                <a:spcPts val="1340"/>
              </a:lnSpc>
              <a:spcBef>
                <a:spcPts val="0"/>
              </a:spcBef>
              <a:spcAft>
                <a:spcPts val="0"/>
              </a:spcAft>
            </a:pPr>
            <a:r>
              <a:rPr lang="pt-BR" sz="1200" b="1">
                <a:solidFill>
                  <a:srgbClr val="000000"/>
                </a:solidFill>
                <a:latin typeface="Arial"/>
                <a:cs typeface="Arial"/>
              </a:rPr>
              <a:t>Tela</a:t>
            </a:r>
            <a:r>
              <a:rPr sz="1200" b="1">
                <a:solidFill>
                  <a:srgbClr val="000000"/>
                </a:solidFill>
                <a:latin typeface="Arial"/>
                <a:cs typeface="Arial"/>
              </a:rPr>
              <a:t> </a:t>
            </a:r>
            <a:r>
              <a:rPr sz="1200" b="1" dirty="0">
                <a:solidFill>
                  <a:srgbClr val="000000"/>
                </a:solidFill>
                <a:latin typeface="Arial"/>
                <a:cs typeface="Arial"/>
              </a:rPr>
              <a:t>TFT</a:t>
            </a:r>
          </a:p>
        </p:txBody>
      </p:sp>
      <p:sp>
        <p:nvSpPr>
          <p:cNvPr id="16" name="object 16"/>
          <p:cNvSpPr txBox="1"/>
          <p:nvPr/>
        </p:nvSpPr>
        <p:spPr>
          <a:xfrm>
            <a:off x="3964559" y="2039029"/>
            <a:ext cx="3208745" cy="923330"/>
          </a:xfrm>
          <a:prstGeom prst="rect">
            <a:avLst/>
          </a:prstGeom>
        </p:spPr>
        <p:txBody>
          <a:bodyPr vert="horz" wrap="square" lIns="0" tIns="0" rIns="0" bIns="0" rtlCol="0">
            <a:spAutoFit/>
          </a:bodyPr>
          <a:lstStyle/>
          <a:p>
            <a:pPr marL="0" marR="0">
              <a:lnSpc>
                <a:spcPts val="1112"/>
              </a:lnSpc>
              <a:spcBef>
                <a:spcPts val="0"/>
              </a:spcBef>
              <a:spcAft>
                <a:spcPts val="0"/>
              </a:spcAft>
            </a:pPr>
            <a:r>
              <a:rPr sz="1000" b="1" dirty="0">
                <a:solidFill>
                  <a:srgbClr val="000000"/>
                </a:solidFill>
                <a:latin typeface="Arial"/>
                <a:cs typeface="Arial"/>
              </a:rPr>
              <a:t>Nível</a:t>
            </a:r>
            <a:r>
              <a:rPr sz="1000" b="1" spc="357" dirty="0">
                <a:solidFill>
                  <a:srgbClr val="000000"/>
                </a:solidFill>
                <a:latin typeface="Arial"/>
                <a:cs typeface="Arial"/>
              </a:rPr>
              <a:t> </a:t>
            </a:r>
            <a:r>
              <a:rPr sz="1000" b="1" dirty="0">
                <a:solidFill>
                  <a:srgbClr val="000000"/>
                </a:solidFill>
                <a:latin typeface="Arial"/>
                <a:cs typeface="Arial"/>
              </a:rPr>
              <a:t>de</a:t>
            </a:r>
            <a:r>
              <a:rPr sz="1000" b="1" spc="353" dirty="0">
                <a:solidFill>
                  <a:srgbClr val="000000"/>
                </a:solidFill>
                <a:latin typeface="Arial"/>
                <a:cs typeface="Arial"/>
              </a:rPr>
              <a:t> </a:t>
            </a:r>
            <a:r>
              <a:rPr sz="1000" b="1" dirty="0">
                <a:solidFill>
                  <a:srgbClr val="000000"/>
                </a:solidFill>
                <a:latin typeface="Arial"/>
                <a:cs typeface="Arial"/>
              </a:rPr>
              <a:t>combustível</a:t>
            </a:r>
            <a:r>
              <a:rPr sz="1000" dirty="0">
                <a:solidFill>
                  <a:srgbClr val="000000"/>
                </a:solidFill>
                <a:latin typeface="Arial"/>
                <a:cs typeface="Arial"/>
              </a:rPr>
              <a:t>:</a:t>
            </a:r>
            <a:r>
              <a:rPr sz="1000" spc="367" dirty="0">
                <a:solidFill>
                  <a:srgbClr val="000000"/>
                </a:solidFill>
                <a:latin typeface="Arial"/>
                <a:cs typeface="Arial"/>
              </a:rPr>
              <a:t> </a:t>
            </a:r>
            <a:r>
              <a:rPr sz="1000" dirty="0">
                <a:solidFill>
                  <a:srgbClr val="000000"/>
                </a:solidFill>
                <a:latin typeface="Arial"/>
                <a:cs typeface="Arial"/>
              </a:rPr>
              <a:t>mostra</a:t>
            </a:r>
            <a:r>
              <a:rPr sz="1000" spc="342" dirty="0">
                <a:solidFill>
                  <a:srgbClr val="000000"/>
                </a:solidFill>
                <a:latin typeface="Arial"/>
                <a:cs typeface="Arial"/>
              </a:rPr>
              <a:t> </a:t>
            </a:r>
            <a:r>
              <a:rPr sz="1000" dirty="0">
                <a:solidFill>
                  <a:srgbClr val="000000"/>
                </a:solidFill>
                <a:latin typeface="Arial"/>
                <a:cs typeface="Arial"/>
              </a:rPr>
              <a:t>o</a:t>
            </a:r>
            <a:r>
              <a:rPr sz="1000" spc="352" dirty="0">
                <a:solidFill>
                  <a:srgbClr val="000000"/>
                </a:solidFill>
                <a:latin typeface="Arial"/>
                <a:cs typeface="Arial"/>
              </a:rPr>
              <a:t> </a:t>
            </a:r>
            <a:r>
              <a:rPr sz="1000" dirty="0">
                <a:solidFill>
                  <a:srgbClr val="000000"/>
                </a:solidFill>
                <a:latin typeface="Arial"/>
                <a:cs typeface="Arial"/>
              </a:rPr>
              <a:t>combustível</a:t>
            </a:r>
            <a:r>
              <a:rPr sz="1000" spc="339" dirty="0">
                <a:solidFill>
                  <a:srgbClr val="000000"/>
                </a:solidFill>
                <a:latin typeface="Arial"/>
                <a:cs typeface="Arial"/>
              </a:rPr>
              <a:t> </a:t>
            </a:r>
            <a:r>
              <a:rPr sz="1000" dirty="0">
                <a:solidFill>
                  <a:srgbClr val="000000"/>
                </a:solidFill>
                <a:latin typeface="Arial"/>
                <a:cs typeface="Arial"/>
              </a:rPr>
              <a:t>que</a:t>
            </a:r>
          </a:p>
          <a:p>
            <a:pPr marL="0" marR="0">
              <a:lnSpc>
                <a:spcPts val="1112"/>
              </a:lnSpc>
              <a:spcBef>
                <a:spcPts val="87"/>
              </a:spcBef>
              <a:spcAft>
                <a:spcPts val="0"/>
              </a:spcAft>
            </a:pPr>
            <a:r>
              <a:rPr sz="1000" dirty="0">
                <a:solidFill>
                  <a:srgbClr val="000000"/>
                </a:solidFill>
                <a:latin typeface="Arial"/>
                <a:cs typeface="Arial"/>
              </a:rPr>
              <a:t>resta</a:t>
            </a:r>
            <a:r>
              <a:rPr sz="1000" spc="664" dirty="0">
                <a:solidFill>
                  <a:srgbClr val="000000"/>
                </a:solidFill>
                <a:latin typeface="Arial"/>
                <a:cs typeface="Arial"/>
              </a:rPr>
              <a:t> </a:t>
            </a:r>
            <a:r>
              <a:rPr sz="1000" dirty="0">
                <a:solidFill>
                  <a:srgbClr val="000000"/>
                </a:solidFill>
                <a:latin typeface="Arial"/>
                <a:cs typeface="Arial"/>
              </a:rPr>
              <a:t>no</a:t>
            </a:r>
            <a:r>
              <a:rPr sz="1000" spc="676" dirty="0">
                <a:solidFill>
                  <a:srgbClr val="000000"/>
                </a:solidFill>
                <a:latin typeface="Arial"/>
                <a:cs typeface="Arial"/>
              </a:rPr>
              <a:t> </a:t>
            </a:r>
            <a:r>
              <a:rPr sz="1000" dirty="0">
                <a:solidFill>
                  <a:srgbClr val="000000"/>
                </a:solidFill>
                <a:latin typeface="Arial"/>
                <a:cs typeface="Arial"/>
              </a:rPr>
              <a:t>depósito</a:t>
            </a:r>
            <a:r>
              <a:rPr sz="1000" spc="676" dirty="0">
                <a:solidFill>
                  <a:srgbClr val="000000"/>
                </a:solidFill>
                <a:latin typeface="Arial"/>
                <a:cs typeface="Arial"/>
              </a:rPr>
              <a:t> </a:t>
            </a:r>
            <a:r>
              <a:rPr sz="1000" dirty="0">
                <a:solidFill>
                  <a:srgbClr val="000000"/>
                </a:solidFill>
                <a:latin typeface="Arial"/>
                <a:cs typeface="Arial"/>
              </a:rPr>
              <a:t>nesse</a:t>
            </a:r>
            <a:r>
              <a:rPr sz="1000" spc="666" dirty="0">
                <a:solidFill>
                  <a:srgbClr val="000000"/>
                </a:solidFill>
                <a:latin typeface="Arial"/>
                <a:cs typeface="Arial"/>
              </a:rPr>
              <a:t> </a:t>
            </a:r>
            <a:r>
              <a:rPr sz="1000" dirty="0">
                <a:solidFill>
                  <a:srgbClr val="000000"/>
                </a:solidFill>
                <a:latin typeface="Arial"/>
                <a:cs typeface="Arial"/>
              </a:rPr>
              <a:t>momento.</a:t>
            </a:r>
            <a:r>
              <a:rPr sz="1000" spc="679" dirty="0">
                <a:solidFill>
                  <a:srgbClr val="000000"/>
                </a:solidFill>
                <a:latin typeface="Arial"/>
                <a:cs typeface="Arial"/>
              </a:rPr>
              <a:t> </a:t>
            </a:r>
            <a:r>
              <a:rPr sz="1000" dirty="0">
                <a:solidFill>
                  <a:srgbClr val="000000"/>
                </a:solidFill>
                <a:latin typeface="Arial"/>
                <a:cs typeface="Arial"/>
              </a:rPr>
              <a:t>Quando</a:t>
            </a:r>
            <a:r>
              <a:rPr sz="1000" spc="677"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combustível</a:t>
            </a:r>
            <a:r>
              <a:rPr sz="1000" spc="124" dirty="0">
                <a:solidFill>
                  <a:srgbClr val="000000"/>
                </a:solidFill>
                <a:latin typeface="Arial"/>
                <a:cs typeface="Arial"/>
              </a:rPr>
              <a:t> </a:t>
            </a:r>
            <a:r>
              <a:rPr sz="1000" dirty="0">
                <a:solidFill>
                  <a:srgbClr val="000000"/>
                </a:solidFill>
                <a:latin typeface="Arial"/>
                <a:cs typeface="Arial"/>
              </a:rPr>
              <a:t>do</a:t>
            </a:r>
            <a:r>
              <a:rPr sz="1000" spc="126" dirty="0">
                <a:solidFill>
                  <a:srgbClr val="000000"/>
                </a:solidFill>
                <a:latin typeface="Arial"/>
                <a:cs typeface="Arial"/>
              </a:rPr>
              <a:t> </a:t>
            </a:r>
            <a:r>
              <a:rPr sz="1000" dirty="0">
                <a:solidFill>
                  <a:srgbClr val="000000"/>
                </a:solidFill>
                <a:latin typeface="Arial"/>
                <a:cs typeface="Arial"/>
              </a:rPr>
              <a:t>depósito</a:t>
            </a:r>
            <a:r>
              <a:rPr sz="1000" spc="125" dirty="0">
                <a:solidFill>
                  <a:srgbClr val="000000"/>
                </a:solidFill>
                <a:latin typeface="Arial"/>
                <a:cs typeface="Arial"/>
              </a:rPr>
              <a:t> </a:t>
            </a:r>
            <a:r>
              <a:rPr sz="1000" dirty="0">
                <a:solidFill>
                  <a:srgbClr val="000000"/>
                </a:solidFill>
                <a:latin typeface="Arial"/>
                <a:cs typeface="Arial"/>
              </a:rPr>
              <a:t>estiver</a:t>
            </a:r>
            <a:r>
              <a:rPr sz="1000" spc="150" dirty="0">
                <a:solidFill>
                  <a:srgbClr val="000000"/>
                </a:solidFill>
                <a:latin typeface="Arial"/>
                <a:cs typeface="Arial"/>
              </a:rPr>
              <a:t> </a:t>
            </a:r>
            <a:r>
              <a:rPr sz="1000" dirty="0">
                <a:solidFill>
                  <a:srgbClr val="000000"/>
                </a:solidFill>
                <a:latin typeface="Arial"/>
                <a:cs typeface="Arial"/>
              </a:rPr>
              <a:t>perto</a:t>
            </a:r>
            <a:r>
              <a:rPr sz="1000" spc="126" dirty="0">
                <a:solidFill>
                  <a:srgbClr val="000000"/>
                </a:solidFill>
                <a:latin typeface="Arial"/>
                <a:cs typeface="Arial"/>
              </a:rPr>
              <a:t> </a:t>
            </a:r>
            <a:r>
              <a:rPr sz="1000" dirty="0">
                <a:solidFill>
                  <a:srgbClr val="000000"/>
                </a:solidFill>
                <a:latin typeface="Arial"/>
                <a:cs typeface="Arial"/>
              </a:rPr>
              <a:t>de</a:t>
            </a:r>
            <a:r>
              <a:rPr sz="1000" spc="126" dirty="0">
                <a:solidFill>
                  <a:srgbClr val="000000"/>
                </a:solidFill>
                <a:latin typeface="Arial"/>
                <a:cs typeface="Arial"/>
              </a:rPr>
              <a:t> </a:t>
            </a:r>
            <a:r>
              <a:rPr sz="1000" dirty="0">
                <a:solidFill>
                  <a:srgbClr val="000000"/>
                </a:solidFill>
                <a:latin typeface="Arial"/>
                <a:cs typeface="Arial"/>
              </a:rPr>
              <a:t>se</a:t>
            </a:r>
            <a:r>
              <a:rPr sz="1000" spc="128" dirty="0">
                <a:solidFill>
                  <a:srgbClr val="000000"/>
                </a:solidFill>
                <a:latin typeface="Arial"/>
                <a:cs typeface="Arial"/>
              </a:rPr>
              <a:t> </a:t>
            </a:r>
            <a:r>
              <a:rPr sz="1000" dirty="0">
                <a:solidFill>
                  <a:srgbClr val="000000"/>
                </a:solidFill>
                <a:latin typeface="Arial"/>
                <a:cs typeface="Arial"/>
              </a:rPr>
              <a:t>esgotar,</a:t>
            </a:r>
          </a:p>
          <a:p>
            <a:pPr marL="0" marR="0">
              <a:lnSpc>
                <a:spcPts val="1112"/>
              </a:lnSpc>
              <a:spcBef>
                <a:spcPts val="89"/>
              </a:spcBef>
              <a:spcAft>
                <a:spcPts val="0"/>
              </a:spcAft>
            </a:pPr>
            <a:r>
              <a:rPr sz="1000" dirty="0">
                <a:solidFill>
                  <a:srgbClr val="000000"/>
                </a:solidFill>
                <a:latin typeface="Arial"/>
                <a:cs typeface="Arial"/>
              </a:rPr>
              <a:t>acende-se</a:t>
            </a:r>
            <a:r>
              <a:rPr sz="1000" spc="353" dirty="0">
                <a:solidFill>
                  <a:srgbClr val="000000"/>
                </a:solidFill>
                <a:latin typeface="Arial"/>
                <a:cs typeface="Arial"/>
              </a:rPr>
              <a:t> </a:t>
            </a:r>
            <a:r>
              <a:rPr sz="1000" dirty="0">
                <a:solidFill>
                  <a:srgbClr val="000000"/>
                </a:solidFill>
                <a:latin typeface="Arial"/>
                <a:cs typeface="Arial"/>
              </a:rPr>
              <a:t>o</a:t>
            </a:r>
            <a:r>
              <a:rPr sz="1000" spc="352" dirty="0">
                <a:solidFill>
                  <a:srgbClr val="000000"/>
                </a:solidFill>
                <a:latin typeface="Arial"/>
                <a:cs typeface="Arial"/>
              </a:rPr>
              <a:t> </a:t>
            </a:r>
            <a:r>
              <a:rPr sz="1000" dirty="0">
                <a:solidFill>
                  <a:srgbClr val="000000"/>
                </a:solidFill>
                <a:latin typeface="Arial"/>
                <a:cs typeface="Arial"/>
              </a:rPr>
              <a:t>aviso</a:t>
            </a:r>
            <a:r>
              <a:rPr sz="1000" spc="353" dirty="0">
                <a:solidFill>
                  <a:srgbClr val="000000"/>
                </a:solidFill>
                <a:latin typeface="Arial"/>
                <a:cs typeface="Arial"/>
              </a:rPr>
              <a:t> </a:t>
            </a:r>
            <a:r>
              <a:rPr sz="1000" dirty="0">
                <a:solidFill>
                  <a:srgbClr val="000000"/>
                </a:solidFill>
                <a:latin typeface="Arial"/>
                <a:cs typeface="Arial"/>
              </a:rPr>
              <a:t>da</a:t>
            </a:r>
            <a:r>
              <a:rPr sz="1000" spc="335" dirty="0">
                <a:solidFill>
                  <a:srgbClr val="000000"/>
                </a:solidFill>
                <a:latin typeface="Arial"/>
                <a:cs typeface="Arial"/>
              </a:rPr>
              <a:t> </a:t>
            </a:r>
            <a:r>
              <a:rPr sz="1000">
                <a:solidFill>
                  <a:srgbClr val="000000"/>
                </a:solidFill>
                <a:latin typeface="Arial"/>
                <a:cs typeface="Arial"/>
              </a:rPr>
              <a:t>reserva</a:t>
            </a:r>
            <a:r>
              <a:rPr sz="1000" spc="339">
                <a:solidFill>
                  <a:srgbClr val="000000"/>
                </a:solidFill>
                <a:latin typeface="Arial"/>
                <a:cs typeface="Arial"/>
              </a:rPr>
              <a:t> </a:t>
            </a:r>
            <a:r>
              <a:rPr lang="pt-BR" sz="1000" spc="339">
                <a:solidFill>
                  <a:srgbClr val="000000"/>
                </a:solidFill>
                <a:latin typeface="Arial"/>
                <a:cs typeface="Arial"/>
              </a:rPr>
              <a:t>e</a:t>
            </a:r>
            <a:r>
              <a:rPr lang="pt-BR" sz="1000" spc="339" dirty="0">
                <a:solidFill>
                  <a:srgbClr val="000000"/>
                </a:solidFill>
                <a:latin typeface="Arial"/>
                <a:cs typeface="Arial"/>
              </a:rPr>
              <a:t>m</a:t>
            </a:r>
            <a:r>
              <a:rPr sz="1000" spc="353">
                <a:solidFill>
                  <a:srgbClr val="000000"/>
                </a:solidFill>
                <a:latin typeface="Arial"/>
                <a:cs typeface="Arial"/>
              </a:rPr>
              <a:t> </a:t>
            </a:r>
            <a:r>
              <a:rPr sz="1000" dirty="0">
                <a:solidFill>
                  <a:srgbClr val="000000"/>
                </a:solidFill>
                <a:latin typeface="Arial"/>
                <a:cs typeface="Arial"/>
              </a:rPr>
              <a:t>amarelo,</a:t>
            </a:r>
            <a:r>
              <a:rPr sz="1000" spc="354" dirty="0">
                <a:solidFill>
                  <a:srgbClr val="000000"/>
                </a:solidFill>
                <a:latin typeface="Arial"/>
                <a:cs typeface="Arial"/>
              </a:rPr>
              <a:t> </a:t>
            </a:r>
            <a:r>
              <a:rPr sz="1000">
                <a:solidFill>
                  <a:srgbClr val="000000"/>
                </a:solidFill>
                <a:latin typeface="Arial"/>
                <a:cs typeface="Arial"/>
              </a:rPr>
              <a:t>para</a:t>
            </a:r>
            <a:r>
              <a:rPr sz="1000" spc="355">
                <a:solidFill>
                  <a:srgbClr val="000000"/>
                </a:solidFill>
                <a:latin typeface="Arial"/>
                <a:cs typeface="Arial"/>
              </a:rPr>
              <a:t> </a:t>
            </a:r>
            <a:r>
              <a:rPr sz="1000">
                <a:solidFill>
                  <a:srgbClr val="000000"/>
                </a:solidFill>
                <a:latin typeface="Arial"/>
                <a:cs typeface="Arial"/>
              </a:rPr>
              <a:t>o</a:t>
            </a:r>
            <a:r>
              <a:rPr lang="pt-BR" sz="1000">
                <a:solidFill>
                  <a:srgbClr val="000000"/>
                </a:solidFill>
                <a:latin typeface="Arial"/>
                <a:cs typeface="Arial"/>
              </a:rPr>
              <a:t> </a:t>
            </a:r>
            <a:r>
              <a:rPr sz="1000">
                <a:solidFill>
                  <a:srgbClr val="000000"/>
                </a:solidFill>
                <a:latin typeface="Arial"/>
                <a:cs typeface="Arial"/>
              </a:rPr>
              <a:t>recordar </a:t>
            </a:r>
            <a:r>
              <a:rPr sz="1000" dirty="0">
                <a:solidFill>
                  <a:srgbClr val="000000"/>
                </a:solidFill>
                <a:latin typeface="Arial"/>
                <a:cs typeface="Arial"/>
              </a:rPr>
              <a:t>que tem de</a:t>
            </a:r>
            <a:r>
              <a:rPr sz="1000" spc="12" dirty="0">
                <a:solidFill>
                  <a:srgbClr val="000000"/>
                </a:solidFill>
                <a:latin typeface="Arial"/>
                <a:cs typeface="Arial"/>
              </a:rPr>
              <a:t> </a:t>
            </a:r>
            <a:r>
              <a:rPr sz="1000" dirty="0">
                <a:solidFill>
                  <a:srgbClr val="000000"/>
                </a:solidFill>
                <a:latin typeface="Arial"/>
                <a:cs typeface="Arial"/>
              </a:rPr>
              <a:t>reabastecer assim que possível.</a:t>
            </a:r>
          </a:p>
          <a:p>
            <a:pPr marL="201421" marR="0">
              <a:lnSpc>
                <a:spcPts val="1233"/>
              </a:lnSpc>
              <a:spcBef>
                <a:spcPts val="159"/>
              </a:spcBef>
              <a:spcAft>
                <a:spcPts val="0"/>
              </a:spcAft>
            </a:pPr>
            <a:r>
              <a:rPr sz="1100" b="1" dirty="0">
                <a:solidFill>
                  <a:srgbClr val="000000"/>
                </a:solidFill>
                <a:latin typeface="Arial"/>
                <a:cs typeface="Arial"/>
              </a:rPr>
              <a:t>Precaução</a:t>
            </a:r>
          </a:p>
        </p:txBody>
      </p:sp>
      <p:sp>
        <p:nvSpPr>
          <p:cNvPr id="17" name="object 17"/>
          <p:cNvSpPr txBox="1"/>
          <p:nvPr/>
        </p:nvSpPr>
        <p:spPr>
          <a:xfrm>
            <a:off x="3964559" y="3056160"/>
            <a:ext cx="3159827"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Em marcha, o combustível causa algum oscilar</a:t>
            </a:r>
            <a:r>
              <a:rPr sz="900" spc="-10" dirty="0">
                <a:solidFill>
                  <a:srgbClr val="000000"/>
                </a:solidFill>
                <a:latin typeface="Arial"/>
                <a:cs typeface="Arial"/>
              </a:rPr>
              <a:t> </a:t>
            </a:r>
            <a:r>
              <a:rPr sz="900" dirty="0">
                <a:solidFill>
                  <a:srgbClr val="000000"/>
                </a:solidFill>
                <a:latin typeface="Arial"/>
                <a:cs typeface="Arial"/>
              </a:rPr>
              <a:t>no</a:t>
            </a:r>
            <a:r>
              <a:rPr sz="900" spc="-22" dirty="0">
                <a:solidFill>
                  <a:srgbClr val="000000"/>
                </a:solidFill>
                <a:latin typeface="Arial"/>
                <a:cs typeface="Arial"/>
              </a:rPr>
              <a:t> </a:t>
            </a:r>
            <a:r>
              <a:rPr sz="900" dirty="0">
                <a:solidFill>
                  <a:srgbClr val="000000"/>
                </a:solidFill>
                <a:latin typeface="Arial"/>
                <a:cs typeface="Arial"/>
              </a:rPr>
              <a:t>depósito</a:t>
            </a:r>
          </a:p>
          <a:p>
            <a:pPr marL="0" marR="0">
              <a:lnSpc>
                <a:spcPts val="1005"/>
              </a:lnSpc>
              <a:spcBef>
                <a:spcPts val="194"/>
              </a:spcBef>
              <a:spcAft>
                <a:spcPts val="0"/>
              </a:spcAft>
            </a:pPr>
            <a:r>
              <a:rPr sz="900" dirty="0">
                <a:solidFill>
                  <a:srgbClr val="000000"/>
                </a:solidFill>
                <a:latin typeface="Arial"/>
                <a:cs typeface="Arial"/>
              </a:rPr>
              <a:t>que</a:t>
            </a:r>
            <a:r>
              <a:rPr sz="900" spc="13" dirty="0">
                <a:solidFill>
                  <a:srgbClr val="000000"/>
                </a:solidFill>
                <a:latin typeface="Arial"/>
                <a:cs typeface="Arial"/>
              </a:rPr>
              <a:t> </a:t>
            </a:r>
            <a:r>
              <a:rPr sz="900" dirty="0">
                <a:solidFill>
                  <a:srgbClr val="000000"/>
                </a:solidFill>
                <a:latin typeface="Arial"/>
                <a:cs typeface="Arial"/>
              </a:rPr>
              <a:t>pode</a:t>
            </a:r>
            <a:r>
              <a:rPr sz="900" spc="29" dirty="0">
                <a:solidFill>
                  <a:srgbClr val="000000"/>
                </a:solidFill>
                <a:latin typeface="Arial"/>
                <a:cs typeface="Arial"/>
              </a:rPr>
              <a:t> </a:t>
            </a:r>
            <a:r>
              <a:rPr sz="900" dirty="0">
                <a:solidFill>
                  <a:srgbClr val="000000"/>
                </a:solidFill>
                <a:latin typeface="Arial"/>
                <a:cs typeface="Arial"/>
              </a:rPr>
              <a:t>fazer</a:t>
            </a:r>
            <a:r>
              <a:rPr sz="900" spc="13" dirty="0">
                <a:solidFill>
                  <a:srgbClr val="000000"/>
                </a:solidFill>
                <a:latin typeface="Arial"/>
                <a:cs typeface="Arial"/>
              </a:rPr>
              <a:t> </a:t>
            </a:r>
            <a:r>
              <a:rPr sz="900" dirty="0">
                <a:solidFill>
                  <a:srgbClr val="000000"/>
                </a:solidFill>
                <a:latin typeface="Arial"/>
                <a:cs typeface="Arial"/>
              </a:rPr>
              <a:t>piscar</a:t>
            </a:r>
            <a:r>
              <a:rPr sz="900" spc="14" dirty="0">
                <a:solidFill>
                  <a:srgbClr val="000000"/>
                </a:solidFill>
                <a:latin typeface="Arial"/>
                <a:cs typeface="Arial"/>
              </a:rPr>
              <a:t> </a:t>
            </a:r>
            <a:r>
              <a:rPr sz="900" dirty="0">
                <a:solidFill>
                  <a:srgbClr val="000000"/>
                </a:solidFill>
                <a:latin typeface="Arial"/>
                <a:cs typeface="Arial"/>
              </a:rPr>
              <a:t>o</a:t>
            </a:r>
            <a:r>
              <a:rPr sz="900" spc="17" dirty="0">
                <a:solidFill>
                  <a:srgbClr val="000000"/>
                </a:solidFill>
                <a:latin typeface="Arial"/>
                <a:cs typeface="Arial"/>
              </a:rPr>
              <a:t> </a:t>
            </a:r>
            <a:r>
              <a:rPr sz="900" dirty="0">
                <a:solidFill>
                  <a:srgbClr val="000000"/>
                </a:solidFill>
                <a:latin typeface="Arial"/>
                <a:cs typeface="Arial"/>
              </a:rPr>
              <a:t>aviso de</a:t>
            </a:r>
            <a:r>
              <a:rPr sz="900" spc="25" dirty="0">
                <a:solidFill>
                  <a:srgbClr val="000000"/>
                </a:solidFill>
                <a:latin typeface="Arial"/>
                <a:cs typeface="Arial"/>
              </a:rPr>
              <a:t> </a:t>
            </a:r>
            <a:r>
              <a:rPr sz="900" dirty="0">
                <a:solidFill>
                  <a:srgbClr val="000000"/>
                </a:solidFill>
                <a:latin typeface="Arial"/>
                <a:cs typeface="Arial"/>
              </a:rPr>
              <a:t>reserva.</a:t>
            </a:r>
            <a:r>
              <a:rPr sz="900" spc="16" dirty="0">
                <a:solidFill>
                  <a:srgbClr val="000000"/>
                </a:solidFill>
                <a:latin typeface="Arial"/>
                <a:cs typeface="Arial"/>
              </a:rPr>
              <a:t> </a:t>
            </a:r>
            <a:r>
              <a:rPr sz="900" dirty="0">
                <a:solidFill>
                  <a:srgbClr val="000000"/>
                </a:solidFill>
                <a:latin typeface="Arial"/>
                <a:cs typeface="Arial"/>
              </a:rPr>
              <a:t>No</a:t>
            </a:r>
            <a:r>
              <a:rPr sz="900" spc="15" dirty="0">
                <a:solidFill>
                  <a:srgbClr val="000000"/>
                </a:solidFill>
                <a:latin typeface="Arial"/>
                <a:cs typeface="Arial"/>
              </a:rPr>
              <a:t> </a:t>
            </a:r>
            <a:r>
              <a:rPr sz="900" dirty="0">
                <a:solidFill>
                  <a:srgbClr val="000000"/>
                </a:solidFill>
                <a:latin typeface="Arial"/>
                <a:cs typeface="Arial"/>
              </a:rPr>
              <a:t>caso</a:t>
            </a:r>
            <a:r>
              <a:rPr sz="900" spc="16" dirty="0">
                <a:solidFill>
                  <a:srgbClr val="000000"/>
                </a:solidFill>
                <a:latin typeface="Arial"/>
                <a:cs typeface="Arial"/>
              </a:rPr>
              <a:t> </a:t>
            </a:r>
            <a:r>
              <a:rPr sz="900" dirty="0">
                <a:solidFill>
                  <a:srgbClr val="000000"/>
                </a:solidFill>
                <a:latin typeface="Arial"/>
                <a:cs typeface="Arial"/>
              </a:rPr>
              <a:t>de</a:t>
            </a:r>
            <a:r>
              <a:rPr sz="900" spc="15" dirty="0">
                <a:solidFill>
                  <a:srgbClr val="000000"/>
                </a:solidFill>
                <a:latin typeface="Arial"/>
                <a:cs typeface="Arial"/>
              </a:rPr>
              <a:t> </a:t>
            </a:r>
            <a:r>
              <a:rPr sz="900" dirty="0">
                <a:solidFill>
                  <a:srgbClr val="000000"/>
                </a:solidFill>
                <a:latin typeface="Arial"/>
                <a:cs typeface="Arial"/>
              </a:rPr>
              <a:t>a</a:t>
            </a:r>
            <a:r>
              <a:rPr sz="900" spc="17" dirty="0">
                <a:solidFill>
                  <a:srgbClr val="000000"/>
                </a:solidFill>
                <a:latin typeface="Arial"/>
                <a:cs typeface="Arial"/>
              </a:rPr>
              <a:t> </a:t>
            </a:r>
            <a:r>
              <a:rPr sz="900" dirty="0">
                <a:solidFill>
                  <a:srgbClr val="000000"/>
                </a:solidFill>
                <a:latin typeface="Arial"/>
                <a:cs typeface="Arial"/>
              </a:rPr>
              <a:t>luz</a:t>
            </a:r>
          </a:p>
          <a:p>
            <a:pPr marL="0" marR="0">
              <a:lnSpc>
                <a:spcPts val="1005"/>
              </a:lnSpc>
              <a:spcBef>
                <a:spcPts val="194"/>
              </a:spcBef>
              <a:spcAft>
                <a:spcPts val="0"/>
              </a:spcAft>
            </a:pPr>
            <a:r>
              <a:rPr sz="900" dirty="0">
                <a:solidFill>
                  <a:srgbClr val="000000"/>
                </a:solidFill>
                <a:latin typeface="Arial"/>
                <a:cs typeface="Arial"/>
              </a:rPr>
              <a:t>de</a:t>
            </a:r>
            <a:r>
              <a:rPr sz="900" spc="145" dirty="0">
                <a:solidFill>
                  <a:srgbClr val="000000"/>
                </a:solidFill>
                <a:latin typeface="Arial"/>
                <a:cs typeface="Arial"/>
              </a:rPr>
              <a:t> </a:t>
            </a:r>
            <a:r>
              <a:rPr sz="900" dirty="0">
                <a:solidFill>
                  <a:srgbClr val="000000"/>
                </a:solidFill>
                <a:latin typeface="Arial"/>
                <a:cs typeface="Arial"/>
              </a:rPr>
              <a:t>aviso</a:t>
            </a:r>
            <a:r>
              <a:rPr sz="900" spc="135" dirty="0">
                <a:solidFill>
                  <a:srgbClr val="000000"/>
                </a:solidFill>
                <a:latin typeface="Arial"/>
                <a:cs typeface="Arial"/>
              </a:rPr>
              <a:t> </a:t>
            </a:r>
            <a:r>
              <a:rPr sz="900" dirty="0">
                <a:solidFill>
                  <a:srgbClr val="000000"/>
                </a:solidFill>
                <a:latin typeface="Arial"/>
                <a:cs typeface="Arial"/>
              </a:rPr>
              <a:t>ficar</a:t>
            </a:r>
            <a:r>
              <a:rPr sz="900" spc="145" dirty="0">
                <a:solidFill>
                  <a:srgbClr val="000000"/>
                </a:solidFill>
                <a:latin typeface="Arial"/>
                <a:cs typeface="Arial"/>
              </a:rPr>
              <a:t> </a:t>
            </a:r>
            <a:r>
              <a:rPr sz="900" dirty="0">
                <a:solidFill>
                  <a:srgbClr val="000000"/>
                </a:solidFill>
                <a:latin typeface="Arial"/>
                <a:cs typeface="Arial"/>
              </a:rPr>
              <a:t>permanentemente</a:t>
            </a:r>
            <a:r>
              <a:rPr sz="900" spc="150" dirty="0">
                <a:solidFill>
                  <a:srgbClr val="000000"/>
                </a:solidFill>
                <a:latin typeface="Arial"/>
                <a:cs typeface="Arial"/>
              </a:rPr>
              <a:t> </a:t>
            </a:r>
            <a:r>
              <a:rPr sz="900" dirty="0">
                <a:solidFill>
                  <a:srgbClr val="000000"/>
                </a:solidFill>
                <a:latin typeface="Arial"/>
                <a:cs typeface="Arial"/>
              </a:rPr>
              <a:t>acesa,</a:t>
            </a:r>
            <a:r>
              <a:rPr sz="900" spc="148" dirty="0">
                <a:solidFill>
                  <a:srgbClr val="000000"/>
                </a:solidFill>
                <a:latin typeface="Arial"/>
                <a:cs typeface="Arial"/>
              </a:rPr>
              <a:t> </a:t>
            </a:r>
            <a:r>
              <a:rPr sz="900" dirty="0">
                <a:solidFill>
                  <a:srgbClr val="000000"/>
                </a:solidFill>
                <a:latin typeface="Arial"/>
                <a:cs typeface="Arial"/>
              </a:rPr>
              <a:t>isto</a:t>
            </a:r>
            <a:r>
              <a:rPr sz="900" spc="150" dirty="0">
                <a:solidFill>
                  <a:srgbClr val="000000"/>
                </a:solidFill>
                <a:latin typeface="Arial"/>
                <a:cs typeface="Arial"/>
              </a:rPr>
              <a:t> </a:t>
            </a:r>
            <a:r>
              <a:rPr sz="900" dirty="0">
                <a:solidFill>
                  <a:srgbClr val="000000"/>
                </a:solidFill>
                <a:latin typeface="Arial"/>
                <a:cs typeface="Arial"/>
              </a:rPr>
              <a:t>significa</a:t>
            </a:r>
            <a:r>
              <a:rPr sz="900" spc="148" dirty="0">
                <a:solidFill>
                  <a:srgbClr val="000000"/>
                </a:solidFill>
                <a:latin typeface="Arial"/>
                <a:cs typeface="Arial"/>
              </a:rPr>
              <a:t> </a:t>
            </a:r>
            <a:r>
              <a:rPr sz="900" dirty="0">
                <a:solidFill>
                  <a:srgbClr val="000000"/>
                </a:solidFill>
                <a:latin typeface="Arial"/>
                <a:cs typeface="Arial"/>
              </a:rPr>
              <a:t>que</a:t>
            </a:r>
          </a:p>
          <a:p>
            <a:pPr marL="0" marR="0">
              <a:lnSpc>
                <a:spcPts val="1005"/>
              </a:lnSpc>
              <a:spcBef>
                <a:spcPts val="197"/>
              </a:spcBef>
              <a:spcAft>
                <a:spcPts val="0"/>
              </a:spcAft>
            </a:pPr>
            <a:r>
              <a:rPr lang="pt-BR" sz="900">
                <a:solidFill>
                  <a:srgbClr val="000000"/>
                </a:solidFill>
                <a:latin typeface="Arial"/>
                <a:cs typeface="Arial"/>
              </a:rPr>
              <a:t>R</a:t>
            </a:r>
            <a:r>
              <a:rPr sz="900">
                <a:solidFill>
                  <a:srgbClr val="000000"/>
                </a:solidFill>
                <a:latin typeface="Arial"/>
                <a:cs typeface="Arial"/>
              </a:rPr>
              <a:t>estam</a:t>
            </a:r>
            <a:r>
              <a:rPr lang="pt-BR" sz="900">
                <a:solidFill>
                  <a:srgbClr val="000000"/>
                </a:solidFill>
                <a:latin typeface="Arial"/>
                <a:cs typeface="Arial"/>
              </a:rPr>
              <a:t> aproximadamente </a:t>
            </a:r>
            <a:r>
              <a:rPr sz="900">
                <a:solidFill>
                  <a:srgbClr val="000000"/>
                </a:solidFill>
                <a:latin typeface="Arial"/>
                <a:cs typeface="Arial"/>
              </a:rPr>
              <a:t>3 </a:t>
            </a:r>
            <a:r>
              <a:rPr sz="900" dirty="0">
                <a:solidFill>
                  <a:srgbClr val="000000"/>
                </a:solidFill>
                <a:latin typeface="Arial"/>
                <a:cs typeface="Arial"/>
              </a:rPr>
              <a:t>litros de</a:t>
            </a:r>
            <a:r>
              <a:rPr sz="900" spc="-10" dirty="0">
                <a:solidFill>
                  <a:srgbClr val="000000"/>
                </a:solidFill>
                <a:latin typeface="Arial"/>
                <a:cs typeface="Arial"/>
              </a:rPr>
              <a:t> </a:t>
            </a:r>
            <a:r>
              <a:rPr sz="900" dirty="0">
                <a:solidFill>
                  <a:srgbClr val="000000"/>
                </a:solidFill>
                <a:latin typeface="Arial"/>
                <a:cs typeface="Arial"/>
              </a:rPr>
              <a:t>combustível.</a:t>
            </a:r>
          </a:p>
        </p:txBody>
      </p:sp>
      <p:sp>
        <p:nvSpPr>
          <p:cNvPr id="18" name="object 18"/>
          <p:cNvSpPr txBox="1"/>
          <p:nvPr/>
        </p:nvSpPr>
        <p:spPr>
          <a:xfrm>
            <a:off x="4165981" y="3892623"/>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9" name="object 19"/>
          <p:cNvSpPr txBox="1"/>
          <p:nvPr/>
        </p:nvSpPr>
        <p:spPr>
          <a:xfrm>
            <a:off x="541020" y="4010145"/>
            <a:ext cx="3207601" cy="6369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Ligação</a:t>
            </a:r>
            <a:r>
              <a:rPr sz="1000" spc="142" dirty="0">
                <a:solidFill>
                  <a:srgbClr val="000000"/>
                </a:solidFill>
                <a:latin typeface="Arial"/>
                <a:cs typeface="Arial"/>
              </a:rPr>
              <a:t> </a:t>
            </a:r>
            <a:r>
              <a:rPr sz="1000" dirty="0">
                <a:solidFill>
                  <a:srgbClr val="000000"/>
                </a:solidFill>
                <a:latin typeface="Arial"/>
                <a:cs typeface="Arial"/>
              </a:rPr>
              <a:t>de</a:t>
            </a:r>
            <a:r>
              <a:rPr sz="1000" spc="142" dirty="0">
                <a:solidFill>
                  <a:srgbClr val="000000"/>
                </a:solidFill>
                <a:latin typeface="Arial"/>
                <a:cs typeface="Arial"/>
              </a:rPr>
              <a:t> </a:t>
            </a:r>
            <a:r>
              <a:rPr sz="1000" b="1" dirty="0">
                <a:solidFill>
                  <a:srgbClr val="000000"/>
                </a:solidFill>
                <a:latin typeface="Arial"/>
                <a:cs typeface="Arial"/>
              </a:rPr>
              <a:t>Bluetooth</a:t>
            </a:r>
            <a:r>
              <a:rPr sz="1000" dirty="0">
                <a:solidFill>
                  <a:srgbClr val="000000"/>
                </a:solidFill>
                <a:latin typeface="Arial"/>
                <a:cs typeface="Arial"/>
              </a:rPr>
              <a:t>:</a:t>
            </a:r>
            <a:r>
              <a:rPr sz="1000" spc="140" dirty="0">
                <a:solidFill>
                  <a:srgbClr val="000000"/>
                </a:solidFill>
                <a:latin typeface="Arial"/>
                <a:cs typeface="Arial"/>
              </a:rPr>
              <a:t> </a:t>
            </a:r>
            <a:r>
              <a:rPr sz="1000" dirty="0">
                <a:solidFill>
                  <a:srgbClr val="000000"/>
                </a:solidFill>
                <a:latin typeface="Arial"/>
                <a:cs typeface="Arial"/>
              </a:rPr>
              <a:t>quando</a:t>
            </a:r>
            <a:r>
              <a:rPr sz="1000" spc="139" dirty="0">
                <a:solidFill>
                  <a:srgbClr val="000000"/>
                </a:solidFill>
                <a:latin typeface="Arial"/>
                <a:cs typeface="Arial"/>
              </a:rPr>
              <a:t> </a:t>
            </a:r>
            <a:r>
              <a:rPr sz="1000" dirty="0">
                <a:solidFill>
                  <a:srgbClr val="000000"/>
                </a:solidFill>
                <a:latin typeface="Arial"/>
                <a:cs typeface="Arial"/>
              </a:rPr>
              <a:t>se</a:t>
            </a:r>
            <a:r>
              <a:rPr sz="1000" spc="141" dirty="0">
                <a:solidFill>
                  <a:srgbClr val="000000"/>
                </a:solidFill>
                <a:latin typeface="Arial"/>
                <a:cs typeface="Arial"/>
              </a:rPr>
              <a:t> </a:t>
            </a:r>
            <a:r>
              <a:rPr sz="1000" dirty="0">
                <a:solidFill>
                  <a:srgbClr val="000000"/>
                </a:solidFill>
                <a:latin typeface="Arial"/>
                <a:cs typeface="Arial"/>
              </a:rPr>
              <a:t>faz</a:t>
            </a:r>
            <a:r>
              <a:rPr sz="1000" spc="143"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conexão</a:t>
            </a:r>
            <a:r>
              <a:rPr sz="1000" spc="145" dirty="0">
                <a:solidFill>
                  <a:srgbClr val="000000"/>
                </a:solidFill>
                <a:latin typeface="Arial"/>
                <a:cs typeface="Arial"/>
              </a:rPr>
              <a:t> </a:t>
            </a:r>
            <a:r>
              <a:rPr sz="1000" dirty="0">
                <a:solidFill>
                  <a:srgbClr val="000000"/>
                </a:solidFill>
                <a:latin typeface="Arial"/>
                <a:cs typeface="Arial"/>
              </a:rPr>
              <a:t>do</a:t>
            </a:r>
          </a:p>
          <a:p>
            <a:pPr marL="0" marR="0">
              <a:lnSpc>
                <a:spcPts val="1112"/>
              </a:lnSpc>
              <a:spcBef>
                <a:spcPts val="87"/>
              </a:spcBef>
              <a:spcAft>
                <a:spcPts val="0"/>
              </a:spcAft>
            </a:pPr>
            <a:r>
              <a:rPr sz="1000" dirty="0">
                <a:solidFill>
                  <a:srgbClr val="000000"/>
                </a:solidFill>
                <a:latin typeface="Arial"/>
                <a:cs typeface="Arial"/>
              </a:rPr>
              <a:t>telefone</a:t>
            </a:r>
            <a:r>
              <a:rPr sz="1000" spc="342" dirty="0">
                <a:solidFill>
                  <a:srgbClr val="000000"/>
                </a:solidFill>
                <a:latin typeface="Arial"/>
                <a:cs typeface="Arial"/>
              </a:rPr>
              <a:t> </a:t>
            </a:r>
            <a:r>
              <a:rPr sz="1000" dirty="0">
                <a:solidFill>
                  <a:srgbClr val="000000"/>
                </a:solidFill>
                <a:latin typeface="Arial"/>
                <a:cs typeface="Arial"/>
              </a:rPr>
              <a:t>móvel</a:t>
            </a:r>
            <a:r>
              <a:rPr sz="1000" spc="338" dirty="0">
                <a:solidFill>
                  <a:srgbClr val="000000"/>
                </a:solidFill>
                <a:latin typeface="Arial"/>
                <a:cs typeface="Arial"/>
              </a:rPr>
              <a:t> </a:t>
            </a:r>
            <a:r>
              <a:rPr sz="1000" dirty="0">
                <a:solidFill>
                  <a:srgbClr val="000000"/>
                </a:solidFill>
                <a:latin typeface="Arial"/>
                <a:cs typeface="Arial"/>
              </a:rPr>
              <a:t>através</a:t>
            </a:r>
            <a:r>
              <a:rPr sz="1000" spc="333" dirty="0">
                <a:solidFill>
                  <a:srgbClr val="000000"/>
                </a:solidFill>
                <a:latin typeface="Arial"/>
                <a:cs typeface="Arial"/>
              </a:rPr>
              <a:t> </a:t>
            </a:r>
            <a:r>
              <a:rPr sz="1000" dirty="0">
                <a:solidFill>
                  <a:srgbClr val="000000"/>
                </a:solidFill>
                <a:latin typeface="Arial"/>
                <a:cs typeface="Arial"/>
              </a:rPr>
              <a:t>de</a:t>
            </a:r>
            <a:r>
              <a:rPr sz="1000" spc="323" dirty="0">
                <a:solidFill>
                  <a:srgbClr val="000000"/>
                </a:solidFill>
                <a:latin typeface="Arial"/>
                <a:cs typeface="Arial"/>
              </a:rPr>
              <a:t> </a:t>
            </a:r>
            <a:r>
              <a:rPr sz="1000" dirty="0">
                <a:solidFill>
                  <a:srgbClr val="000000"/>
                </a:solidFill>
                <a:latin typeface="Arial"/>
                <a:cs typeface="Arial"/>
              </a:rPr>
              <a:t>Bluetooth</a:t>
            </a:r>
            <a:r>
              <a:rPr sz="1000" spc="337" dirty="0">
                <a:solidFill>
                  <a:srgbClr val="000000"/>
                </a:solidFill>
                <a:latin typeface="Arial"/>
                <a:cs typeface="Arial"/>
              </a:rPr>
              <a:t> </a:t>
            </a:r>
            <a:r>
              <a:rPr sz="1000" dirty="0">
                <a:solidFill>
                  <a:srgbClr val="000000"/>
                </a:solidFill>
                <a:latin typeface="Arial"/>
                <a:cs typeface="Arial"/>
              </a:rPr>
              <a:t>ao</a:t>
            </a:r>
            <a:r>
              <a:rPr sz="1000" spc="340" dirty="0">
                <a:solidFill>
                  <a:srgbClr val="000000"/>
                </a:solidFill>
                <a:latin typeface="Arial"/>
                <a:cs typeface="Arial"/>
              </a:rPr>
              <a:t> </a:t>
            </a:r>
            <a:r>
              <a:rPr sz="1000" dirty="0">
                <a:solidFill>
                  <a:srgbClr val="000000"/>
                </a:solidFill>
                <a:latin typeface="Arial"/>
                <a:cs typeface="Arial"/>
              </a:rPr>
              <a:t>painel</a:t>
            </a:r>
            <a:r>
              <a:rPr sz="1000" spc="366"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instrumentos,</a:t>
            </a:r>
            <a:r>
              <a:rPr sz="1000" spc="210" dirty="0">
                <a:solidFill>
                  <a:srgbClr val="000000"/>
                </a:solidFill>
                <a:latin typeface="Arial"/>
                <a:cs typeface="Arial"/>
              </a:rPr>
              <a:t> </a:t>
            </a:r>
            <a:r>
              <a:rPr sz="1000" dirty="0">
                <a:solidFill>
                  <a:srgbClr val="000000"/>
                </a:solidFill>
                <a:latin typeface="Arial"/>
                <a:cs typeface="Arial"/>
              </a:rPr>
              <a:t>este</a:t>
            </a:r>
            <a:r>
              <a:rPr sz="1000" spc="213" dirty="0">
                <a:solidFill>
                  <a:srgbClr val="000000"/>
                </a:solidFill>
                <a:latin typeface="Arial"/>
                <a:cs typeface="Arial"/>
              </a:rPr>
              <a:t> </a:t>
            </a:r>
            <a:r>
              <a:rPr sz="1000" dirty="0">
                <a:solidFill>
                  <a:srgbClr val="000000"/>
                </a:solidFill>
                <a:latin typeface="Arial"/>
                <a:cs typeface="Arial"/>
              </a:rPr>
              <a:t>mostra</a:t>
            </a:r>
            <a:r>
              <a:rPr sz="1000" spc="214" dirty="0">
                <a:solidFill>
                  <a:srgbClr val="000000"/>
                </a:solidFill>
                <a:latin typeface="Arial"/>
                <a:cs typeface="Arial"/>
              </a:rPr>
              <a:t> </a:t>
            </a:r>
            <a:r>
              <a:rPr sz="1000" dirty="0">
                <a:solidFill>
                  <a:srgbClr val="000000"/>
                </a:solidFill>
                <a:latin typeface="Arial"/>
                <a:cs typeface="Arial"/>
              </a:rPr>
              <a:t>o</a:t>
            </a:r>
            <a:r>
              <a:rPr sz="1000" spc="198" dirty="0">
                <a:solidFill>
                  <a:srgbClr val="000000"/>
                </a:solidFill>
                <a:latin typeface="Arial"/>
                <a:cs typeface="Arial"/>
              </a:rPr>
              <a:t> </a:t>
            </a:r>
            <a:r>
              <a:rPr sz="1000" dirty="0">
                <a:solidFill>
                  <a:srgbClr val="000000"/>
                </a:solidFill>
                <a:latin typeface="Arial"/>
                <a:cs typeface="Arial"/>
              </a:rPr>
              <a:t>número</a:t>
            </a:r>
            <a:r>
              <a:rPr sz="1000" spc="195" dirty="0">
                <a:solidFill>
                  <a:srgbClr val="000000"/>
                </a:solidFill>
                <a:latin typeface="Arial"/>
                <a:cs typeface="Arial"/>
              </a:rPr>
              <a:t> </a:t>
            </a:r>
            <a:r>
              <a:rPr sz="1000" spc="13" dirty="0">
                <a:solidFill>
                  <a:srgbClr val="000000"/>
                </a:solidFill>
                <a:latin typeface="Arial"/>
                <a:cs typeface="Arial"/>
              </a:rPr>
              <a:t>da</a:t>
            </a:r>
            <a:r>
              <a:rPr sz="1000" spc="183" dirty="0">
                <a:solidFill>
                  <a:srgbClr val="000000"/>
                </a:solidFill>
                <a:latin typeface="Arial"/>
                <a:cs typeface="Arial"/>
              </a:rPr>
              <a:t> </a:t>
            </a:r>
            <a:r>
              <a:rPr sz="1000" dirty="0">
                <a:solidFill>
                  <a:srgbClr val="000000"/>
                </a:solidFill>
                <a:latin typeface="Arial"/>
                <a:cs typeface="Arial"/>
              </a:rPr>
              <a:t>chamada</a:t>
            </a:r>
            <a:r>
              <a:rPr sz="1000" spc="196"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9"/>
              </a:spcBef>
              <a:spcAft>
                <a:spcPts val="0"/>
              </a:spcAft>
            </a:pPr>
            <a:r>
              <a:rPr sz="1000" dirty="0">
                <a:solidFill>
                  <a:srgbClr val="000000"/>
                </a:solidFill>
                <a:latin typeface="Arial"/>
                <a:cs typeface="Arial"/>
              </a:rPr>
              <a:t>entrar (número e nome da agenda).</a:t>
            </a:r>
          </a:p>
        </p:txBody>
      </p:sp>
      <p:sp>
        <p:nvSpPr>
          <p:cNvPr id="20" name="object 20"/>
          <p:cNvSpPr txBox="1"/>
          <p:nvPr/>
        </p:nvSpPr>
        <p:spPr>
          <a:xfrm>
            <a:off x="3964559" y="4143102"/>
            <a:ext cx="3162381"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220" dirty="0">
                <a:solidFill>
                  <a:srgbClr val="000000"/>
                </a:solidFill>
                <a:latin typeface="Arial"/>
                <a:cs typeface="Arial"/>
              </a:rPr>
              <a:t> </a:t>
            </a:r>
            <a:r>
              <a:rPr sz="900" dirty="0">
                <a:solidFill>
                  <a:srgbClr val="000000"/>
                </a:solidFill>
                <a:latin typeface="Arial"/>
                <a:cs typeface="Arial"/>
              </a:rPr>
              <a:t>manejar</a:t>
            </a:r>
            <a:r>
              <a:rPr sz="900" spc="216" dirty="0">
                <a:solidFill>
                  <a:srgbClr val="000000"/>
                </a:solidFill>
                <a:latin typeface="Arial"/>
                <a:cs typeface="Arial"/>
              </a:rPr>
              <a:t> </a:t>
            </a:r>
            <a:r>
              <a:rPr sz="900" dirty="0">
                <a:solidFill>
                  <a:srgbClr val="000000"/>
                </a:solidFill>
                <a:latin typeface="Arial"/>
                <a:cs typeface="Arial"/>
              </a:rPr>
              <a:t>o</a:t>
            </a:r>
            <a:r>
              <a:rPr sz="900" spc="221" dirty="0">
                <a:solidFill>
                  <a:srgbClr val="000000"/>
                </a:solidFill>
                <a:latin typeface="Arial"/>
                <a:cs typeface="Arial"/>
              </a:rPr>
              <a:t> </a:t>
            </a:r>
            <a:r>
              <a:rPr sz="900" dirty="0">
                <a:solidFill>
                  <a:srgbClr val="000000"/>
                </a:solidFill>
                <a:latin typeface="Arial"/>
                <a:cs typeface="Arial"/>
              </a:rPr>
              <a:t>painel</a:t>
            </a:r>
            <a:r>
              <a:rPr sz="900" spc="220" dirty="0">
                <a:solidFill>
                  <a:srgbClr val="000000"/>
                </a:solidFill>
                <a:latin typeface="Arial"/>
                <a:cs typeface="Arial"/>
              </a:rPr>
              <a:t> </a:t>
            </a:r>
            <a:r>
              <a:rPr sz="900" dirty="0">
                <a:solidFill>
                  <a:srgbClr val="000000"/>
                </a:solidFill>
                <a:latin typeface="Arial"/>
                <a:cs typeface="Arial"/>
              </a:rPr>
              <a:t>de</a:t>
            </a:r>
            <a:r>
              <a:rPr sz="900" spc="228" dirty="0">
                <a:solidFill>
                  <a:srgbClr val="000000"/>
                </a:solidFill>
                <a:latin typeface="Arial"/>
                <a:cs typeface="Arial"/>
              </a:rPr>
              <a:t> </a:t>
            </a:r>
            <a:r>
              <a:rPr sz="900" dirty="0">
                <a:solidFill>
                  <a:srgbClr val="000000"/>
                </a:solidFill>
                <a:latin typeface="Arial"/>
                <a:cs typeface="Arial"/>
              </a:rPr>
              <a:t>instrumentos</a:t>
            </a:r>
            <a:r>
              <a:rPr sz="900" spc="223" dirty="0">
                <a:solidFill>
                  <a:srgbClr val="000000"/>
                </a:solidFill>
                <a:latin typeface="Arial"/>
                <a:cs typeface="Arial"/>
              </a:rPr>
              <a:t> </a:t>
            </a:r>
            <a:r>
              <a:rPr sz="900" dirty="0">
                <a:solidFill>
                  <a:srgbClr val="000000"/>
                </a:solidFill>
                <a:latin typeface="Arial"/>
                <a:cs typeface="Arial"/>
              </a:rPr>
              <a:t>em</a:t>
            </a:r>
            <a:r>
              <a:rPr sz="900" spc="219" dirty="0">
                <a:solidFill>
                  <a:srgbClr val="000000"/>
                </a:solidFill>
                <a:latin typeface="Arial"/>
                <a:cs typeface="Arial"/>
              </a:rPr>
              <a:t> </a:t>
            </a:r>
            <a:r>
              <a:rPr sz="900" dirty="0">
                <a:solidFill>
                  <a:srgbClr val="000000"/>
                </a:solidFill>
                <a:latin typeface="Arial"/>
                <a:cs typeface="Arial"/>
              </a:rPr>
              <a:t>marcha,</a:t>
            </a:r>
            <a:r>
              <a:rPr sz="900" spc="224" dirty="0">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4"/>
              </a:spcBef>
              <a:spcAft>
                <a:spcPts val="0"/>
              </a:spcAft>
            </a:pPr>
            <a:r>
              <a:rPr sz="900" dirty="0">
                <a:solidFill>
                  <a:srgbClr val="000000"/>
                </a:solidFill>
                <a:latin typeface="Arial"/>
                <a:cs typeface="Arial"/>
              </a:rPr>
              <a:t>diminuir o </a:t>
            </a:r>
            <a:r>
              <a:rPr sz="900">
                <a:solidFill>
                  <a:srgbClr val="000000"/>
                </a:solidFill>
                <a:latin typeface="Arial"/>
                <a:cs typeface="Arial"/>
              </a:rPr>
              <a:t>seu control</a:t>
            </a:r>
            <a:r>
              <a:rPr lang="pt-BR" sz="900">
                <a:solidFill>
                  <a:srgbClr val="000000"/>
                </a:solidFill>
                <a:latin typeface="Arial"/>
                <a:cs typeface="Arial"/>
              </a:rPr>
              <a:t>e</a:t>
            </a:r>
            <a:r>
              <a:rPr sz="900">
                <a:solidFill>
                  <a:srgbClr val="000000"/>
                </a:solidFill>
                <a:latin typeface="Arial"/>
                <a:cs typeface="Arial"/>
              </a:rPr>
              <a:t> </a:t>
            </a:r>
            <a:r>
              <a:rPr sz="900" dirty="0">
                <a:solidFill>
                  <a:srgbClr val="000000"/>
                </a:solidFill>
                <a:latin typeface="Arial"/>
                <a:cs typeface="Arial"/>
              </a:rPr>
              <a:t>do</a:t>
            </a:r>
            <a:r>
              <a:rPr sz="900" spc="-10" dirty="0">
                <a:solidFill>
                  <a:srgbClr val="000000"/>
                </a:solidFill>
                <a:latin typeface="Arial"/>
                <a:cs typeface="Arial"/>
              </a:rPr>
              <a:t> </a:t>
            </a:r>
            <a:r>
              <a:rPr sz="900" dirty="0">
                <a:solidFill>
                  <a:srgbClr val="000000"/>
                </a:solidFill>
                <a:latin typeface="Arial"/>
                <a:cs typeface="Arial"/>
              </a:rPr>
              <a:t>veículo</a:t>
            </a:r>
            <a:r>
              <a:rPr sz="900" spc="12" dirty="0">
                <a:solidFill>
                  <a:srgbClr val="000000"/>
                </a:solidFill>
                <a:latin typeface="Arial"/>
                <a:cs typeface="Arial"/>
              </a:rPr>
              <a:t> </a:t>
            </a:r>
            <a:r>
              <a:rPr sz="900" dirty="0">
                <a:solidFill>
                  <a:srgbClr val="000000"/>
                </a:solidFill>
                <a:latin typeface="Arial"/>
                <a:cs typeface="Arial"/>
              </a:rPr>
              <a:t>e provocar um</a:t>
            </a:r>
            <a:r>
              <a:rPr sz="900" spc="11" dirty="0">
                <a:solidFill>
                  <a:srgbClr val="000000"/>
                </a:solidFill>
                <a:latin typeface="Arial"/>
                <a:cs typeface="Arial"/>
              </a:rPr>
              <a:t> </a:t>
            </a:r>
            <a:r>
              <a:rPr sz="900" dirty="0">
                <a:solidFill>
                  <a:srgbClr val="000000"/>
                </a:solidFill>
                <a:latin typeface="Arial"/>
                <a:cs typeface="Arial"/>
              </a:rPr>
              <a:t>acidente.</a:t>
            </a:r>
          </a:p>
        </p:txBody>
      </p:sp>
      <p:sp>
        <p:nvSpPr>
          <p:cNvPr id="21" name="object 21"/>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
          <p:cNvSpPr/>
          <p:nvPr/>
        </p:nvSpPr>
        <p:spPr>
          <a:xfrm>
            <a:off x="3892931" y="1366774"/>
            <a:ext cx="3152267" cy="11649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583438"/>
            <a:ext cx="3152267" cy="5547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3054350" y="4429506"/>
            <a:ext cx="188595" cy="70484"/>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3369309" y="4030726"/>
            <a:ext cx="189229" cy="6985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2480945" y="2968371"/>
            <a:ext cx="158750" cy="102235"/>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583565" y="2663571"/>
            <a:ext cx="158750" cy="102235"/>
          </a:xfrm>
          <a:prstGeom prst="rect">
            <a:avLst/>
          </a:prstGeom>
          <a:blipFill>
            <a:blip r:embed="rId6" cstate="print"/>
            <a:stretch>
              <a:fillRect/>
            </a:stretch>
          </a:blipFill>
        </p:spPr>
        <p:txBody>
          <a:bodyPr wrap="square" lIns="0" tIns="0" rIns="0" bIns="0" rtlCol="0">
            <a:spAutoFit/>
          </a:bodyPr>
          <a:lstStyle/>
          <a:p>
            <a:endParaRPr/>
          </a:p>
        </p:txBody>
      </p:sp>
      <p:sp>
        <p:nvSpPr>
          <p:cNvPr id="7" name="object 7"/>
          <p:cNvSpPr/>
          <p:nvPr/>
        </p:nvSpPr>
        <p:spPr>
          <a:xfrm>
            <a:off x="2115185" y="2130171"/>
            <a:ext cx="158750" cy="102235"/>
          </a:xfrm>
          <a:prstGeom prst="rect">
            <a:avLst/>
          </a:prstGeom>
          <a:blipFill>
            <a:blip r:embed="rId6" cstate="print"/>
            <a:stretch>
              <a:fillRect/>
            </a:stretch>
          </a:blipFill>
        </p:spPr>
        <p:txBody>
          <a:bodyPr wrap="square" lIns="0" tIns="0" rIns="0" bIns="0" rtlCol="0">
            <a:spAutoFit/>
          </a:bodyPr>
          <a:lstStyle/>
          <a:p>
            <a:endParaRPr/>
          </a:p>
        </p:txBody>
      </p:sp>
      <p:sp>
        <p:nvSpPr>
          <p:cNvPr id="8" name="object 8"/>
          <p:cNvSpPr/>
          <p:nvPr/>
        </p:nvSpPr>
        <p:spPr>
          <a:xfrm>
            <a:off x="469392" y="1327150"/>
            <a:ext cx="3152267" cy="707516"/>
          </a:xfrm>
          <a:prstGeom prst="rect">
            <a:avLst/>
          </a:prstGeom>
          <a:blipFill>
            <a:blip r:embed="rId7" cstate="print"/>
            <a:stretch>
              <a:fillRect/>
            </a:stretch>
          </a:blipFill>
        </p:spPr>
        <p:txBody>
          <a:bodyPr wrap="square" lIns="0" tIns="0" rIns="0" bIns="0" rtlCol="0">
            <a:spAutoFit/>
          </a:bodyPr>
          <a:lstStyle/>
          <a:p>
            <a:endParaRPr/>
          </a:p>
        </p:txBody>
      </p:sp>
      <p:sp>
        <p:nvSpPr>
          <p:cNvPr id="9" name="object 9"/>
          <p:cNvSpPr/>
          <p:nvPr/>
        </p:nvSpPr>
        <p:spPr>
          <a:xfrm>
            <a:off x="522732" y="496570"/>
            <a:ext cx="6517893" cy="12700"/>
          </a:xfrm>
          <a:prstGeom prst="rect">
            <a:avLst/>
          </a:prstGeom>
          <a:blipFill>
            <a:blip r:embed="rId8" cstate="print"/>
            <a:stretch>
              <a:fillRect/>
            </a:stretch>
          </a:blipFill>
        </p:spPr>
        <p:txBody>
          <a:bodyPr wrap="square" lIns="0" tIns="0" rIns="0" bIns="0" rtlCol="0">
            <a:spAutoFit/>
          </a:bodyPr>
          <a:lstStyle/>
          <a:p>
            <a:endParaRPr/>
          </a:p>
        </p:txBody>
      </p:sp>
      <p:sp>
        <p:nvSpPr>
          <p:cNvPr id="11" name="object 11"/>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12" name="object 12"/>
          <p:cNvSpPr txBox="1"/>
          <p:nvPr/>
        </p:nvSpPr>
        <p:spPr>
          <a:xfrm>
            <a:off x="541020" y="607018"/>
            <a:ext cx="1914567"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Aviso do pisca direito</a:t>
            </a:r>
            <a:r>
              <a:rPr sz="1200" b="1" spc="12" dirty="0">
                <a:solidFill>
                  <a:srgbClr val="000000"/>
                </a:solidFill>
                <a:latin typeface="Arial"/>
                <a:cs typeface="Arial"/>
              </a:rPr>
              <a:t> </a:t>
            </a:r>
            <a:r>
              <a:rPr sz="1200" dirty="0">
                <a:solidFill>
                  <a:srgbClr val="000000"/>
                </a:solidFill>
                <a:latin typeface="ACFJGH+Wingdings-Regular"/>
                <a:cs typeface="ACFJGH+Wingdings-Regular"/>
              </a:rPr>
              <a:t></a:t>
            </a:r>
          </a:p>
        </p:txBody>
      </p:sp>
      <p:sp>
        <p:nvSpPr>
          <p:cNvPr id="13" name="object 13"/>
          <p:cNvSpPr txBox="1"/>
          <p:nvPr/>
        </p:nvSpPr>
        <p:spPr>
          <a:xfrm>
            <a:off x="4165981" y="593671"/>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4" name="object 14"/>
          <p:cNvSpPr txBox="1"/>
          <p:nvPr/>
        </p:nvSpPr>
        <p:spPr>
          <a:xfrm>
            <a:off x="3964559" y="845725"/>
            <a:ext cx="315610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168" dirty="0">
                <a:solidFill>
                  <a:srgbClr val="000000"/>
                </a:solidFill>
                <a:latin typeface="Arial"/>
                <a:cs typeface="Arial"/>
              </a:rPr>
              <a:t> </a:t>
            </a:r>
            <a:r>
              <a:rPr sz="900" dirty="0">
                <a:solidFill>
                  <a:srgbClr val="000000"/>
                </a:solidFill>
                <a:latin typeface="Arial"/>
                <a:cs typeface="Arial"/>
              </a:rPr>
              <a:t>única</a:t>
            </a:r>
            <a:r>
              <a:rPr sz="900" spc="171" dirty="0">
                <a:solidFill>
                  <a:srgbClr val="000000"/>
                </a:solidFill>
                <a:latin typeface="Arial"/>
                <a:cs typeface="Arial"/>
              </a:rPr>
              <a:t> </a:t>
            </a:r>
            <a:r>
              <a:rPr sz="900" dirty="0">
                <a:solidFill>
                  <a:srgbClr val="000000"/>
                </a:solidFill>
                <a:latin typeface="Arial"/>
                <a:cs typeface="Arial"/>
              </a:rPr>
              <a:t>maneira</a:t>
            </a:r>
            <a:r>
              <a:rPr sz="900" spc="173" dirty="0">
                <a:solidFill>
                  <a:srgbClr val="000000"/>
                </a:solidFill>
                <a:latin typeface="Arial"/>
                <a:cs typeface="Arial"/>
              </a:rPr>
              <a:t> </a:t>
            </a:r>
            <a:r>
              <a:rPr sz="900" dirty="0">
                <a:solidFill>
                  <a:srgbClr val="000000"/>
                </a:solidFill>
                <a:latin typeface="Arial"/>
                <a:cs typeface="Arial"/>
              </a:rPr>
              <a:t>de</a:t>
            </a:r>
            <a:r>
              <a:rPr sz="900" spc="157" dirty="0">
                <a:solidFill>
                  <a:srgbClr val="000000"/>
                </a:solidFill>
                <a:latin typeface="Arial"/>
                <a:cs typeface="Arial"/>
              </a:rPr>
              <a:t> </a:t>
            </a:r>
            <a:r>
              <a:rPr sz="900" dirty="0">
                <a:solidFill>
                  <a:srgbClr val="000000"/>
                </a:solidFill>
                <a:latin typeface="Arial"/>
                <a:cs typeface="Arial"/>
              </a:rPr>
              <a:t>verificar</a:t>
            </a:r>
            <a:r>
              <a:rPr sz="900" spc="157" dirty="0">
                <a:solidFill>
                  <a:srgbClr val="000000"/>
                </a:solidFill>
                <a:latin typeface="Arial"/>
                <a:cs typeface="Arial"/>
              </a:rPr>
              <a:t> </a:t>
            </a:r>
            <a:r>
              <a:rPr sz="900" dirty="0">
                <a:solidFill>
                  <a:srgbClr val="000000"/>
                </a:solidFill>
                <a:latin typeface="Arial"/>
                <a:cs typeface="Arial"/>
              </a:rPr>
              <a:t>o</a:t>
            </a:r>
            <a:r>
              <a:rPr sz="900" spc="172" dirty="0">
                <a:solidFill>
                  <a:srgbClr val="000000"/>
                </a:solidFill>
                <a:latin typeface="Arial"/>
                <a:cs typeface="Arial"/>
              </a:rPr>
              <a:t> </a:t>
            </a:r>
            <a:r>
              <a:rPr sz="900" dirty="0">
                <a:solidFill>
                  <a:srgbClr val="000000"/>
                </a:solidFill>
                <a:latin typeface="Arial"/>
                <a:cs typeface="Arial"/>
              </a:rPr>
              <a:t>nível</a:t>
            </a:r>
            <a:r>
              <a:rPr sz="900" spc="172" dirty="0">
                <a:solidFill>
                  <a:srgbClr val="000000"/>
                </a:solidFill>
                <a:latin typeface="Arial"/>
                <a:cs typeface="Arial"/>
              </a:rPr>
              <a:t> </a:t>
            </a:r>
            <a:r>
              <a:rPr sz="900" dirty="0">
                <a:solidFill>
                  <a:srgbClr val="000000"/>
                </a:solidFill>
                <a:latin typeface="Arial"/>
                <a:cs typeface="Arial"/>
              </a:rPr>
              <a:t>de</a:t>
            </a:r>
            <a:r>
              <a:rPr sz="900" spc="157" dirty="0">
                <a:solidFill>
                  <a:srgbClr val="000000"/>
                </a:solidFill>
                <a:latin typeface="Arial"/>
                <a:cs typeface="Arial"/>
              </a:rPr>
              <a:t> </a:t>
            </a:r>
            <a:r>
              <a:rPr sz="900" dirty="0">
                <a:solidFill>
                  <a:srgbClr val="000000"/>
                </a:solidFill>
                <a:latin typeface="Arial"/>
                <a:cs typeface="Arial"/>
              </a:rPr>
              <a:t>óleo</a:t>
            </a:r>
            <a:r>
              <a:rPr sz="900" spc="173" dirty="0">
                <a:solidFill>
                  <a:srgbClr val="000000"/>
                </a:solidFill>
                <a:latin typeface="Arial"/>
                <a:cs typeface="Arial"/>
              </a:rPr>
              <a:t> </a:t>
            </a:r>
            <a:r>
              <a:rPr sz="900" dirty="0">
                <a:solidFill>
                  <a:srgbClr val="000000"/>
                </a:solidFill>
                <a:latin typeface="Arial"/>
                <a:cs typeface="Arial"/>
              </a:rPr>
              <a:t>do</a:t>
            </a:r>
            <a:r>
              <a:rPr sz="900" spc="157" dirty="0">
                <a:solidFill>
                  <a:srgbClr val="000000"/>
                </a:solidFill>
                <a:latin typeface="Arial"/>
                <a:cs typeface="Arial"/>
              </a:rPr>
              <a:t> </a:t>
            </a:r>
            <a:r>
              <a:rPr sz="900" dirty="0">
                <a:solidFill>
                  <a:srgbClr val="000000"/>
                </a:solidFill>
                <a:latin typeface="Arial"/>
                <a:cs typeface="Arial"/>
              </a:rPr>
              <a:t>motor</a:t>
            </a:r>
            <a:r>
              <a:rPr sz="900" spc="155" dirty="0">
                <a:solidFill>
                  <a:srgbClr val="000000"/>
                </a:solidFill>
                <a:latin typeface="Arial"/>
                <a:cs typeface="Arial"/>
              </a:rPr>
              <a:t> </a:t>
            </a:r>
            <a:r>
              <a:rPr sz="900" dirty="0">
                <a:solidFill>
                  <a:srgbClr val="000000"/>
                </a:solidFill>
                <a:latin typeface="Arial"/>
                <a:cs typeface="Arial"/>
              </a:rPr>
              <a:t>é</a:t>
            </a:r>
          </a:p>
          <a:p>
            <a:pPr marL="0" marR="0">
              <a:lnSpc>
                <a:spcPts val="1005"/>
              </a:lnSpc>
              <a:spcBef>
                <a:spcPts val="194"/>
              </a:spcBef>
              <a:spcAft>
                <a:spcPts val="0"/>
              </a:spcAft>
            </a:pPr>
            <a:r>
              <a:rPr sz="900" dirty="0">
                <a:solidFill>
                  <a:srgbClr val="000000"/>
                </a:solidFill>
                <a:latin typeface="Arial"/>
                <a:cs typeface="Arial"/>
              </a:rPr>
              <a:t>através da vareta de</a:t>
            </a:r>
            <a:r>
              <a:rPr sz="900" spc="-12" dirty="0">
                <a:solidFill>
                  <a:srgbClr val="000000"/>
                </a:solidFill>
                <a:latin typeface="Arial"/>
                <a:cs typeface="Arial"/>
              </a:rPr>
              <a:t> </a:t>
            </a:r>
            <a:r>
              <a:rPr sz="900" dirty="0">
                <a:solidFill>
                  <a:srgbClr val="000000"/>
                </a:solidFill>
                <a:latin typeface="Arial"/>
                <a:cs typeface="Arial"/>
              </a:rPr>
              <a:t>nível.</a:t>
            </a:r>
          </a:p>
        </p:txBody>
      </p:sp>
      <p:sp>
        <p:nvSpPr>
          <p:cNvPr id="15" name="object 15"/>
          <p:cNvSpPr txBox="1"/>
          <p:nvPr/>
        </p:nvSpPr>
        <p:spPr>
          <a:xfrm>
            <a:off x="541020" y="868030"/>
            <a:ext cx="3207603" cy="65476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90" dirty="0">
                <a:solidFill>
                  <a:srgbClr val="000000"/>
                </a:solidFill>
                <a:latin typeface="Arial"/>
                <a:cs typeface="Arial"/>
              </a:rPr>
              <a:t> </a:t>
            </a:r>
            <a:r>
              <a:rPr sz="1000" dirty="0">
                <a:solidFill>
                  <a:srgbClr val="000000"/>
                </a:solidFill>
                <a:latin typeface="Arial"/>
                <a:cs typeface="Arial"/>
              </a:rPr>
              <a:t>mover</a:t>
            </a:r>
            <a:r>
              <a:rPr sz="1000" spc="96" dirty="0">
                <a:solidFill>
                  <a:srgbClr val="000000"/>
                </a:solidFill>
                <a:latin typeface="Arial"/>
                <a:cs typeface="Arial"/>
              </a:rPr>
              <a:t> </a:t>
            </a:r>
            <a:r>
              <a:rPr sz="1000" dirty="0">
                <a:solidFill>
                  <a:srgbClr val="000000"/>
                </a:solidFill>
                <a:latin typeface="Arial"/>
                <a:cs typeface="Arial"/>
              </a:rPr>
              <a:t>o</a:t>
            </a:r>
            <a:r>
              <a:rPr sz="1000" spc="77" dirty="0">
                <a:solidFill>
                  <a:srgbClr val="000000"/>
                </a:solidFill>
                <a:latin typeface="Arial"/>
                <a:cs typeface="Arial"/>
              </a:rPr>
              <a:t> </a:t>
            </a:r>
            <a:r>
              <a:rPr sz="1000" dirty="0">
                <a:solidFill>
                  <a:srgbClr val="000000"/>
                </a:solidFill>
                <a:latin typeface="Arial"/>
                <a:cs typeface="Arial"/>
              </a:rPr>
              <a:t>comutador</a:t>
            </a:r>
            <a:r>
              <a:rPr sz="1000" spc="81" dirty="0">
                <a:solidFill>
                  <a:srgbClr val="000000"/>
                </a:solidFill>
                <a:latin typeface="Arial"/>
                <a:cs typeface="Arial"/>
              </a:rPr>
              <a:t> </a:t>
            </a:r>
            <a:r>
              <a:rPr sz="1000" dirty="0">
                <a:solidFill>
                  <a:srgbClr val="000000"/>
                </a:solidFill>
                <a:latin typeface="Arial"/>
                <a:cs typeface="Arial"/>
              </a:rPr>
              <a:t>de</a:t>
            </a:r>
            <a:r>
              <a:rPr sz="1000" spc="88" dirty="0">
                <a:solidFill>
                  <a:srgbClr val="000000"/>
                </a:solidFill>
                <a:latin typeface="Arial"/>
                <a:cs typeface="Arial"/>
              </a:rPr>
              <a:t> </a:t>
            </a:r>
            <a:r>
              <a:rPr sz="1000" dirty="0">
                <a:solidFill>
                  <a:srgbClr val="000000"/>
                </a:solidFill>
                <a:latin typeface="Arial"/>
                <a:cs typeface="Arial"/>
              </a:rPr>
              <a:t>piscas</a:t>
            </a:r>
            <a:r>
              <a:rPr sz="1000" spc="81" dirty="0">
                <a:solidFill>
                  <a:srgbClr val="000000"/>
                </a:solidFill>
                <a:latin typeface="Arial"/>
                <a:cs typeface="Arial"/>
              </a:rPr>
              <a:t> </a:t>
            </a:r>
            <a:r>
              <a:rPr sz="1000" dirty="0">
                <a:solidFill>
                  <a:srgbClr val="000000"/>
                </a:solidFill>
                <a:latin typeface="Arial"/>
                <a:cs typeface="Arial"/>
              </a:rPr>
              <a:t>para</a:t>
            </a:r>
            <a:r>
              <a:rPr sz="1000" spc="90" dirty="0">
                <a:solidFill>
                  <a:srgbClr val="000000"/>
                </a:solidFill>
                <a:latin typeface="Arial"/>
                <a:cs typeface="Arial"/>
              </a:rPr>
              <a:t> </a:t>
            </a:r>
            <a:r>
              <a:rPr sz="1000" dirty="0">
                <a:solidFill>
                  <a:srgbClr val="000000"/>
                </a:solidFill>
                <a:latin typeface="Arial"/>
                <a:cs typeface="Arial"/>
              </a:rPr>
              <a:t>a</a:t>
            </a:r>
            <a:r>
              <a:rPr sz="1000" spc="89" dirty="0">
                <a:solidFill>
                  <a:srgbClr val="000000"/>
                </a:solidFill>
                <a:latin typeface="Arial"/>
                <a:cs typeface="Arial"/>
              </a:rPr>
              <a:t> </a:t>
            </a:r>
            <a:r>
              <a:rPr sz="1000" dirty="0">
                <a:solidFill>
                  <a:srgbClr val="000000"/>
                </a:solidFill>
                <a:latin typeface="Arial"/>
                <a:cs typeface="Arial"/>
              </a:rPr>
              <a:t>direita,</a:t>
            </a:r>
          </a:p>
          <a:p>
            <a:pPr marL="0" marR="0">
              <a:lnSpc>
                <a:spcPts val="1112"/>
              </a:lnSpc>
              <a:spcBef>
                <a:spcPts val="87"/>
              </a:spcBef>
              <a:spcAft>
                <a:spcPts val="0"/>
              </a:spcAft>
            </a:pPr>
            <a:r>
              <a:rPr sz="1000" dirty="0">
                <a:solidFill>
                  <a:srgbClr val="000000"/>
                </a:solidFill>
                <a:latin typeface="Arial"/>
                <a:cs typeface="Arial"/>
              </a:rPr>
              <a:t>os</a:t>
            </a:r>
            <a:r>
              <a:rPr sz="1000" spc="433" dirty="0">
                <a:solidFill>
                  <a:srgbClr val="000000"/>
                </a:solidFill>
                <a:latin typeface="Arial"/>
                <a:cs typeface="Arial"/>
              </a:rPr>
              <a:t> </a:t>
            </a:r>
            <a:r>
              <a:rPr sz="1000" dirty="0">
                <a:solidFill>
                  <a:srgbClr val="000000"/>
                </a:solidFill>
                <a:latin typeface="Arial"/>
                <a:cs typeface="Arial"/>
              </a:rPr>
              <a:t>intermitentes</a:t>
            </a:r>
            <a:r>
              <a:rPr sz="1000" spc="431" dirty="0">
                <a:solidFill>
                  <a:srgbClr val="000000"/>
                </a:solidFill>
                <a:latin typeface="Arial"/>
                <a:cs typeface="Arial"/>
              </a:rPr>
              <a:t> </a:t>
            </a:r>
            <a:r>
              <a:rPr sz="1000" dirty="0">
                <a:solidFill>
                  <a:srgbClr val="000000"/>
                </a:solidFill>
                <a:latin typeface="Arial"/>
                <a:cs typeface="Arial"/>
              </a:rPr>
              <a:t>desse</a:t>
            </a:r>
            <a:r>
              <a:rPr sz="1000" spc="423" dirty="0">
                <a:solidFill>
                  <a:srgbClr val="000000"/>
                </a:solidFill>
                <a:latin typeface="Arial"/>
                <a:cs typeface="Arial"/>
              </a:rPr>
              <a:t> </a:t>
            </a:r>
            <a:r>
              <a:rPr sz="1000" dirty="0">
                <a:solidFill>
                  <a:srgbClr val="000000"/>
                </a:solidFill>
                <a:latin typeface="Arial"/>
                <a:cs typeface="Arial"/>
              </a:rPr>
              <a:t>lado</a:t>
            </a:r>
            <a:r>
              <a:rPr sz="1000" spc="426" dirty="0">
                <a:solidFill>
                  <a:srgbClr val="000000"/>
                </a:solidFill>
                <a:latin typeface="Arial"/>
                <a:cs typeface="Arial"/>
              </a:rPr>
              <a:t> </a:t>
            </a:r>
            <a:r>
              <a:rPr sz="1000" dirty="0">
                <a:solidFill>
                  <a:srgbClr val="000000"/>
                </a:solidFill>
                <a:latin typeface="Arial"/>
                <a:cs typeface="Arial"/>
              </a:rPr>
              <a:t>começarão</a:t>
            </a:r>
            <a:r>
              <a:rPr sz="1000" spc="423" dirty="0">
                <a:solidFill>
                  <a:srgbClr val="000000"/>
                </a:solidFill>
                <a:latin typeface="Arial"/>
                <a:cs typeface="Arial"/>
              </a:rPr>
              <a:t> </a:t>
            </a:r>
            <a:r>
              <a:rPr sz="1000" dirty="0">
                <a:solidFill>
                  <a:srgbClr val="000000"/>
                </a:solidFill>
                <a:latin typeface="Arial"/>
                <a:cs typeface="Arial"/>
              </a:rPr>
              <a:t>a</a:t>
            </a:r>
            <a:r>
              <a:rPr sz="1000" spc="436" dirty="0">
                <a:solidFill>
                  <a:srgbClr val="000000"/>
                </a:solidFill>
                <a:latin typeface="Arial"/>
                <a:cs typeface="Arial"/>
              </a:rPr>
              <a:t> </a:t>
            </a:r>
            <a:r>
              <a:rPr sz="1000" dirty="0">
                <a:solidFill>
                  <a:srgbClr val="000000"/>
                </a:solidFill>
                <a:latin typeface="Arial"/>
                <a:cs typeface="Arial"/>
              </a:rPr>
              <a:t>piscar,</a:t>
            </a:r>
          </a:p>
          <a:p>
            <a:pPr marL="0" marR="0">
              <a:lnSpc>
                <a:spcPts val="1112"/>
              </a:lnSpc>
              <a:spcBef>
                <a:spcPts val="87"/>
              </a:spcBef>
              <a:spcAft>
                <a:spcPts val="0"/>
              </a:spcAft>
            </a:pPr>
            <a:r>
              <a:rPr sz="1000" dirty="0">
                <a:solidFill>
                  <a:srgbClr val="000000"/>
                </a:solidFill>
                <a:latin typeface="Arial"/>
                <a:cs typeface="Arial"/>
              </a:rPr>
              <a:t>assim como o avisador </a:t>
            </a:r>
            <a:r>
              <a:rPr sz="1000" dirty="0">
                <a:solidFill>
                  <a:srgbClr val="000000"/>
                </a:solidFill>
                <a:latin typeface="KHWEOU+ArialMT"/>
                <a:cs typeface="KHWEOU+ArialMT"/>
              </a:rPr>
              <a:t>“</a:t>
            </a:r>
            <a:r>
              <a:rPr sz="1000" dirty="0">
                <a:solidFill>
                  <a:srgbClr val="000000"/>
                </a:solidFill>
                <a:latin typeface="ACFJGH+Wingdings-Regular"/>
                <a:cs typeface="ACFJGH+Wingdings-Regular"/>
              </a:rPr>
              <a:t></a:t>
            </a:r>
            <a:r>
              <a:rPr sz="1000" dirty="0">
                <a:solidFill>
                  <a:srgbClr val="000000"/>
                </a:solidFill>
                <a:latin typeface="KHWEOU+ArialMT"/>
                <a:cs typeface="KHWEOU+ArialMT"/>
              </a:rPr>
              <a:t>”</a:t>
            </a:r>
            <a:r>
              <a:rPr sz="1000" spc="13" dirty="0">
                <a:solidFill>
                  <a:srgbClr val="000000"/>
                </a:solidFill>
                <a:latin typeface="KHWEOU+ArialMT"/>
                <a:cs typeface="KHWEOU+ArialMT"/>
              </a:rPr>
              <a:t> </a:t>
            </a:r>
            <a:r>
              <a:rPr sz="1000" dirty="0">
                <a:solidFill>
                  <a:srgbClr val="000000"/>
                </a:solidFill>
                <a:latin typeface="KHWEOU+ArialMT"/>
                <a:cs typeface="KHWEOU+ArialMT"/>
              </a:rPr>
              <a:t>d</a:t>
            </a:r>
            <a:r>
              <a:rPr sz="1000" dirty="0">
                <a:solidFill>
                  <a:srgbClr val="000000"/>
                </a:solidFill>
                <a:latin typeface="Arial"/>
                <a:cs typeface="Arial"/>
              </a:rPr>
              <a:t>o painel de instrumentos.</a:t>
            </a:r>
          </a:p>
          <a:p>
            <a:pPr marL="201168" marR="0">
              <a:lnSpc>
                <a:spcPts val="1233"/>
              </a:lnSpc>
              <a:spcBef>
                <a:spcPts val="159"/>
              </a:spcBef>
              <a:spcAft>
                <a:spcPts val="0"/>
              </a:spcAft>
            </a:pPr>
            <a:r>
              <a:rPr sz="1100" b="1" dirty="0">
                <a:solidFill>
                  <a:srgbClr val="000000"/>
                </a:solidFill>
                <a:latin typeface="Arial"/>
                <a:cs typeface="Arial"/>
              </a:rPr>
              <a:t>Precaução</a:t>
            </a:r>
          </a:p>
        </p:txBody>
      </p:sp>
      <p:sp>
        <p:nvSpPr>
          <p:cNvPr id="16" name="object 16"/>
          <p:cNvSpPr txBox="1"/>
          <p:nvPr/>
        </p:nvSpPr>
        <p:spPr>
          <a:xfrm>
            <a:off x="4165981" y="1377388"/>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7" name="object 17"/>
          <p:cNvSpPr txBox="1"/>
          <p:nvPr/>
        </p:nvSpPr>
        <p:spPr>
          <a:xfrm>
            <a:off x="541020" y="1589818"/>
            <a:ext cx="316207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03" dirty="0">
                <a:solidFill>
                  <a:srgbClr val="000000"/>
                </a:solidFill>
                <a:latin typeface="Arial"/>
                <a:cs typeface="Arial"/>
              </a:rPr>
              <a:t> </a:t>
            </a:r>
            <a:r>
              <a:rPr sz="900" dirty="0">
                <a:solidFill>
                  <a:srgbClr val="000000"/>
                </a:solidFill>
                <a:latin typeface="Arial"/>
                <a:cs typeface="Arial"/>
              </a:rPr>
              <a:t>caso</a:t>
            </a:r>
            <a:r>
              <a:rPr sz="900" spc="99" dirty="0">
                <a:solidFill>
                  <a:srgbClr val="000000"/>
                </a:solidFill>
                <a:latin typeface="Arial"/>
                <a:cs typeface="Arial"/>
              </a:rPr>
              <a:t> </a:t>
            </a:r>
            <a:r>
              <a:rPr sz="900" dirty="0">
                <a:solidFill>
                  <a:srgbClr val="000000"/>
                </a:solidFill>
                <a:latin typeface="Arial"/>
                <a:cs typeface="Arial"/>
              </a:rPr>
              <a:t>de</a:t>
            </a:r>
            <a:r>
              <a:rPr sz="900" spc="78" dirty="0">
                <a:solidFill>
                  <a:srgbClr val="000000"/>
                </a:solidFill>
                <a:latin typeface="Arial"/>
                <a:cs typeface="Arial"/>
              </a:rPr>
              <a:t> </a:t>
            </a:r>
            <a:r>
              <a:rPr sz="900" dirty="0">
                <a:solidFill>
                  <a:srgbClr val="000000"/>
                </a:solidFill>
                <a:latin typeface="Arial"/>
                <a:cs typeface="Arial"/>
              </a:rPr>
              <a:t>um</a:t>
            </a:r>
            <a:r>
              <a:rPr sz="900" spc="92" dirty="0">
                <a:solidFill>
                  <a:srgbClr val="000000"/>
                </a:solidFill>
                <a:latin typeface="Arial"/>
                <a:cs typeface="Arial"/>
              </a:rPr>
              <a:t> </a:t>
            </a:r>
            <a:r>
              <a:rPr sz="900" dirty="0">
                <a:solidFill>
                  <a:srgbClr val="000000"/>
                </a:solidFill>
                <a:latin typeface="Arial"/>
                <a:cs typeface="Arial"/>
              </a:rPr>
              <a:t>intermitente</a:t>
            </a:r>
            <a:r>
              <a:rPr sz="900" spc="91" dirty="0">
                <a:solidFill>
                  <a:srgbClr val="000000"/>
                </a:solidFill>
                <a:latin typeface="Arial"/>
                <a:cs typeface="Arial"/>
              </a:rPr>
              <a:t> </a:t>
            </a:r>
            <a:r>
              <a:rPr sz="900" dirty="0">
                <a:solidFill>
                  <a:srgbClr val="000000"/>
                </a:solidFill>
                <a:latin typeface="Arial"/>
                <a:cs typeface="Arial"/>
              </a:rPr>
              <a:t>estar</a:t>
            </a:r>
            <a:r>
              <a:rPr sz="900" spc="95" dirty="0">
                <a:solidFill>
                  <a:srgbClr val="000000"/>
                </a:solidFill>
                <a:latin typeface="Arial"/>
                <a:cs typeface="Arial"/>
              </a:rPr>
              <a:t> </a:t>
            </a:r>
            <a:r>
              <a:rPr sz="900" dirty="0">
                <a:solidFill>
                  <a:srgbClr val="000000"/>
                </a:solidFill>
                <a:latin typeface="Arial"/>
                <a:cs typeface="Arial"/>
              </a:rPr>
              <a:t>danificado</a:t>
            </a:r>
            <a:r>
              <a:rPr sz="900" spc="101" dirty="0">
                <a:solidFill>
                  <a:srgbClr val="000000"/>
                </a:solidFill>
                <a:latin typeface="Arial"/>
                <a:cs typeface="Arial"/>
              </a:rPr>
              <a:t> </a:t>
            </a:r>
            <a:r>
              <a:rPr sz="900" dirty="0">
                <a:solidFill>
                  <a:srgbClr val="000000"/>
                </a:solidFill>
                <a:latin typeface="Arial"/>
                <a:cs typeface="Arial"/>
              </a:rPr>
              <a:t>ou</a:t>
            </a:r>
            <a:r>
              <a:rPr sz="900" spc="108" dirty="0">
                <a:solidFill>
                  <a:srgbClr val="000000"/>
                </a:solidFill>
                <a:latin typeface="Arial"/>
                <a:cs typeface="Arial"/>
              </a:rPr>
              <a:t> </a:t>
            </a:r>
            <a:r>
              <a:rPr sz="900" dirty="0">
                <a:solidFill>
                  <a:srgbClr val="000000"/>
                </a:solidFill>
                <a:latin typeface="Arial"/>
                <a:cs typeface="Arial"/>
              </a:rPr>
              <a:t>com</a:t>
            </a:r>
            <a:r>
              <a:rPr sz="900" spc="104" dirty="0">
                <a:solidFill>
                  <a:srgbClr val="000000"/>
                </a:solidFill>
                <a:latin typeface="Arial"/>
                <a:cs typeface="Arial"/>
              </a:rPr>
              <a:t> </a:t>
            </a:r>
            <a:r>
              <a:rPr sz="900" dirty="0">
                <a:solidFill>
                  <a:srgbClr val="000000"/>
                </a:solidFill>
                <a:latin typeface="Arial"/>
                <a:cs typeface="Arial"/>
              </a:rPr>
              <a:t>uma</a:t>
            </a:r>
          </a:p>
          <a:p>
            <a:pPr marL="0" marR="0">
              <a:lnSpc>
                <a:spcPts val="1105"/>
              </a:lnSpc>
              <a:spcBef>
                <a:spcPts val="113"/>
              </a:spcBef>
              <a:spcAft>
                <a:spcPts val="0"/>
              </a:spcAft>
            </a:pPr>
            <a:r>
              <a:rPr sz="900" dirty="0">
                <a:solidFill>
                  <a:srgbClr val="000000"/>
                </a:solidFill>
                <a:latin typeface="Arial"/>
                <a:cs typeface="Arial"/>
              </a:rPr>
              <a:t>anomalia,</a:t>
            </a:r>
            <a:r>
              <a:rPr sz="900" spc="39" dirty="0">
                <a:solidFill>
                  <a:srgbClr val="000000"/>
                </a:solidFill>
                <a:latin typeface="Arial"/>
                <a:cs typeface="Arial"/>
              </a:rPr>
              <a:t> </a:t>
            </a:r>
            <a:r>
              <a:rPr sz="900" dirty="0">
                <a:solidFill>
                  <a:srgbClr val="000000"/>
                </a:solidFill>
                <a:latin typeface="Arial"/>
                <a:cs typeface="Arial"/>
              </a:rPr>
              <a:t>a</a:t>
            </a:r>
            <a:r>
              <a:rPr sz="900" spc="51" dirty="0">
                <a:solidFill>
                  <a:srgbClr val="000000"/>
                </a:solidFill>
                <a:latin typeface="Arial"/>
                <a:cs typeface="Arial"/>
              </a:rPr>
              <a:t> </a:t>
            </a:r>
            <a:r>
              <a:rPr sz="900" dirty="0">
                <a:solidFill>
                  <a:srgbClr val="000000"/>
                </a:solidFill>
                <a:latin typeface="Arial"/>
                <a:cs typeface="Arial"/>
              </a:rPr>
              <a:t>luz</a:t>
            </a:r>
            <a:r>
              <a:rPr sz="900" spc="45" dirty="0">
                <a:solidFill>
                  <a:srgbClr val="000000"/>
                </a:solidFill>
                <a:latin typeface="Arial"/>
                <a:cs typeface="Arial"/>
              </a:rPr>
              <a:t> </a:t>
            </a:r>
            <a:r>
              <a:rPr sz="900" dirty="0">
                <a:solidFill>
                  <a:srgbClr val="000000"/>
                </a:solidFill>
                <a:latin typeface="Arial"/>
                <a:cs typeface="Arial"/>
              </a:rPr>
              <a:t>de</a:t>
            </a:r>
            <a:r>
              <a:rPr sz="900" spc="38" dirty="0">
                <a:solidFill>
                  <a:srgbClr val="000000"/>
                </a:solidFill>
                <a:latin typeface="Arial"/>
                <a:cs typeface="Arial"/>
              </a:rPr>
              <a:t> </a:t>
            </a:r>
            <a:r>
              <a:rPr sz="900" dirty="0">
                <a:solidFill>
                  <a:srgbClr val="000000"/>
                </a:solidFill>
                <a:latin typeface="Arial"/>
                <a:cs typeface="Arial"/>
              </a:rPr>
              <a:t>aviso</a:t>
            </a:r>
            <a:r>
              <a:rPr sz="900" spc="71" dirty="0">
                <a:solidFill>
                  <a:srgbClr val="000000"/>
                </a:solidFill>
                <a:latin typeface="Arial"/>
                <a:cs typeface="Arial"/>
              </a:rPr>
              <a:t> </a:t>
            </a:r>
            <a:r>
              <a:rPr sz="900" dirty="0">
                <a:solidFill>
                  <a:srgbClr val="000000"/>
                </a:solidFill>
                <a:latin typeface="KHWEOU+ArialMT"/>
                <a:cs typeface="KHWEOU+ArialMT"/>
              </a:rPr>
              <a:t>“</a:t>
            </a:r>
            <a:r>
              <a:rPr sz="1000" dirty="0">
                <a:solidFill>
                  <a:srgbClr val="000000"/>
                </a:solidFill>
                <a:latin typeface="ACFJGH+Wingdings-Regular"/>
                <a:cs typeface="ACFJGH+Wingdings-Regular"/>
              </a:rPr>
              <a:t></a:t>
            </a:r>
            <a:r>
              <a:rPr sz="900" dirty="0">
                <a:solidFill>
                  <a:srgbClr val="000000"/>
                </a:solidFill>
                <a:latin typeface="KHWEOU+ArialMT"/>
                <a:cs typeface="KHWEOU+ArialMT"/>
              </a:rPr>
              <a:t>”</a:t>
            </a:r>
            <a:r>
              <a:rPr sz="900" spc="37" dirty="0">
                <a:solidFill>
                  <a:srgbClr val="000000"/>
                </a:solidFill>
                <a:latin typeface="KHWEOU+ArialMT"/>
                <a:cs typeface="KHWEOU+ArialMT"/>
              </a:rPr>
              <a:t> </a:t>
            </a:r>
            <a:r>
              <a:rPr sz="900" dirty="0">
                <a:solidFill>
                  <a:srgbClr val="000000"/>
                </a:solidFill>
                <a:latin typeface="KHWEOU+ArialMT"/>
                <a:cs typeface="KHWEOU+ArialMT"/>
              </a:rPr>
              <a:t>p</a:t>
            </a:r>
            <a:r>
              <a:rPr sz="900" dirty="0">
                <a:solidFill>
                  <a:srgbClr val="000000"/>
                </a:solidFill>
                <a:latin typeface="Arial"/>
                <a:cs typeface="Arial"/>
              </a:rPr>
              <a:t>iscará</a:t>
            </a:r>
            <a:r>
              <a:rPr sz="900" spc="46" dirty="0">
                <a:solidFill>
                  <a:srgbClr val="000000"/>
                </a:solidFill>
                <a:latin typeface="Arial"/>
                <a:cs typeface="Arial"/>
              </a:rPr>
              <a:t> </a:t>
            </a:r>
            <a:r>
              <a:rPr sz="900" dirty="0">
                <a:solidFill>
                  <a:srgbClr val="000000"/>
                </a:solidFill>
                <a:latin typeface="Arial"/>
                <a:cs typeface="Arial"/>
              </a:rPr>
              <a:t>mais</a:t>
            </a:r>
            <a:r>
              <a:rPr sz="900" spc="42" dirty="0">
                <a:solidFill>
                  <a:srgbClr val="000000"/>
                </a:solidFill>
                <a:latin typeface="Arial"/>
                <a:cs typeface="Arial"/>
              </a:rPr>
              <a:t> </a:t>
            </a:r>
            <a:r>
              <a:rPr sz="900" dirty="0">
                <a:solidFill>
                  <a:srgbClr val="000000"/>
                </a:solidFill>
                <a:latin typeface="Arial"/>
                <a:cs typeface="Arial"/>
              </a:rPr>
              <a:t>rápido</a:t>
            </a:r>
            <a:r>
              <a:rPr sz="900" spc="40" dirty="0">
                <a:solidFill>
                  <a:srgbClr val="000000"/>
                </a:solidFill>
                <a:latin typeface="Arial"/>
                <a:cs typeface="Arial"/>
              </a:rPr>
              <a:t> </a:t>
            </a:r>
            <a:r>
              <a:rPr sz="900" dirty="0">
                <a:solidFill>
                  <a:srgbClr val="000000"/>
                </a:solidFill>
                <a:latin typeface="Arial"/>
                <a:cs typeface="Arial"/>
              </a:rPr>
              <a:t>do</a:t>
            </a:r>
            <a:r>
              <a:rPr sz="900" spc="32" dirty="0">
                <a:solidFill>
                  <a:srgbClr val="000000"/>
                </a:solidFill>
                <a:latin typeface="Arial"/>
                <a:cs typeface="Arial"/>
              </a:rPr>
              <a:t> </a:t>
            </a:r>
            <a:r>
              <a:rPr sz="900" dirty="0">
                <a:solidFill>
                  <a:srgbClr val="000000"/>
                </a:solidFill>
                <a:latin typeface="Arial"/>
                <a:cs typeface="Arial"/>
              </a:rPr>
              <a:t>que</a:t>
            </a:r>
            <a:r>
              <a:rPr sz="900" spc="4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75"/>
              </a:spcBef>
              <a:spcAft>
                <a:spcPts val="0"/>
              </a:spcAft>
            </a:pPr>
            <a:r>
              <a:rPr sz="900" dirty="0">
                <a:solidFill>
                  <a:srgbClr val="000000"/>
                </a:solidFill>
                <a:latin typeface="Arial"/>
                <a:cs typeface="Arial"/>
              </a:rPr>
              <a:t>normal.</a:t>
            </a:r>
          </a:p>
        </p:txBody>
      </p:sp>
      <p:sp>
        <p:nvSpPr>
          <p:cNvPr id="18" name="object 18"/>
          <p:cNvSpPr txBox="1"/>
          <p:nvPr/>
        </p:nvSpPr>
        <p:spPr>
          <a:xfrm>
            <a:off x="3964559" y="1616881"/>
            <a:ext cx="3162342" cy="481631"/>
          </a:xfrm>
          <a:prstGeom prst="rect">
            <a:avLst/>
          </a:prstGeom>
        </p:spPr>
        <p:txBody>
          <a:bodyPr vert="horz" wrap="square" lIns="0" tIns="0" rIns="0" bIns="0" rtlCol="0">
            <a:spAutoFit/>
          </a:bodyPr>
          <a:lstStyle/>
          <a:p>
            <a:pPr marL="0" marR="0">
              <a:lnSpc>
                <a:spcPts val="1112"/>
              </a:lnSpc>
              <a:spcBef>
                <a:spcPts val="0"/>
              </a:spcBef>
              <a:spcAft>
                <a:spcPts val="0"/>
              </a:spcAft>
            </a:pPr>
            <a:r>
              <a:rPr sz="900" dirty="0">
                <a:solidFill>
                  <a:srgbClr val="000000"/>
                </a:solidFill>
                <a:latin typeface="Arial"/>
                <a:cs typeface="Arial"/>
              </a:rPr>
              <a:t>No</a:t>
            </a:r>
            <a:r>
              <a:rPr sz="900" spc="116" dirty="0">
                <a:solidFill>
                  <a:srgbClr val="000000"/>
                </a:solidFill>
                <a:latin typeface="Arial"/>
                <a:cs typeface="Arial"/>
              </a:rPr>
              <a:t> </a:t>
            </a:r>
            <a:r>
              <a:rPr sz="900" dirty="0">
                <a:solidFill>
                  <a:srgbClr val="000000"/>
                </a:solidFill>
                <a:latin typeface="Arial"/>
                <a:cs typeface="Arial"/>
              </a:rPr>
              <a:t>caso</a:t>
            </a:r>
            <a:r>
              <a:rPr sz="900" spc="115" dirty="0">
                <a:solidFill>
                  <a:srgbClr val="000000"/>
                </a:solidFill>
                <a:latin typeface="Arial"/>
                <a:cs typeface="Arial"/>
              </a:rPr>
              <a:t> </a:t>
            </a:r>
            <a:r>
              <a:rPr sz="900" dirty="0">
                <a:solidFill>
                  <a:srgbClr val="000000"/>
                </a:solidFill>
                <a:latin typeface="Arial"/>
                <a:cs typeface="Arial"/>
              </a:rPr>
              <a:t>da</a:t>
            </a:r>
            <a:r>
              <a:rPr sz="900" spc="97" dirty="0">
                <a:solidFill>
                  <a:srgbClr val="000000"/>
                </a:solidFill>
                <a:latin typeface="Arial"/>
                <a:cs typeface="Arial"/>
              </a:rPr>
              <a:t> </a:t>
            </a:r>
            <a:r>
              <a:rPr sz="900" dirty="0">
                <a:solidFill>
                  <a:srgbClr val="000000"/>
                </a:solidFill>
                <a:latin typeface="Arial"/>
                <a:cs typeface="Arial"/>
              </a:rPr>
              <a:t>luz</a:t>
            </a:r>
            <a:r>
              <a:rPr sz="900" spc="100"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aviso</a:t>
            </a:r>
            <a:r>
              <a:rPr sz="900" spc="113" dirty="0">
                <a:solidFill>
                  <a:srgbClr val="000000"/>
                </a:solidFill>
                <a:latin typeface="Arial"/>
                <a:cs typeface="Arial"/>
              </a:rPr>
              <a:t> </a:t>
            </a:r>
            <a:r>
              <a:rPr sz="900" dirty="0">
                <a:solidFill>
                  <a:srgbClr val="000000"/>
                </a:solidFill>
                <a:latin typeface="Arial"/>
                <a:cs typeface="Arial"/>
              </a:rPr>
              <a:t>do</a:t>
            </a:r>
            <a:r>
              <a:rPr sz="900" spc="108" dirty="0">
                <a:solidFill>
                  <a:srgbClr val="000000"/>
                </a:solidFill>
                <a:latin typeface="Arial"/>
                <a:cs typeface="Arial"/>
              </a:rPr>
              <a:t> </a:t>
            </a:r>
            <a:r>
              <a:rPr sz="900" dirty="0">
                <a:solidFill>
                  <a:srgbClr val="000000"/>
                </a:solidFill>
                <a:latin typeface="Arial"/>
                <a:cs typeface="Arial"/>
              </a:rPr>
              <a:t>nível</a:t>
            </a:r>
            <a:r>
              <a:rPr sz="900" spc="112"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óleo</a:t>
            </a:r>
            <a:r>
              <a:rPr sz="900" spc="101" dirty="0">
                <a:solidFill>
                  <a:srgbClr val="000000"/>
                </a:solidFill>
                <a:latin typeface="Arial"/>
                <a:cs typeface="Arial"/>
              </a:rPr>
              <a:t> </a:t>
            </a:r>
            <a:r>
              <a:rPr sz="900" dirty="0">
                <a:solidFill>
                  <a:srgbClr val="000000"/>
                </a:solidFill>
                <a:latin typeface="Arial"/>
                <a:cs typeface="Arial"/>
              </a:rPr>
              <a:t>do</a:t>
            </a:r>
            <a:r>
              <a:rPr sz="900" spc="135" dirty="0">
                <a:solidFill>
                  <a:srgbClr val="000000"/>
                </a:solidFill>
                <a:latin typeface="Arial"/>
                <a:cs typeface="Arial"/>
              </a:rPr>
              <a:t> </a:t>
            </a:r>
            <a:r>
              <a:rPr sz="900" dirty="0">
                <a:solidFill>
                  <a:srgbClr val="000000"/>
                </a:solidFill>
                <a:latin typeface="Arial"/>
                <a:cs typeface="Arial"/>
              </a:rPr>
              <a:t>motor</a:t>
            </a:r>
            <a:r>
              <a:rPr sz="900" spc="111" dirty="0">
                <a:solidFill>
                  <a:srgbClr val="000000"/>
                </a:solidFill>
                <a:latin typeface="Arial"/>
                <a:cs typeface="Arial"/>
              </a:rPr>
              <a:t> </a:t>
            </a:r>
            <a:r>
              <a:rPr sz="1000" dirty="0">
                <a:solidFill>
                  <a:srgbClr val="000000"/>
                </a:solidFill>
                <a:latin typeface="KHWEOU+ArialMT"/>
                <a:cs typeface="KHWEOU+ArialMT"/>
              </a:rPr>
              <a:t>“</a:t>
            </a:r>
          </a:p>
          <a:p>
            <a:pPr marL="0" marR="0">
              <a:lnSpc>
                <a:spcPts val="1005"/>
              </a:lnSpc>
              <a:spcBef>
                <a:spcPts val="174"/>
              </a:spcBef>
              <a:spcAft>
                <a:spcPts val="0"/>
              </a:spcAft>
            </a:pPr>
            <a:r>
              <a:rPr sz="900" dirty="0">
                <a:solidFill>
                  <a:srgbClr val="000000"/>
                </a:solidFill>
                <a:latin typeface="Arial"/>
                <a:cs typeface="Arial"/>
              </a:rPr>
              <a:t>estar</a:t>
            </a:r>
            <a:r>
              <a:rPr sz="900" spc="298" dirty="0">
                <a:solidFill>
                  <a:srgbClr val="000000"/>
                </a:solidFill>
                <a:latin typeface="Arial"/>
                <a:cs typeface="Arial"/>
              </a:rPr>
              <a:t> </a:t>
            </a:r>
            <a:r>
              <a:rPr sz="900" dirty="0">
                <a:solidFill>
                  <a:srgbClr val="000000"/>
                </a:solidFill>
                <a:latin typeface="Arial"/>
                <a:cs typeface="Arial"/>
              </a:rPr>
              <a:t>permanentemente</a:t>
            </a:r>
            <a:r>
              <a:rPr sz="900" spc="306" dirty="0">
                <a:solidFill>
                  <a:srgbClr val="000000"/>
                </a:solidFill>
                <a:latin typeface="Arial"/>
                <a:cs typeface="Arial"/>
              </a:rPr>
              <a:t> </a:t>
            </a:r>
            <a:r>
              <a:rPr sz="900" dirty="0">
                <a:solidFill>
                  <a:srgbClr val="000000"/>
                </a:solidFill>
                <a:latin typeface="Arial"/>
                <a:cs typeface="Arial"/>
              </a:rPr>
              <a:t>iluminada</a:t>
            </a:r>
            <a:r>
              <a:rPr sz="900" spc="304" dirty="0">
                <a:solidFill>
                  <a:srgbClr val="000000"/>
                </a:solidFill>
                <a:latin typeface="Arial"/>
                <a:cs typeface="Arial"/>
              </a:rPr>
              <a:t> </a:t>
            </a:r>
            <a:r>
              <a:rPr sz="900" dirty="0">
                <a:solidFill>
                  <a:srgbClr val="000000"/>
                </a:solidFill>
                <a:latin typeface="Arial"/>
                <a:cs typeface="Arial"/>
              </a:rPr>
              <a:t>em</a:t>
            </a:r>
            <a:r>
              <a:rPr sz="900" spc="317" dirty="0">
                <a:solidFill>
                  <a:srgbClr val="000000"/>
                </a:solidFill>
                <a:latin typeface="Arial"/>
                <a:cs typeface="Arial"/>
              </a:rPr>
              <a:t> </a:t>
            </a:r>
            <a:r>
              <a:rPr sz="900" dirty="0">
                <a:solidFill>
                  <a:srgbClr val="000000"/>
                </a:solidFill>
                <a:latin typeface="Arial"/>
                <a:cs typeface="Arial"/>
              </a:rPr>
              <a:t>marcha,</a:t>
            </a:r>
            <a:r>
              <a:rPr sz="900" spc="303" dirty="0">
                <a:solidFill>
                  <a:srgbClr val="000000"/>
                </a:solidFill>
                <a:latin typeface="Arial"/>
                <a:cs typeface="Arial"/>
              </a:rPr>
              <a:t> </a:t>
            </a:r>
            <a:r>
              <a:rPr sz="900" dirty="0">
                <a:solidFill>
                  <a:srgbClr val="000000"/>
                </a:solidFill>
                <a:latin typeface="Arial"/>
                <a:cs typeface="Arial"/>
              </a:rPr>
              <a:t>significa</a:t>
            </a:r>
          </a:p>
          <a:p>
            <a:pPr marL="0" marR="0">
              <a:lnSpc>
                <a:spcPts val="1005"/>
              </a:lnSpc>
              <a:spcBef>
                <a:spcPts val="194"/>
              </a:spcBef>
              <a:spcAft>
                <a:spcPts val="0"/>
              </a:spcAft>
            </a:pPr>
            <a:r>
              <a:rPr sz="900" dirty="0">
                <a:solidFill>
                  <a:srgbClr val="000000"/>
                </a:solidFill>
                <a:latin typeface="Arial"/>
                <a:cs typeface="Arial"/>
              </a:rPr>
              <a:t>que</a:t>
            </a:r>
            <a:r>
              <a:rPr sz="900" spc="592" dirty="0">
                <a:solidFill>
                  <a:srgbClr val="000000"/>
                </a:solidFill>
                <a:latin typeface="Arial"/>
                <a:cs typeface="Arial"/>
              </a:rPr>
              <a:t> </a:t>
            </a:r>
            <a:r>
              <a:rPr sz="900" dirty="0">
                <a:solidFill>
                  <a:srgbClr val="000000"/>
                </a:solidFill>
                <a:latin typeface="Arial"/>
                <a:cs typeface="Arial"/>
              </a:rPr>
              <a:t>existe</a:t>
            </a:r>
            <a:r>
              <a:rPr sz="900" spc="594" dirty="0">
                <a:solidFill>
                  <a:srgbClr val="000000"/>
                </a:solidFill>
                <a:latin typeface="Arial"/>
                <a:cs typeface="Arial"/>
              </a:rPr>
              <a:t> </a:t>
            </a:r>
            <a:r>
              <a:rPr sz="900" dirty="0">
                <a:solidFill>
                  <a:srgbClr val="000000"/>
                </a:solidFill>
                <a:latin typeface="Arial"/>
                <a:cs typeface="Arial"/>
              </a:rPr>
              <a:t>escassa</a:t>
            </a:r>
            <a:r>
              <a:rPr sz="900" spc="593" dirty="0">
                <a:solidFill>
                  <a:srgbClr val="000000"/>
                </a:solidFill>
                <a:latin typeface="Arial"/>
                <a:cs typeface="Arial"/>
              </a:rPr>
              <a:t> </a:t>
            </a:r>
            <a:r>
              <a:rPr sz="900" dirty="0">
                <a:solidFill>
                  <a:srgbClr val="000000"/>
                </a:solidFill>
                <a:latin typeface="Arial"/>
                <a:cs typeface="Arial"/>
              </a:rPr>
              <a:t>lubrificação</a:t>
            </a:r>
            <a:r>
              <a:rPr sz="900" spc="3274" dirty="0">
                <a:solidFill>
                  <a:srgbClr val="000000"/>
                </a:solidFill>
                <a:latin typeface="Arial"/>
                <a:cs typeface="Arial"/>
              </a:rPr>
              <a:t> </a:t>
            </a:r>
            <a:r>
              <a:rPr sz="900" dirty="0">
                <a:solidFill>
                  <a:srgbClr val="000000"/>
                </a:solidFill>
                <a:latin typeface="Arial"/>
                <a:cs typeface="Arial"/>
              </a:rPr>
              <a:t>motor</a:t>
            </a:r>
            <a:r>
              <a:rPr sz="900" spc="574" dirty="0">
                <a:solidFill>
                  <a:srgbClr val="000000"/>
                </a:solidFill>
                <a:latin typeface="Arial"/>
                <a:cs typeface="Arial"/>
              </a:rPr>
              <a:t> </a:t>
            </a:r>
            <a:r>
              <a:rPr sz="900" dirty="0">
                <a:solidFill>
                  <a:srgbClr val="000000"/>
                </a:solidFill>
                <a:latin typeface="Arial"/>
                <a:cs typeface="Arial"/>
              </a:rPr>
              <a:t>poderá</a:t>
            </a:r>
          </a:p>
        </p:txBody>
      </p:sp>
      <p:sp>
        <p:nvSpPr>
          <p:cNvPr id="19" name="object 19"/>
          <p:cNvSpPr txBox="1"/>
          <p:nvPr/>
        </p:nvSpPr>
        <p:spPr>
          <a:xfrm>
            <a:off x="6930898" y="1616881"/>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p:txBody>
      </p:sp>
      <p:sp>
        <p:nvSpPr>
          <p:cNvPr id="20" name="object 20"/>
          <p:cNvSpPr txBox="1"/>
          <p:nvPr/>
        </p:nvSpPr>
        <p:spPr>
          <a:xfrm>
            <a:off x="5879338" y="1932718"/>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a:t>
            </a:r>
          </a:p>
        </p:txBody>
      </p:sp>
      <p:sp>
        <p:nvSpPr>
          <p:cNvPr id="21" name="object 21"/>
          <p:cNvSpPr txBox="1"/>
          <p:nvPr/>
        </p:nvSpPr>
        <p:spPr>
          <a:xfrm>
            <a:off x="6049759" y="1932718"/>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22" name="object 22"/>
          <p:cNvSpPr txBox="1"/>
          <p:nvPr/>
        </p:nvSpPr>
        <p:spPr>
          <a:xfrm>
            <a:off x="3964559" y="2085118"/>
            <a:ext cx="3158305" cy="4708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danificar-se</a:t>
            </a:r>
            <a:r>
              <a:rPr sz="900" spc="50" dirty="0">
                <a:solidFill>
                  <a:srgbClr val="000000"/>
                </a:solidFill>
                <a:latin typeface="Arial"/>
                <a:cs typeface="Arial"/>
              </a:rPr>
              <a:t> </a:t>
            </a:r>
            <a:r>
              <a:rPr sz="900" dirty="0">
                <a:solidFill>
                  <a:srgbClr val="000000"/>
                </a:solidFill>
                <a:latin typeface="Arial"/>
                <a:cs typeface="Arial"/>
              </a:rPr>
              <a:t>devido</a:t>
            </a:r>
            <a:r>
              <a:rPr sz="900" spc="52" dirty="0">
                <a:solidFill>
                  <a:srgbClr val="000000"/>
                </a:solidFill>
                <a:latin typeface="Arial"/>
                <a:cs typeface="Arial"/>
              </a:rPr>
              <a:t> </a:t>
            </a:r>
            <a:r>
              <a:rPr sz="900" dirty="0">
                <a:solidFill>
                  <a:srgbClr val="000000"/>
                </a:solidFill>
                <a:latin typeface="Arial"/>
                <a:cs typeface="Arial"/>
              </a:rPr>
              <a:t>ao</a:t>
            </a:r>
            <a:r>
              <a:rPr sz="900" spc="37" dirty="0">
                <a:solidFill>
                  <a:srgbClr val="000000"/>
                </a:solidFill>
                <a:latin typeface="Arial"/>
                <a:cs typeface="Arial"/>
              </a:rPr>
              <a:t> </a:t>
            </a:r>
            <a:r>
              <a:rPr sz="900" dirty="0">
                <a:solidFill>
                  <a:srgbClr val="000000"/>
                </a:solidFill>
                <a:latin typeface="Arial"/>
                <a:cs typeface="Arial"/>
              </a:rPr>
              <a:t>baixo</a:t>
            </a:r>
            <a:r>
              <a:rPr sz="900" spc="51" dirty="0">
                <a:solidFill>
                  <a:srgbClr val="000000"/>
                </a:solidFill>
                <a:latin typeface="Arial"/>
                <a:cs typeface="Arial"/>
              </a:rPr>
              <a:t> </a:t>
            </a:r>
            <a:r>
              <a:rPr sz="900" dirty="0">
                <a:solidFill>
                  <a:srgbClr val="000000"/>
                </a:solidFill>
                <a:latin typeface="Arial"/>
                <a:cs typeface="Arial"/>
              </a:rPr>
              <a:t>nível</a:t>
            </a:r>
            <a:r>
              <a:rPr sz="900" spc="52" dirty="0">
                <a:solidFill>
                  <a:srgbClr val="000000"/>
                </a:solidFill>
                <a:latin typeface="Arial"/>
                <a:cs typeface="Arial"/>
              </a:rPr>
              <a:t> </a:t>
            </a:r>
            <a:r>
              <a:rPr sz="900" dirty="0">
                <a:solidFill>
                  <a:srgbClr val="000000"/>
                </a:solidFill>
                <a:latin typeface="Arial"/>
                <a:cs typeface="Arial"/>
              </a:rPr>
              <a:t>de</a:t>
            </a:r>
            <a:r>
              <a:rPr sz="900" spc="60" dirty="0">
                <a:solidFill>
                  <a:srgbClr val="000000"/>
                </a:solidFill>
                <a:latin typeface="Arial"/>
                <a:cs typeface="Arial"/>
              </a:rPr>
              <a:t> </a:t>
            </a:r>
            <a:r>
              <a:rPr sz="900" dirty="0">
                <a:solidFill>
                  <a:srgbClr val="000000"/>
                </a:solidFill>
                <a:latin typeface="Arial"/>
                <a:cs typeface="Arial"/>
              </a:rPr>
              <a:t>óleo</a:t>
            </a:r>
            <a:r>
              <a:rPr sz="900" spc="52" dirty="0">
                <a:solidFill>
                  <a:srgbClr val="000000"/>
                </a:solidFill>
                <a:latin typeface="Arial"/>
                <a:cs typeface="Arial"/>
              </a:rPr>
              <a:t> </a:t>
            </a:r>
            <a:r>
              <a:rPr sz="900" dirty="0">
                <a:solidFill>
                  <a:srgbClr val="000000"/>
                </a:solidFill>
                <a:latin typeface="Arial"/>
                <a:cs typeface="Arial"/>
              </a:rPr>
              <a:t>do</a:t>
            </a:r>
            <a:r>
              <a:rPr sz="900" spc="49" dirty="0">
                <a:solidFill>
                  <a:srgbClr val="000000"/>
                </a:solidFill>
                <a:latin typeface="Arial"/>
                <a:cs typeface="Arial"/>
              </a:rPr>
              <a:t> </a:t>
            </a:r>
            <a:r>
              <a:rPr sz="900" dirty="0">
                <a:solidFill>
                  <a:srgbClr val="000000"/>
                </a:solidFill>
                <a:latin typeface="Arial"/>
                <a:cs typeface="Arial"/>
              </a:rPr>
              <a:t>motor.</a:t>
            </a:r>
            <a:r>
              <a:rPr sz="900" spc="51" dirty="0">
                <a:solidFill>
                  <a:srgbClr val="000000"/>
                </a:solidFill>
                <a:latin typeface="Arial"/>
                <a:cs typeface="Arial"/>
              </a:rPr>
              <a:t> </a:t>
            </a:r>
            <a:r>
              <a:rPr sz="900" dirty="0">
                <a:solidFill>
                  <a:srgbClr val="000000"/>
                </a:solidFill>
                <a:latin typeface="Arial"/>
                <a:cs typeface="Arial"/>
              </a:rPr>
              <a:t>Neste</a:t>
            </a:r>
          </a:p>
          <a:p>
            <a:pPr marL="0" marR="0">
              <a:lnSpc>
                <a:spcPts val="1005"/>
              </a:lnSpc>
              <a:spcBef>
                <a:spcPts val="194"/>
              </a:spcBef>
              <a:spcAft>
                <a:spcPts val="0"/>
              </a:spcAft>
            </a:pPr>
            <a:r>
              <a:rPr sz="900" dirty="0">
                <a:solidFill>
                  <a:srgbClr val="000000"/>
                </a:solidFill>
                <a:latin typeface="Arial"/>
                <a:cs typeface="Arial"/>
              </a:rPr>
              <a:t>caso,</a:t>
            </a:r>
            <a:r>
              <a:rPr sz="900" spc="-21" dirty="0">
                <a:solidFill>
                  <a:srgbClr val="000000"/>
                </a:solidFill>
                <a:latin typeface="Arial"/>
                <a:cs typeface="Arial"/>
              </a:rPr>
              <a:t> </a:t>
            </a:r>
            <a:r>
              <a:rPr sz="900" dirty="0">
                <a:solidFill>
                  <a:srgbClr val="000000"/>
                </a:solidFill>
                <a:latin typeface="Arial"/>
                <a:cs typeface="Arial"/>
              </a:rPr>
              <a:t>deixe</a:t>
            </a:r>
            <a:r>
              <a:rPr sz="900" spc="-31" dirty="0">
                <a:solidFill>
                  <a:srgbClr val="000000"/>
                </a:solidFill>
                <a:latin typeface="Arial"/>
                <a:cs typeface="Arial"/>
              </a:rPr>
              <a:t> </a:t>
            </a:r>
            <a:r>
              <a:rPr sz="900" dirty="0">
                <a:solidFill>
                  <a:srgbClr val="000000"/>
                </a:solidFill>
                <a:latin typeface="Arial"/>
                <a:cs typeface="Arial"/>
              </a:rPr>
              <a:t>de</a:t>
            </a:r>
            <a:r>
              <a:rPr sz="900" spc="-34" dirty="0">
                <a:solidFill>
                  <a:srgbClr val="000000"/>
                </a:solidFill>
                <a:latin typeface="Arial"/>
                <a:cs typeface="Arial"/>
              </a:rPr>
              <a:t> </a:t>
            </a:r>
            <a:r>
              <a:rPr sz="900" dirty="0">
                <a:solidFill>
                  <a:srgbClr val="000000"/>
                </a:solidFill>
                <a:latin typeface="Arial"/>
                <a:cs typeface="Arial"/>
              </a:rPr>
              <a:t>conduzir,</a:t>
            </a:r>
            <a:r>
              <a:rPr sz="900" spc="-20" dirty="0">
                <a:solidFill>
                  <a:srgbClr val="000000"/>
                </a:solidFill>
                <a:latin typeface="Arial"/>
                <a:cs typeface="Arial"/>
              </a:rPr>
              <a:t> </a:t>
            </a:r>
            <a:r>
              <a:rPr sz="900" dirty="0">
                <a:solidFill>
                  <a:srgbClr val="000000"/>
                </a:solidFill>
                <a:latin typeface="Arial"/>
                <a:cs typeface="Arial"/>
              </a:rPr>
              <a:t>desligue</a:t>
            </a:r>
            <a:r>
              <a:rPr sz="900" spc="-18" dirty="0">
                <a:solidFill>
                  <a:srgbClr val="000000"/>
                </a:solidFill>
                <a:latin typeface="Arial"/>
                <a:cs typeface="Arial"/>
              </a:rPr>
              <a:t> </a:t>
            </a:r>
            <a:r>
              <a:rPr sz="900" dirty="0">
                <a:solidFill>
                  <a:srgbClr val="000000"/>
                </a:solidFill>
                <a:latin typeface="Arial"/>
                <a:cs typeface="Arial"/>
              </a:rPr>
              <a:t>o</a:t>
            </a:r>
            <a:r>
              <a:rPr sz="900" spc="-31" dirty="0">
                <a:solidFill>
                  <a:srgbClr val="000000"/>
                </a:solidFill>
                <a:latin typeface="Arial"/>
                <a:cs typeface="Arial"/>
              </a:rPr>
              <a:t> </a:t>
            </a:r>
            <a:r>
              <a:rPr sz="900" dirty="0">
                <a:solidFill>
                  <a:srgbClr val="000000"/>
                </a:solidFill>
                <a:latin typeface="Arial"/>
                <a:cs typeface="Arial"/>
              </a:rPr>
              <a:t>motor</a:t>
            </a:r>
            <a:r>
              <a:rPr sz="900" spc="-37" dirty="0">
                <a:solidFill>
                  <a:srgbClr val="000000"/>
                </a:solidFill>
                <a:latin typeface="Arial"/>
                <a:cs typeface="Arial"/>
              </a:rPr>
              <a:t> </a:t>
            </a:r>
            <a:r>
              <a:rPr sz="900" dirty="0">
                <a:solidFill>
                  <a:srgbClr val="000000"/>
                </a:solidFill>
                <a:latin typeface="Arial"/>
                <a:cs typeface="Arial"/>
              </a:rPr>
              <a:t>e</a:t>
            </a:r>
            <a:r>
              <a:rPr sz="900" spc="-20" dirty="0">
                <a:solidFill>
                  <a:srgbClr val="000000"/>
                </a:solidFill>
                <a:latin typeface="Arial"/>
                <a:cs typeface="Arial"/>
              </a:rPr>
              <a:t> </a:t>
            </a:r>
            <a:r>
              <a:rPr sz="900" dirty="0">
                <a:solidFill>
                  <a:srgbClr val="000000"/>
                </a:solidFill>
                <a:latin typeface="Arial"/>
                <a:cs typeface="Arial"/>
              </a:rPr>
              <a:t>verifique</a:t>
            </a:r>
            <a:r>
              <a:rPr sz="900" spc="-31" dirty="0">
                <a:solidFill>
                  <a:srgbClr val="000000"/>
                </a:solidFill>
                <a:latin typeface="Arial"/>
                <a:cs typeface="Arial"/>
              </a:rPr>
              <a:t> </a:t>
            </a:r>
            <a:r>
              <a:rPr sz="900" dirty="0">
                <a:solidFill>
                  <a:srgbClr val="000000"/>
                </a:solidFill>
                <a:latin typeface="Arial"/>
                <a:cs typeface="Arial"/>
              </a:rPr>
              <a:t>o</a:t>
            </a:r>
            <a:r>
              <a:rPr sz="900" spc="-20" dirty="0">
                <a:solidFill>
                  <a:srgbClr val="000000"/>
                </a:solidFill>
                <a:latin typeface="Arial"/>
                <a:cs typeface="Arial"/>
              </a:rPr>
              <a:t> </a:t>
            </a:r>
            <a:r>
              <a:rPr sz="900" dirty="0">
                <a:solidFill>
                  <a:srgbClr val="000000"/>
                </a:solidFill>
                <a:latin typeface="Arial"/>
                <a:cs typeface="Arial"/>
              </a:rPr>
              <a:t>nível</a:t>
            </a:r>
          </a:p>
          <a:p>
            <a:pPr marL="0" marR="0">
              <a:lnSpc>
                <a:spcPts val="1005"/>
              </a:lnSpc>
              <a:spcBef>
                <a:spcPts val="196"/>
              </a:spcBef>
              <a:spcAft>
                <a:spcPts val="0"/>
              </a:spcAft>
            </a:pPr>
            <a:r>
              <a:rPr sz="900" dirty="0">
                <a:solidFill>
                  <a:srgbClr val="000000"/>
                </a:solidFill>
                <a:latin typeface="Arial"/>
                <a:cs typeface="Arial"/>
              </a:rPr>
              <a:t>de óleo do</a:t>
            </a:r>
            <a:r>
              <a:rPr sz="900" spc="18" dirty="0">
                <a:solidFill>
                  <a:srgbClr val="000000"/>
                </a:solidFill>
                <a:latin typeface="Arial"/>
                <a:cs typeface="Arial"/>
              </a:rPr>
              <a:t> </a:t>
            </a:r>
            <a:r>
              <a:rPr sz="900" dirty="0">
                <a:solidFill>
                  <a:srgbClr val="000000"/>
                </a:solidFill>
                <a:latin typeface="Arial"/>
                <a:cs typeface="Arial"/>
              </a:rPr>
              <a:t>motor.</a:t>
            </a:r>
          </a:p>
        </p:txBody>
      </p:sp>
      <p:sp>
        <p:nvSpPr>
          <p:cNvPr id="23" name="object 23"/>
          <p:cNvSpPr txBox="1"/>
          <p:nvPr/>
        </p:nvSpPr>
        <p:spPr>
          <a:xfrm>
            <a:off x="541020" y="2118277"/>
            <a:ext cx="1660709"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b="1" dirty="0">
                <a:solidFill>
                  <a:srgbClr val="000000"/>
                </a:solidFill>
                <a:latin typeface="Arial"/>
                <a:cs typeface="Arial"/>
              </a:rPr>
              <a:t>Aviso de</a:t>
            </a:r>
            <a:r>
              <a:rPr sz="1000" b="1" spc="11" dirty="0">
                <a:solidFill>
                  <a:srgbClr val="000000"/>
                </a:solidFill>
                <a:latin typeface="Arial"/>
                <a:cs typeface="Arial"/>
              </a:rPr>
              <a:t> </a:t>
            </a:r>
            <a:r>
              <a:rPr sz="1000" b="1" dirty="0">
                <a:solidFill>
                  <a:srgbClr val="000000"/>
                </a:solidFill>
                <a:latin typeface="Arial"/>
                <a:cs typeface="Arial"/>
              </a:rPr>
              <a:t>luz de máximos</a:t>
            </a:r>
          </a:p>
        </p:txBody>
      </p:sp>
      <p:sp>
        <p:nvSpPr>
          <p:cNvPr id="24" name="object 24"/>
          <p:cNvSpPr txBox="1"/>
          <p:nvPr/>
        </p:nvSpPr>
        <p:spPr>
          <a:xfrm>
            <a:off x="541020" y="2346877"/>
            <a:ext cx="3208317" cy="3320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71" dirty="0">
                <a:solidFill>
                  <a:srgbClr val="000000"/>
                </a:solidFill>
                <a:latin typeface="Arial"/>
                <a:cs typeface="Arial"/>
              </a:rPr>
              <a:t> </a:t>
            </a:r>
            <a:r>
              <a:rPr sz="1000" dirty="0">
                <a:solidFill>
                  <a:srgbClr val="000000"/>
                </a:solidFill>
                <a:latin typeface="Arial"/>
                <a:cs typeface="Arial"/>
              </a:rPr>
              <a:t>se</a:t>
            </a:r>
            <a:r>
              <a:rPr sz="1000" spc="64" dirty="0">
                <a:solidFill>
                  <a:srgbClr val="000000"/>
                </a:solidFill>
                <a:latin typeface="Arial"/>
                <a:cs typeface="Arial"/>
              </a:rPr>
              <a:t> </a:t>
            </a:r>
            <a:r>
              <a:rPr sz="1000" dirty="0">
                <a:solidFill>
                  <a:srgbClr val="000000"/>
                </a:solidFill>
                <a:latin typeface="Arial"/>
                <a:cs typeface="Arial"/>
              </a:rPr>
              <a:t>ativa</a:t>
            </a:r>
            <a:r>
              <a:rPr sz="1000" spc="81"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posição</a:t>
            </a:r>
            <a:r>
              <a:rPr sz="1000" spc="83" dirty="0">
                <a:solidFill>
                  <a:srgbClr val="000000"/>
                </a:solidFill>
                <a:latin typeface="Arial"/>
                <a:cs typeface="Arial"/>
              </a:rPr>
              <a:t> </a:t>
            </a:r>
            <a:r>
              <a:rPr sz="1000" dirty="0">
                <a:solidFill>
                  <a:srgbClr val="000000"/>
                </a:solidFill>
                <a:latin typeface="Arial"/>
                <a:cs typeface="Arial"/>
              </a:rPr>
              <a:t>superior</a:t>
            </a:r>
            <a:r>
              <a:rPr sz="1000" spc="80" dirty="0">
                <a:solidFill>
                  <a:srgbClr val="000000"/>
                </a:solidFill>
                <a:latin typeface="Arial"/>
                <a:cs typeface="Arial"/>
              </a:rPr>
              <a:t> </a:t>
            </a:r>
            <a:r>
              <a:rPr sz="1000" dirty="0">
                <a:solidFill>
                  <a:srgbClr val="000000"/>
                </a:solidFill>
                <a:latin typeface="Arial"/>
                <a:cs typeface="Arial"/>
              </a:rPr>
              <a:t>do</a:t>
            </a:r>
            <a:r>
              <a:rPr sz="1000" spc="58" dirty="0">
                <a:solidFill>
                  <a:srgbClr val="000000"/>
                </a:solidFill>
                <a:latin typeface="Arial"/>
                <a:cs typeface="Arial"/>
              </a:rPr>
              <a:t> </a:t>
            </a:r>
            <a:r>
              <a:rPr sz="1000" dirty="0">
                <a:solidFill>
                  <a:srgbClr val="000000"/>
                </a:solidFill>
                <a:latin typeface="Arial"/>
                <a:cs typeface="Arial"/>
              </a:rPr>
              <a:t>comutador</a:t>
            </a:r>
            <a:r>
              <a:rPr sz="1000" spc="72"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9"/>
              </a:spcBef>
              <a:spcAft>
                <a:spcPts val="0"/>
              </a:spcAft>
            </a:pPr>
            <a:r>
              <a:rPr sz="1000" dirty="0">
                <a:solidFill>
                  <a:srgbClr val="000000"/>
                </a:solidFill>
                <a:latin typeface="Arial"/>
                <a:cs typeface="Arial"/>
              </a:rPr>
              <a:t>luzes</a:t>
            </a:r>
            <a:r>
              <a:rPr sz="1000" spc="161" dirty="0">
                <a:solidFill>
                  <a:srgbClr val="000000"/>
                </a:solidFill>
                <a:latin typeface="Arial"/>
                <a:cs typeface="Arial"/>
              </a:rPr>
              <a:t> </a:t>
            </a:r>
            <a:r>
              <a:rPr sz="1000" dirty="0">
                <a:solidFill>
                  <a:srgbClr val="000000"/>
                </a:solidFill>
                <a:latin typeface="Arial"/>
                <a:cs typeface="Arial"/>
              </a:rPr>
              <a:t>do</a:t>
            </a:r>
            <a:r>
              <a:rPr sz="1000" spc="149" dirty="0">
                <a:solidFill>
                  <a:srgbClr val="000000"/>
                </a:solidFill>
                <a:latin typeface="Arial"/>
                <a:cs typeface="Arial"/>
              </a:rPr>
              <a:t> </a:t>
            </a:r>
            <a:r>
              <a:rPr sz="1000" dirty="0">
                <a:solidFill>
                  <a:srgbClr val="000000"/>
                </a:solidFill>
                <a:latin typeface="Arial"/>
                <a:cs typeface="Arial"/>
              </a:rPr>
              <a:t>punho</a:t>
            </a:r>
            <a:r>
              <a:rPr sz="1000" spc="148" dirty="0">
                <a:solidFill>
                  <a:srgbClr val="000000"/>
                </a:solidFill>
                <a:latin typeface="Arial"/>
                <a:cs typeface="Arial"/>
              </a:rPr>
              <a:t> </a:t>
            </a:r>
            <a:r>
              <a:rPr sz="1000" dirty="0">
                <a:solidFill>
                  <a:srgbClr val="000000"/>
                </a:solidFill>
                <a:latin typeface="Arial"/>
                <a:cs typeface="Arial"/>
              </a:rPr>
              <a:t>esquerdo,</a:t>
            </a:r>
            <a:r>
              <a:rPr sz="1000" spc="164" dirty="0">
                <a:solidFill>
                  <a:srgbClr val="000000"/>
                </a:solidFill>
                <a:latin typeface="Arial"/>
                <a:cs typeface="Arial"/>
              </a:rPr>
              <a:t> </a:t>
            </a:r>
            <a:r>
              <a:rPr sz="1000" dirty="0">
                <a:solidFill>
                  <a:srgbClr val="000000"/>
                </a:solidFill>
                <a:latin typeface="Arial"/>
                <a:cs typeface="Arial"/>
              </a:rPr>
              <a:t>acende-se</a:t>
            </a:r>
            <a:r>
              <a:rPr sz="1000" spc="150" dirty="0">
                <a:solidFill>
                  <a:srgbClr val="000000"/>
                </a:solidFill>
                <a:latin typeface="Arial"/>
                <a:cs typeface="Arial"/>
              </a:rPr>
              <a:t> </a:t>
            </a:r>
            <a:r>
              <a:rPr sz="1000" dirty="0">
                <a:solidFill>
                  <a:srgbClr val="000000"/>
                </a:solidFill>
                <a:latin typeface="Arial"/>
                <a:cs typeface="Arial"/>
              </a:rPr>
              <a:t>a</a:t>
            </a:r>
            <a:r>
              <a:rPr sz="1000" spc="161" dirty="0">
                <a:solidFill>
                  <a:srgbClr val="000000"/>
                </a:solidFill>
                <a:latin typeface="Arial"/>
                <a:cs typeface="Arial"/>
              </a:rPr>
              <a:t> </a:t>
            </a:r>
            <a:r>
              <a:rPr sz="1000" dirty="0">
                <a:solidFill>
                  <a:srgbClr val="000000"/>
                </a:solidFill>
                <a:latin typeface="Arial"/>
                <a:cs typeface="Arial"/>
              </a:rPr>
              <a:t>luz</a:t>
            </a:r>
            <a:r>
              <a:rPr sz="1000" spc="159" dirty="0">
                <a:solidFill>
                  <a:srgbClr val="000000"/>
                </a:solidFill>
                <a:latin typeface="Arial"/>
                <a:cs typeface="Arial"/>
              </a:rPr>
              <a:t> </a:t>
            </a:r>
            <a:r>
              <a:rPr sz="1000" dirty="0">
                <a:solidFill>
                  <a:srgbClr val="000000"/>
                </a:solidFill>
                <a:latin typeface="Arial"/>
                <a:cs typeface="Arial"/>
              </a:rPr>
              <a:t>de</a:t>
            </a:r>
            <a:r>
              <a:rPr sz="1000" spc="149" dirty="0">
                <a:solidFill>
                  <a:srgbClr val="000000"/>
                </a:solidFill>
                <a:latin typeface="Arial"/>
                <a:cs typeface="Arial"/>
              </a:rPr>
              <a:t> </a:t>
            </a:r>
            <a:r>
              <a:rPr sz="1000" dirty="0">
                <a:solidFill>
                  <a:srgbClr val="000000"/>
                </a:solidFill>
                <a:latin typeface="Arial"/>
                <a:cs typeface="Arial"/>
              </a:rPr>
              <a:t>aviso</a:t>
            </a:r>
          </a:p>
        </p:txBody>
      </p:sp>
      <p:sp>
        <p:nvSpPr>
          <p:cNvPr id="25" name="object 25"/>
          <p:cNvSpPr txBox="1"/>
          <p:nvPr/>
        </p:nvSpPr>
        <p:spPr>
          <a:xfrm>
            <a:off x="541020" y="2651931"/>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p:txBody>
      </p:sp>
      <p:sp>
        <p:nvSpPr>
          <p:cNvPr id="26" name="object 26"/>
          <p:cNvSpPr txBox="1"/>
          <p:nvPr/>
        </p:nvSpPr>
        <p:spPr>
          <a:xfrm>
            <a:off x="742188" y="2651931"/>
            <a:ext cx="3004460"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r>
              <a:rPr sz="1000" spc="88" dirty="0">
                <a:solidFill>
                  <a:srgbClr val="000000"/>
                </a:solidFill>
                <a:latin typeface="KHWEOU+ArialMT"/>
                <a:cs typeface="KHWEOU+ArialMT"/>
              </a:rPr>
              <a:t> </a:t>
            </a:r>
            <a:r>
              <a:rPr sz="1000" dirty="0">
                <a:solidFill>
                  <a:srgbClr val="000000"/>
                </a:solidFill>
                <a:latin typeface="Arial"/>
                <a:cs typeface="Arial"/>
              </a:rPr>
              <a:t>e</a:t>
            </a:r>
            <a:r>
              <a:rPr sz="1000" spc="77" dirty="0">
                <a:solidFill>
                  <a:srgbClr val="000000"/>
                </a:solidFill>
                <a:latin typeface="Arial"/>
                <a:cs typeface="Arial"/>
              </a:rPr>
              <a:t> </a:t>
            </a:r>
            <a:r>
              <a:rPr sz="1000" dirty="0">
                <a:solidFill>
                  <a:srgbClr val="000000"/>
                </a:solidFill>
                <a:latin typeface="Arial"/>
                <a:cs typeface="Arial"/>
              </a:rPr>
              <a:t>as</a:t>
            </a:r>
            <a:r>
              <a:rPr sz="1000" spc="84" dirty="0">
                <a:solidFill>
                  <a:srgbClr val="000000"/>
                </a:solidFill>
                <a:latin typeface="Arial"/>
                <a:cs typeface="Arial"/>
              </a:rPr>
              <a:t> </a:t>
            </a:r>
            <a:r>
              <a:rPr sz="1000" dirty="0">
                <a:solidFill>
                  <a:srgbClr val="000000"/>
                </a:solidFill>
                <a:latin typeface="Arial"/>
                <a:cs typeface="Arial"/>
              </a:rPr>
              <a:t>luzes</a:t>
            </a:r>
            <a:r>
              <a:rPr sz="1000" spc="84" dirty="0">
                <a:solidFill>
                  <a:srgbClr val="000000"/>
                </a:solidFill>
                <a:latin typeface="Arial"/>
                <a:cs typeface="Arial"/>
              </a:rPr>
              <a:t> </a:t>
            </a:r>
            <a:r>
              <a:rPr sz="1000" dirty="0">
                <a:solidFill>
                  <a:srgbClr val="000000"/>
                </a:solidFill>
                <a:latin typeface="Arial"/>
                <a:cs typeface="Arial"/>
              </a:rPr>
              <a:t>do</a:t>
            </a:r>
            <a:r>
              <a:rPr sz="1000" spc="77" dirty="0">
                <a:solidFill>
                  <a:srgbClr val="000000"/>
                </a:solidFill>
                <a:latin typeface="Arial"/>
                <a:cs typeface="Arial"/>
              </a:rPr>
              <a:t> </a:t>
            </a:r>
            <a:r>
              <a:rPr sz="1000" dirty="0">
                <a:solidFill>
                  <a:srgbClr val="000000"/>
                </a:solidFill>
                <a:latin typeface="Arial"/>
                <a:cs typeface="Arial"/>
              </a:rPr>
              <a:t>farol</a:t>
            </a:r>
            <a:r>
              <a:rPr sz="1000" spc="74" dirty="0">
                <a:solidFill>
                  <a:srgbClr val="000000"/>
                </a:solidFill>
                <a:latin typeface="Arial"/>
                <a:cs typeface="Arial"/>
              </a:rPr>
              <a:t> </a:t>
            </a:r>
            <a:r>
              <a:rPr sz="1000" dirty="0">
                <a:solidFill>
                  <a:srgbClr val="000000"/>
                </a:solidFill>
                <a:latin typeface="Arial"/>
                <a:cs typeface="Arial"/>
              </a:rPr>
              <a:t>mudam</a:t>
            </a:r>
            <a:r>
              <a:rPr sz="1000" spc="73" dirty="0">
                <a:solidFill>
                  <a:srgbClr val="000000"/>
                </a:solidFill>
                <a:latin typeface="Arial"/>
                <a:cs typeface="Arial"/>
              </a:rPr>
              <a:t> </a:t>
            </a:r>
            <a:r>
              <a:rPr sz="1000" dirty="0">
                <a:solidFill>
                  <a:srgbClr val="000000"/>
                </a:solidFill>
                <a:latin typeface="Arial"/>
                <a:cs typeface="Arial"/>
              </a:rPr>
              <a:t>para</a:t>
            </a:r>
            <a:r>
              <a:rPr sz="1000" spc="92" dirty="0">
                <a:solidFill>
                  <a:srgbClr val="000000"/>
                </a:solidFill>
                <a:latin typeface="Arial"/>
                <a:cs typeface="Arial"/>
              </a:rPr>
              <a:t> </a:t>
            </a:r>
            <a:r>
              <a:rPr sz="1000" dirty="0">
                <a:solidFill>
                  <a:srgbClr val="000000"/>
                </a:solidFill>
                <a:latin typeface="Arial"/>
                <a:cs typeface="Arial"/>
              </a:rPr>
              <a:t>máximos</a:t>
            </a:r>
            <a:r>
              <a:rPr sz="1000" spc="85" dirty="0">
                <a:solidFill>
                  <a:srgbClr val="000000"/>
                </a:solidFill>
                <a:latin typeface="Arial"/>
                <a:cs typeface="Arial"/>
              </a:rPr>
              <a:t> </a:t>
            </a:r>
            <a:r>
              <a:rPr sz="1000" dirty="0">
                <a:solidFill>
                  <a:srgbClr val="000000"/>
                </a:solidFill>
                <a:latin typeface="Arial"/>
                <a:cs typeface="Arial"/>
              </a:rPr>
              <a:t>ou</a:t>
            </a:r>
            <a:r>
              <a:rPr sz="1000" spc="77" dirty="0">
                <a:solidFill>
                  <a:srgbClr val="000000"/>
                </a:solidFill>
                <a:latin typeface="Arial"/>
                <a:cs typeface="Arial"/>
              </a:rPr>
              <a:t> </a:t>
            </a:r>
            <a:r>
              <a:rPr sz="1000" dirty="0">
                <a:solidFill>
                  <a:srgbClr val="000000"/>
                </a:solidFill>
                <a:latin typeface="Arial"/>
                <a:cs typeface="Arial"/>
              </a:rPr>
              <a:t>de</a:t>
            </a:r>
          </a:p>
        </p:txBody>
      </p:sp>
      <p:sp>
        <p:nvSpPr>
          <p:cNvPr id="27" name="object 27"/>
          <p:cNvSpPr txBox="1"/>
          <p:nvPr/>
        </p:nvSpPr>
        <p:spPr>
          <a:xfrm>
            <a:off x="541020" y="2804331"/>
            <a:ext cx="3206604"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estrada.</a:t>
            </a:r>
            <a:r>
              <a:rPr sz="1000" spc="163" dirty="0">
                <a:solidFill>
                  <a:srgbClr val="000000"/>
                </a:solidFill>
                <a:latin typeface="Arial"/>
                <a:cs typeface="Arial"/>
              </a:rPr>
              <a:t> </a:t>
            </a:r>
            <a:r>
              <a:rPr sz="1000" dirty="0">
                <a:solidFill>
                  <a:srgbClr val="000000"/>
                </a:solidFill>
                <a:latin typeface="Arial"/>
                <a:cs typeface="Arial"/>
              </a:rPr>
              <a:t>Quando</a:t>
            </a:r>
            <a:r>
              <a:rPr sz="1000" spc="160" dirty="0">
                <a:solidFill>
                  <a:srgbClr val="000000"/>
                </a:solidFill>
                <a:latin typeface="Arial"/>
                <a:cs typeface="Arial"/>
              </a:rPr>
              <a:t> </a:t>
            </a:r>
            <a:r>
              <a:rPr sz="1000" dirty="0">
                <a:solidFill>
                  <a:srgbClr val="000000"/>
                </a:solidFill>
                <a:latin typeface="Arial"/>
                <a:cs typeface="Arial"/>
              </a:rPr>
              <a:t>ativar</a:t>
            </a:r>
            <a:r>
              <a:rPr sz="1000" spc="166" dirty="0">
                <a:solidFill>
                  <a:srgbClr val="000000"/>
                </a:solidFill>
                <a:latin typeface="Arial"/>
                <a:cs typeface="Arial"/>
              </a:rPr>
              <a:t> </a:t>
            </a:r>
            <a:r>
              <a:rPr sz="1000" dirty="0">
                <a:solidFill>
                  <a:srgbClr val="000000"/>
                </a:solidFill>
                <a:latin typeface="Arial"/>
                <a:cs typeface="Arial"/>
              </a:rPr>
              <a:t>o</a:t>
            </a:r>
            <a:r>
              <a:rPr sz="1000" spc="173" dirty="0">
                <a:solidFill>
                  <a:srgbClr val="000000"/>
                </a:solidFill>
                <a:latin typeface="Arial"/>
                <a:cs typeface="Arial"/>
              </a:rPr>
              <a:t> </a:t>
            </a:r>
            <a:r>
              <a:rPr sz="1000" dirty="0">
                <a:solidFill>
                  <a:srgbClr val="000000"/>
                </a:solidFill>
                <a:latin typeface="Arial"/>
                <a:cs typeface="Arial"/>
              </a:rPr>
              <a:t>gatilho</a:t>
            </a:r>
            <a:r>
              <a:rPr sz="1000" spc="162" dirty="0">
                <a:solidFill>
                  <a:srgbClr val="000000"/>
                </a:solidFill>
                <a:latin typeface="Arial"/>
                <a:cs typeface="Arial"/>
              </a:rPr>
              <a:t> </a:t>
            </a:r>
            <a:r>
              <a:rPr sz="1000" dirty="0">
                <a:solidFill>
                  <a:srgbClr val="000000"/>
                </a:solidFill>
                <a:latin typeface="Arial"/>
                <a:cs typeface="Arial"/>
              </a:rPr>
              <a:t>de</a:t>
            </a:r>
            <a:r>
              <a:rPr sz="1000" spc="161" dirty="0">
                <a:solidFill>
                  <a:srgbClr val="000000"/>
                </a:solidFill>
                <a:latin typeface="Arial"/>
                <a:cs typeface="Arial"/>
              </a:rPr>
              <a:t> </a:t>
            </a:r>
            <a:r>
              <a:rPr sz="1000" dirty="0">
                <a:solidFill>
                  <a:srgbClr val="000000"/>
                </a:solidFill>
                <a:latin typeface="Arial"/>
                <a:cs typeface="Arial"/>
              </a:rPr>
              <a:t>sinais</a:t>
            </a:r>
            <a:r>
              <a:rPr sz="1000" spc="168" dirty="0">
                <a:solidFill>
                  <a:srgbClr val="000000"/>
                </a:solidFill>
                <a:latin typeface="Arial"/>
                <a:cs typeface="Arial"/>
              </a:rPr>
              <a:t> </a:t>
            </a:r>
            <a:r>
              <a:rPr sz="1000" dirty="0">
                <a:solidFill>
                  <a:srgbClr val="000000"/>
                </a:solidFill>
                <a:latin typeface="Arial"/>
                <a:cs typeface="Arial"/>
              </a:rPr>
              <a:t>de</a:t>
            </a:r>
            <a:r>
              <a:rPr sz="1000" spc="173" dirty="0">
                <a:solidFill>
                  <a:srgbClr val="000000"/>
                </a:solidFill>
                <a:latin typeface="Arial"/>
                <a:cs typeface="Arial"/>
              </a:rPr>
              <a:t> </a:t>
            </a:r>
            <a:r>
              <a:rPr sz="1000" dirty="0">
                <a:solidFill>
                  <a:srgbClr val="000000"/>
                </a:solidFill>
                <a:latin typeface="Arial"/>
                <a:cs typeface="Arial"/>
              </a:rPr>
              <a:t>luzes,</a:t>
            </a:r>
          </a:p>
          <a:p>
            <a:pPr marL="0" marR="0">
              <a:lnSpc>
                <a:spcPts val="1112"/>
              </a:lnSpc>
              <a:spcBef>
                <a:spcPts val="87"/>
              </a:spcBef>
              <a:spcAft>
                <a:spcPts val="0"/>
              </a:spcAft>
            </a:pPr>
            <a:r>
              <a:rPr sz="1000" dirty="0">
                <a:solidFill>
                  <a:srgbClr val="000000"/>
                </a:solidFill>
                <a:latin typeface="Arial"/>
                <a:cs typeface="Arial"/>
              </a:rPr>
              <a:t>também</a:t>
            </a:r>
            <a:r>
              <a:rPr sz="1000" spc="184" dirty="0">
                <a:solidFill>
                  <a:srgbClr val="000000"/>
                </a:solidFill>
                <a:latin typeface="Arial"/>
                <a:cs typeface="Arial"/>
              </a:rPr>
              <a:t> </a:t>
            </a:r>
            <a:r>
              <a:rPr sz="1000" dirty="0">
                <a:solidFill>
                  <a:srgbClr val="000000"/>
                </a:solidFill>
                <a:latin typeface="Arial"/>
                <a:cs typeface="Arial"/>
              </a:rPr>
              <a:t>irá</a:t>
            </a:r>
            <a:r>
              <a:rPr sz="1000" spc="181" dirty="0">
                <a:solidFill>
                  <a:srgbClr val="000000"/>
                </a:solidFill>
                <a:latin typeface="Arial"/>
                <a:cs typeface="Arial"/>
              </a:rPr>
              <a:t> </a:t>
            </a:r>
            <a:r>
              <a:rPr sz="1000" dirty="0">
                <a:solidFill>
                  <a:srgbClr val="000000"/>
                </a:solidFill>
                <a:latin typeface="Arial"/>
                <a:cs typeface="Arial"/>
              </a:rPr>
              <a:t>acender-se</a:t>
            </a:r>
            <a:r>
              <a:rPr sz="1000" spc="184" dirty="0">
                <a:solidFill>
                  <a:srgbClr val="000000"/>
                </a:solidFill>
                <a:latin typeface="Arial"/>
                <a:cs typeface="Arial"/>
              </a:rPr>
              <a:t> </a:t>
            </a:r>
            <a:r>
              <a:rPr sz="1000" dirty="0">
                <a:solidFill>
                  <a:srgbClr val="000000"/>
                </a:solidFill>
                <a:latin typeface="Arial"/>
                <a:cs typeface="Arial"/>
              </a:rPr>
              <a:t>o</a:t>
            </a:r>
            <a:r>
              <a:rPr sz="1000" spc="185" dirty="0">
                <a:solidFill>
                  <a:srgbClr val="000000"/>
                </a:solidFill>
                <a:latin typeface="Arial"/>
                <a:cs typeface="Arial"/>
              </a:rPr>
              <a:t> </a:t>
            </a:r>
            <a:r>
              <a:rPr sz="1000" dirty="0">
                <a:solidFill>
                  <a:srgbClr val="000000"/>
                </a:solidFill>
                <a:latin typeface="Arial"/>
                <a:cs typeface="Arial"/>
              </a:rPr>
              <a:t>aviso</a:t>
            </a:r>
            <a:r>
              <a:rPr sz="1000" spc="195" dirty="0">
                <a:solidFill>
                  <a:srgbClr val="000000"/>
                </a:solidFill>
                <a:latin typeface="Arial"/>
                <a:cs typeface="Arial"/>
              </a:rPr>
              <a:t> </a:t>
            </a:r>
            <a:r>
              <a:rPr sz="1000" dirty="0">
                <a:solidFill>
                  <a:srgbClr val="000000"/>
                </a:solidFill>
                <a:latin typeface="KHWEOU+ArialMT"/>
                <a:cs typeface="KHWEOU+ArialMT"/>
              </a:rPr>
              <a:t>“</a:t>
            </a:r>
            <a:r>
              <a:rPr sz="1000" spc="972" dirty="0">
                <a:solidFill>
                  <a:srgbClr val="000000"/>
                </a:solidFill>
                <a:latin typeface="KHWEOU+ArialMT"/>
                <a:cs typeface="KHWEOU+ArialMT"/>
              </a:rPr>
              <a:t> </a:t>
            </a:r>
            <a:r>
              <a:rPr sz="1000" dirty="0">
                <a:solidFill>
                  <a:srgbClr val="000000"/>
                </a:solidFill>
                <a:latin typeface="GRIWGM+Arial-BoldMT"/>
                <a:cs typeface="GRIWGM+Arial-BoldMT"/>
              </a:rPr>
              <a:t>”</a:t>
            </a:r>
            <a:r>
              <a:rPr sz="1000" spc="222" dirty="0">
                <a:solidFill>
                  <a:srgbClr val="000000"/>
                </a:solidFill>
                <a:latin typeface="Times New Roman"/>
                <a:cs typeface="Times New Roman"/>
              </a:rPr>
              <a:t> </a:t>
            </a:r>
            <a:r>
              <a:rPr sz="1000" dirty="0">
                <a:solidFill>
                  <a:srgbClr val="000000"/>
                </a:solidFill>
                <a:latin typeface="Arial"/>
                <a:cs typeface="Arial"/>
              </a:rPr>
              <a:t>e</a:t>
            </a:r>
            <a:r>
              <a:rPr sz="1000" spc="185" dirty="0">
                <a:solidFill>
                  <a:srgbClr val="000000"/>
                </a:solidFill>
                <a:latin typeface="Arial"/>
                <a:cs typeface="Arial"/>
              </a:rPr>
              <a:t> </a:t>
            </a:r>
            <a:r>
              <a:rPr sz="1000" dirty="0">
                <a:solidFill>
                  <a:srgbClr val="000000"/>
                </a:solidFill>
                <a:latin typeface="Arial"/>
                <a:cs typeface="Arial"/>
              </a:rPr>
              <a:t>este</a:t>
            </a:r>
            <a:r>
              <a:rPr sz="1000" spc="185" dirty="0">
                <a:solidFill>
                  <a:srgbClr val="000000"/>
                </a:solidFill>
                <a:latin typeface="Arial"/>
                <a:cs typeface="Arial"/>
              </a:rPr>
              <a:t> </a:t>
            </a:r>
            <a:r>
              <a:rPr sz="1000" dirty="0">
                <a:solidFill>
                  <a:srgbClr val="000000"/>
                </a:solidFill>
                <a:latin typeface="Arial"/>
                <a:cs typeface="Arial"/>
              </a:rPr>
              <a:t>não</a:t>
            </a:r>
            <a:r>
              <a:rPr sz="1000" spc="189" dirty="0">
                <a:solidFill>
                  <a:srgbClr val="000000"/>
                </a:solidFill>
                <a:latin typeface="Arial"/>
                <a:cs typeface="Arial"/>
              </a:rPr>
              <a:t> </a:t>
            </a:r>
            <a:r>
              <a:rPr sz="1000" dirty="0">
                <a:solidFill>
                  <a:srgbClr val="000000"/>
                </a:solidFill>
                <a:latin typeface="Arial"/>
                <a:cs typeface="Arial"/>
              </a:rPr>
              <a:t>se</a:t>
            </a:r>
          </a:p>
          <a:p>
            <a:pPr marL="0" marR="0">
              <a:lnSpc>
                <a:spcPts val="1112"/>
              </a:lnSpc>
              <a:spcBef>
                <a:spcPts val="87"/>
              </a:spcBef>
              <a:spcAft>
                <a:spcPts val="0"/>
              </a:spcAft>
            </a:pPr>
            <a:r>
              <a:rPr sz="1000" dirty="0">
                <a:solidFill>
                  <a:srgbClr val="000000"/>
                </a:solidFill>
                <a:latin typeface="Arial"/>
                <a:cs typeface="Arial"/>
              </a:rPr>
              <a:t>apagará até</a:t>
            </a:r>
            <a:r>
              <a:rPr sz="1000" spc="-10" dirty="0">
                <a:solidFill>
                  <a:srgbClr val="000000"/>
                </a:solidFill>
                <a:latin typeface="Arial"/>
                <a:cs typeface="Arial"/>
              </a:rPr>
              <a:t> </a:t>
            </a:r>
            <a:r>
              <a:rPr sz="1000" dirty="0">
                <a:solidFill>
                  <a:srgbClr val="000000"/>
                </a:solidFill>
                <a:latin typeface="Arial"/>
                <a:cs typeface="Arial"/>
              </a:rPr>
              <a:t>que solte o gatilho..</a:t>
            </a:r>
          </a:p>
        </p:txBody>
      </p:sp>
      <p:sp>
        <p:nvSpPr>
          <p:cNvPr id="28" name="object 28"/>
          <p:cNvSpPr txBox="1"/>
          <p:nvPr/>
        </p:nvSpPr>
        <p:spPr>
          <a:xfrm>
            <a:off x="3964559" y="3012525"/>
            <a:ext cx="1551099"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Pressão dos pneus</a:t>
            </a:r>
          </a:p>
        </p:txBody>
      </p:sp>
      <p:sp>
        <p:nvSpPr>
          <p:cNvPr id="29" name="object 29"/>
          <p:cNvSpPr txBox="1"/>
          <p:nvPr/>
        </p:nvSpPr>
        <p:spPr>
          <a:xfrm>
            <a:off x="3964559" y="3281343"/>
            <a:ext cx="3208699" cy="7893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56"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pressão</a:t>
            </a:r>
            <a:r>
              <a:rPr sz="1000" spc="51" dirty="0">
                <a:solidFill>
                  <a:srgbClr val="000000"/>
                </a:solidFill>
                <a:latin typeface="Arial"/>
                <a:cs typeface="Arial"/>
              </a:rPr>
              <a:t> </a:t>
            </a:r>
            <a:r>
              <a:rPr sz="1000" dirty="0">
                <a:solidFill>
                  <a:srgbClr val="000000"/>
                </a:solidFill>
                <a:latin typeface="Arial"/>
                <a:cs typeface="Arial"/>
              </a:rPr>
              <a:t>do</a:t>
            </a:r>
            <a:r>
              <a:rPr sz="1000" spc="47" dirty="0">
                <a:solidFill>
                  <a:srgbClr val="000000"/>
                </a:solidFill>
                <a:latin typeface="Arial"/>
                <a:cs typeface="Arial"/>
              </a:rPr>
              <a:t> </a:t>
            </a:r>
            <a:r>
              <a:rPr sz="1000" dirty="0">
                <a:solidFill>
                  <a:srgbClr val="000000"/>
                </a:solidFill>
                <a:latin typeface="Arial"/>
                <a:cs typeface="Arial"/>
              </a:rPr>
              <a:t>pneu</a:t>
            </a:r>
            <a:r>
              <a:rPr sz="1000" spc="51" dirty="0">
                <a:solidFill>
                  <a:srgbClr val="000000"/>
                </a:solidFill>
                <a:latin typeface="Arial"/>
                <a:cs typeface="Arial"/>
              </a:rPr>
              <a:t> </a:t>
            </a:r>
            <a:r>
              <a:rPr sz="1000" dirty="0">
                <a:solidFill>
                  <a:srgbClr val="000000"/>
                </a:solidFill>
                <a:latin typeface="Arial"/>
                <a:cs typeface="Arial"/>
              </a:rPr>
              <a:t>dianteiro</a:t>
            </a:r>
            <a:r>
              <a:rPr sz="1000" spc="64" dirty="0">
                <a:solidFill>
                  <a:srgbClr val="000000"/>
                </a:solidFill>
                <a:latin typeface="Arial"/>
                <a:cs typeface="Arial"/>
              </a:rPr>
              <a:t> </a:t>
            </a:r>
            <a:r>
              <a:rPr sz="1000" dirty="0">
                <a:solidFill>
                  <a:srgbClr val="000000"/>
                </a:solidFill>
                <a:latin typeface="Arial"/>
                <a:cs typeface="Arial"/>
              </a:rPr>
              <a:t>for</a:t>
            </a:r>
            <a:r>
              <a:rPr sz="1000" spc="71" dirty="0">
                <a:solidFill>
                  <a:srgbClr val="000000"/>
                </a:solidFill>
                <a:latin typeface="Arial"/>
                <a:cs typeface="Arial"/>
              </a:rPr>
              <a:t> </a:t>
            </a:r>
            <a:r>
              <a:rPr sz="1000" dirty="0">
                <a:solidFill>
                  <a:srgbClr val="000000"/>
                </a:solidFill>
                <a:latin typeface="Arial"/>
                <a:cs typeface="Arial"/>
              </a:rPr>
              <a:t>inferior</a:t>
            </a:r>
            <a:r>
              <a:rPr sz="1000" spc="60"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1,9</a:t>
            </a:r>
          </a:p>
          <a:p>
            <a:pPr marL="0" marR="0">
              <a:lnSpc>
                <a:spcPts val="1112"/>
              </a:lnSpc>
              <a:spcBef>
                <a:spcPts val="90"/>
              </a:spcBef>
              <a:spcAft>
                <a:spcPts val="0"/>
              </a:spcAft>
            </a:pPr>
            <a:r>
              <a:rPr sz="1000" dirty="0">
                <a:solidFill>
                  <a:srgbClr val="000000"/>
                </a:solidFill>
                <a:latin typeface="Arial"/>
                <a:cs typeface="Arial"/>
              </a:rPr>
              <a:t>bar,</a:t>
            </a:r>
            <a:r>
              <a:rPr sz="1000" spc="57"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pressão</a:t>
            </a:r>
            <a:r>
              <a:rPr sz="1000" spc="63" dirty="0">
                <a:solidFill>
                  <a:srgbClr val="000000"/>
                </a:solidFill>
                <a:latin typeface="Arial"/>
                <a:cs typeface="Arial"/>
              </a:rPr>
              <a:t> </a:t>
            </a:r>
            <a:r>
              <a:rPr sz="1000" dirty="0">
                <a:solidFill>
                  <a:srgbClr val="000000"/>
                </a:solidFill>
                <a:latin typeface="Arial"/>
                <a:cs typeface="Arial"/>
              </a:rPr>
              <a:t>é</a:t>
            </a:r>
            <a:r>
              <a:rPr sz="1000" spc="52" dirty="0">
                <a:solidFill>
                  <a:srgbClr val="000000"/>
                </a:solidFill>
                <a:latin typeface="Arial"/>
                <a:cs typeface="Arial"/>
              </a:rPr>
              <a:t> </a:t>
            </a:r>
            <a:r>
              <a:rPr sz="1000" dirty="0">
                <a:solidFill>
                  <a:srgbClr val="000000"/>
                </a:solidFill>
                <a:latin typeface="Arial"/>
                <a:cs typeface="Arial"/>
              </a:rPr>
              <a:t>mostrada</a:t>
            </a:r>
            <a:r>
              <a:rPr sz="1000" spc="76"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vermelho</a:t>
            </a:r>
            <a:r>
              <a:rPr sz="1000" spc="62" dirty="0">
                <a:solidFill>
                  <a:srgbClr val="000000"/>
                </a:solidFill>
                <a:latin typeface="Arial"/>
                <a:cs typeface="Arial"/>
              </a:rPr>
              <a:t> </a:t>
            </a:r>
            <a:r>
              <a:rPr sz="1000" dirty="0">
                <a:solidFill>
                  <a:srgbClr val="000000"/>
                </a:solidFill>
                <a:latin typeface="Arial"/>
                <a:cs typeface="Arial"/>
              </a:rPr>
              <a:t>e</a:t>
            </a:r>
            <a:r>
              <a:rPr sz="1000" spc="65" dirty="0">
                <a:solidFill>
                  <a:srgbClr val="000000"/>
                </a:solidFill>
                <a:latin typeface="Arial"/>
                <a:cs typeface="Arial"/>
              </a:rPr>
              <a:t> </a:t>
            </a:r>
            <a:r>
              <a:rPr sz="1000" dirty="0">
                <a:solidFill>
                  <a:srgbClr val="000000"/>
                </a:solidFill>
                <a:latin typeface="Arial"/>
                <a:cs typeface="Arial"/>
              </a:rPr>
              <a:t>acende-se</a:t>
            </a:r>
            <a:r>
              <a:rPr sz="1000" spc="50"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luz</a:t>
            </a:r>
            <a:r>
              <a:rPr sz="1000" spc="26" dirty="0">
                <a:solidFill>
                  <a:srgbClr val="000000"/>
                </a:solidFill>
                <a:latin typeface="Arial"/>
                <a:cs typeface="Arial"/>
              </a:rPr>
              <a:t> </a:t>
            </a:r>
            <a:r>
              <a:rPr sz="1000" dirty="0">
                <a:solidFill>
                  <a:srgbClr val="000000"/>
                </a:solidFill>
                <a:latin typeface="Arial"/>
                <a:cs typeface="Arial"/>
              </a:rPr>
              <a:t>de</a:t>
            </a:r>
            <a:r>
              <a:rPr sz="1000" spc="17" dirty="0">
                <a:solidFill>
                  <a:srgbClr val="000000"/>
                </a:solidFill>
                <a:latin typeface="Arial"/>
                <a:cs typeface="Arial"/>
              </a:rPr>
              <a:t> </a:t>
            </a:r>
            <a:r>
              <a:rPr sz="1000" dirty="0">
                <a:solidFill>
                  <a:srgbClr val="000000"/>
                </a:solidFill>
                <a:latin typeface="Arial"/>
                <a:cs typeface="Arial"/>
              </a:rPr>
              <a:t>alerta</a:t>
            </a:r>
            <a:r>
              <a:rPr sz="1000" spc="15" dirty="0">
                <a:solidFill>
                  <a:srgbClr val="000000"/>
                </a:solidFill>
                <a:latin typeface="Arial"/>
                <a:cs typeface="Arial"/>
              </a:rPr>
              <a:t> </a:t>
            </a:r>
            <a:r>
              <a:rPr sz="1000" dirty="0">
                <a:solidFill>
                  <a:srgbClr val="000000"/>
                </a:solidFill>
                <a:latin typeface="Arial"/>
                <a:cs typeface="Arial"/>
              </a:rPr>
              <a:t>dos</a:t>
            </a:r>
            <a:r>
              <a:rPr sz="1000" spc="26" dirty="0">
                <a:solidFill>
                  <a:srgbClr val="000000"/>
                </a:solidFill>
                <a:latin typeface="Arial"/>
                <a:cs typeface="Arial"/>
              </a:rPr>
              <a:t> </a:t>
            </a:r>
            <a:r>
              <a:rPr sz="1000" dirty="0">
                <a:solidFill>
                  <a:srgbClr val="000000"/>
                </a:solidFill>
                <a:latin typeface="Arial"/>
                <a:cs typeface="Arial"/>
              </a:rPr>
              <a:t>pneus.</a:t>
            </a:r>
            <a:r>
              <a:rPr sz="1000" spc="19" dirty="0">
                <a:solidFill>
                  <a:srgbClr val="000000"/>
                </a:solidFill>
                <a:latin typeface="Arial"/>
                <a:cs typeface="Arial"/>
              </a:rPr>
              <a:t> </a:t>
            </a:r>
            <a:r>
              <a:rPr sz="1000" dirty="0">
                <a:solidFill>
                  <a:srgbClr val="000000"/>
                </a:solidFill>
                <a:latin typeface="Arial"/>
                <a:cs typeface="Arial"/>
              </a:rPr>
              <a:t>Quando</a:t>
            </a:r>
            <a:r>
              <a:rPr sz="1000" spc="15" dirty="0">
                <a:solidFill>
                  <a:srgbClr val="000000"/>
                </a:solidFill>
                <a:latin typeface="Arial"/>
                <a:cs typeface="Arial"/>
              </a:rPr>
              <a:t> </a:t>
            </a:r>
            <a:r>
              <a:rPr sz="1000" dirty="0">
                <a:solidFill>
                  <a:srgbClr val="000000"/>
                </a:solidFill>
                <a:latin typeface="Arial"/>
                <a:cs typeface="Arial"/>
              </a:rPr>
              <a:t>a</a:t>
            </a:r>
            <a:r>
              <a:rPr sz="1000" spc="17" dirty="0">
                <a:solidFill>
                  <a:srgbClr val="000000"/>
                </a:solidFill>
                <a:latin typeface="Arial"/>
                <a:cs typeface="Arial"/>
              </a:rPr>
              <a:t> </a:t>
            </a:r>
            <a:r>
              <a:rPr sz="1000" dirty="0">
                <a:solidFill>
                  <a:srgbClr val="000000"/>
                </a:solidFill>
                <a:latin typeface="Arial"/>
                <a:cs typeface="Arial"/>
              </a:rPr>
              <a:t>pressão</a:t>
            </a:r>
            <a:r>
              <a:rPr sz="1000" spc="27" dirty="0">
                <a:solidFill>
                  <a:srgbClr val="000000"/>
                </a:solidFill>
                <a:latin typeface="Arial"/>
                <a:cs typeface="Arial"/>
              </a:rPr>
              <a:t> </a:t>
            </a:r>
            <a:r>
              <a:rPr sz="1000" dirty="0">
                <a:solidFill>
                  <a:srgbClr val="000000"/>
                </a:solidFill>
                <a:latin typeface="Arial"/>
                <a:cs typeface="Arial"/>
              </a:rPr>
              <a:t>do</a:t>
            </a:r>
            <a:r>
              <a:rPr sz="1000" spc="17" dirty="0">
                <a:solidFill>
                  <a:srgbClr val="000000"/>
                </a:solidFill>
                <a:latin typeface="Arial"/>
                <a:cs typeface="Arial"/>
              </a:rPr>
              <a:t> </a:t>
            </a:r>
            <a:r>
              <a:rPr sz="1000" dirty="0">
                <a:solidFill>
                  <a:srgbClr val="000000"/>
                </a:solidFill>
                <a:latin typeface="Arial"/>
                <a:cs typeface="Arial"/>
              </a:rPr>
              <a:t>pneu</a:t>
            </a:r>
            <a:r>
              <a:rPr sz="1000" spc="29" dirty="0">
                <a:solidFill>
                  <a:srgbClr val="000000"/>
                </a:solidFill>
                <a:latin typeface="Arial"/>
                <a:cs typeface="Arial"/>
              </a:rPr>
              <a:t> </a:t>
            </a:r>
            <a:r>
              <a:rPr sz="1000" dirty="0">
                <a:solidFill>
                  <a:srgbClr val="000000"/>
                </a:solidFill>
                <a:latin typeface="Arial"/>
                <a:cs typeface="Arial"/>
              </a:rPr>
              <a:t>é</a:t>
            </a:r>
          </a:p>
          <a:p>
            <a:pPr marL="0" marR="0">
              <a:lnSpc>
                <a:spcPts val="1112"/>
              </a:lnSpc>
              <a:spcBef>
                <a:spcPts val="87"/>
              </a:spcBef>
              <a:spcAft>
                <a:spcPts val="0"/>
              </a:spcAft>
            </a:pPr>
            <a:r>
              <a:rPr sz="1000" dirty="0">
                <a:solidFill>
                  <a:srgbClr val="000000"/>
                </a:solidFill>
                <a:latin typeface="Arial"/>
                <a:cs typeface="Arial"/>
              </a:rPr>
              <a:t>superior</a:t>
            </a:r>
            <a:r>
              <a:rPr sz="1000" spc="85"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2,0</a:t>
            </a:r>
            <a:r>
              <a:rPr sz="1000" spc="63" dirty="0">
                <a:solidFill>
                  <a:srgbClr val="000000"/>
                </a:solidFill>
                <a:latin typeface="Arial"/>
                <a:cs typeface="Arial"/>
              </a:rPr>
              <a:t> </a:t>
            </a:r>
            <a:r>
              <a:rPr sz="1000" dirty="0">
                <a:solidFill>
                  <a:srgbClr val="000000"/>
                </a:solidFill>
                <a:latin typeface="Arial"/>
                <a:cs typeface="Arial"/>
              </a:rPr>
              <a:t>bar,</a:t>
            </a:r>
            <a:r>
              <a:rPr sz="1000" spc="82"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pressão</a:t>
            </a:r>
            <a:r>
              <a:rPr sz="1000" spc="61" dirty="0">
                <a:solidFill>
                  <a:srgbClr val="000000"/>
                </a:solidFill>
                <a:latin typeface="Arial"/>
                <a:cs typeface="Arial"/>
              </a:rPr>
              <a:t> </a:t>
            </a:r>
            <a:r>
              <a:rPr sz="1000" dirty="0">
                <a:solidFill>
                  <a:srgbClr val="000000"/>
                </a:solidFill>
                <a:latin typeface="Arial"/>
                <a:cs typeface="Arial"/>
              </a:rPr>
              <a:t>mostra-se</a:t>
            </a:r>
            <a:r>
              <a:rPr sz="1000" spc="62"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branco</a:t>
            </a:r>
            <a:r>
              <a:rPr sz="1000" spc="65" dirty="0">
                <a:solidFill>
                  <a:srgbClr val="000000"/>
                </a:solidFill>
                <a:latin typeface="Arial"/>
                <a:cs typeface="Arial"/>
              </a:rPr>
              <a:t> </a:t>
            </a:r>
            <a:r>
              <a:rPr sz="1000" dirty="0">
                <a:solidFill>
                  <a:srgbClr val="000000"/>
                </a:solidFill>
                <a:latin typeface="Arial"/>
                <a:cs typeface="Arial"/>
              </a:rPr>
              <a:t>e</a:t>
            </a:r>
            <a:r>
              <a:rPr sz="1000" spc="77"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luz de alerta dos pneus permanece apagada.</a:t>
            </a:r>
          </a:p>
        </p:txBody>
      </p:sp>
      <p:sp>
        <p:nvSpPr>
          <p:cNvPr id="30" name="object 30"/>
          <p:cNvSpPr txBox="1"/>
          <p:nvPr/>
        </p:nvSpPr>
        <p:spPr>
          <a:xfrm>
            <a:off x="541020" y="3963831"/>
            <a:ext cx="2905251"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Aviso de nível baixo</a:t>
            </a:r>
            <a:r>
              <a:rPr sz="1200" b="1" spc="-10" dirty="0">
                <a:solidFill>
                  <a:srgbClr val="000000"/>
                </a:solidFill>
                <a:latin typeface="Arial"/>
                <a:cs typeface="Arial"/>
              </a:rPr>
              <a:t> </a:t>
            </a:r>
            <a:r>
              <a:rPr sz="1200" b="1" dirty="0">
                <a:solidFill>
                  <a:srgbClr val="000000"/>
                </a:solidFill>
                <a:latin typeface="Arial"/>
                <a:cs typeface="Arial"/>
              </a:rPr>
              <a:t>do óleo do</a:t>
            </a:r>
            <a:r>
              <a:rPr sz="1200" b="1" spc="16" dirty="0">
                <a:solidFill>
                  <a:srgbClr val="000000"/>
                </a:solidFill>
                <a:latin typeface="Arial"/>
                <a:cs typeface="Arial"/>
              </a:rPr>
              <a:t> </a:t>
            </a:r>
            <a:r>
              <a:rPr sz="1200" b="1" dirty="0">
                <a:solidFill>
                  <a:srgbClr val="000000"/>
                </a:solidFill>
                <a:latin typeface="Arial"/>
                <a:cs typeface="Arial"/>
              </a:rPr>
              <a:t>motor</a:t>
            </a:r>
          </a:p>
        </p:txBody>
      </p:sp>
      <p:sp>
        <p:nvSpPr>
          <p:cNvPr id="31" name="object 31"/>
          <p:cNvSpPr txBox="1"/>
          <p:nvPr/>
        </p:nvSpPr>
        <p:spPr>
          <a:xfrm>
            <a:off x="3964559" y="4119873"/>
            <a:ext cx="3208699" cy="4845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 a pressão do pneu dianteiro for superior a 2,9</a:t>
            </a:r>
          </a:p>
          <a:p>
            <a:pPr marL="0" marR="0">
              <a:lnSpc>
                <a:spcPts val="1112"/>
              </a:lnSpc>
              <a:spcBef>
                <a:spcPts val="87"/>
              </a:spcBef>
              <a:spcAft>
                <a:spcPts val="0"/>
              </a:spcAft>
            </a:pPr>
            <a:r>
              <a:rPr sz="1000" dirty="0">
                <a:solidFill>
                  <a:srgbClr val="000000"/>
                </a:solidFill>
                <a:latin typeface="Arial"/>
                <a:cs typeface="Arial"/>
              </a:rPr>
              <a:t>bar,</a:t>
            </a:r>
            <a:r>
              <a:rPr sz="1000" spc="57"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pressão</a:t>
            </a:r>
            <a:r>
              <a:rPr sz="1000" spc="63" dirty="0">
                <a:solidFill>
                  <a:srgbClr val="000000"/>
                </a:solidFill>
                <a:latin typeface="Arial"/>
                <a:cs typeface="Arial"/>
              </a:rPr>
              <a:t> </a:t>
            </a:r>
            <a:r>
              <a:rPr sz="1000" dirty="0">
                <a:solidFill>
                  <a:srgbClr val="000000"/>
                </a:solidFill>
                <a:latin typeface="Arial"/>
                <a:cs typeface="Arial"/>
              </a:rPr>
              <a:t>é</a:t>
            </a:r>
            <a:r>
              <a:rPr sz="1000" spc="52" dirty="0">
                <a:solidFill>
                  <a:srgbClr val="000000"/>
                </a:solidFill>
                <a:latin typeface="Arial"/>
                <a:cs typeface="Arial"/>
              </a:rPr>
              <a:t> </a:t>
            </a:r>
            <a:r>
              <a:rPr sz="1000" dirty="0">
                <a:solidFill>
                  <a:srgbClr val="000000"/>
                </a:solidFill>
                <a:latin typeface="Arial"/>
                <a:cs typeface="Arial"/>
              </a:rPr>
              <a:t>mostrada</a:t>
            </a:r>
            <a:r>
              <a:rPr sz="1000" spc="76"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vermelho</a:t>
            </a:r>
            <a:r>
              <a:rPr sz="1000" spc="88" dirty="0">
                <a:solidFill>
                  <a:srgbClr val="000000"/>
                </a:solidFill>
                <a:latin typeface="Arial"/>
                <a:cs typeface="Arial"/>
              </a:rPr>
              <a:t> </a:t>
            </a:r>
            <a:r>
              <a:rPr sz="1000" dirty="0">
                <a:solidFill>
                  <a:srgbClr val="000000"/>
                </a:solidFill>
                <a:latin typeface="Arial"/>
                <a:cs typeface="Arial"/>
              </a:rPr>
              <a:t>e</a:t>
            </a:r>
            <a:r>
              <a:rPr sz="1000" spc="65" dirty="0">
                <a:solidFill>
                  <a:srgbClr val="000000"/>
                </a:solidFill>
                <a:latin typeface="Arial"/>
                <a:cs typeface="Arial"/>
              </a:rPr>
              <a:t> </a:t>
            </a:r>
            <a:r>
              <a:rPr sz="1000" dirty="0">
                <a:solidFill>
                  <a:srgbClr val="000000"/>
                </a:solidFill>
                <a:latin typeface="Arial"/>
                <a:cs typeface="Arial"/>
              </a:rPr>
              <a:t>acende-se</a:t>
            </a:r>
            <a:r>
              <a:rPr sz="1000" spc="52"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9"/>
              </a:spcBef>
              <a:spcAft>
                <a:spcPts val="0"/>
              </a:spcAft>
            </a:pPr>
            <a:r>
              <a:rPr sz="1000" dirty="0">
                <a:solidFill>
                  <a:srgbClr val="000000"/>
                </a:solidFill>
                <a:latin typeface="Arial"/>
                <a:cs typeface="Arial"/>
              </a:rPr>
              <a:t>luz</a:t>
            </a:r>
            <a:r>
              <a:rPr sz="1000" spc="26" dirty="0">
                <a:solidFill>
                  <a:srgbClr val="000000"/>
                </a:solidFill>
                <a:latin typeface="Arial"/>
                <a:cs typeface="Arial"/>
              </a:rPr>
              <a:t> </a:t>
            </a:r>
            <a:r>
              <a:rPr sz="1000" dirty="0">
                <a:solidFill>
                  <a:srgbClr val="000000"/>
                </a:solidFill>
                <a:latin typeface="Arial"/>
                <a:cs typeface="Arial"/>
              </a:rPr>
              <a:t>de</a:t>
            </a:r>
            <a:r>
              <a:rPr sz="1000" spc="17" dirty="0">
                <a:solidFill>
                  <a:srgbClr val="000000"/>
                </a:solidFill>
                <a:latin typeface="Arial"/>
                <a:cs typeface="Arial"/>
              </a:rPr>
              <a:t> </a:t>
            </a:r>
            <a:r>
              <a:rPr sz="1000" dirty="0">
                <a:solidFill>
                  <a:srgbClr val="000000"/>
                </a:solidFill>
                <a:latin typeface="Arial"/>
                <a:cs typeface="Arial"/>
              </a:rPr>
              <a:t>alerta</a:t>
            </a:r>
            <a:r>
              <a:rPr sz="1000" spc="15" dirty="0">
                <a:solidFill>
                  <a:srgbClr val="000000"/>
                </a:solidFill>
                <a:latin typeface="Arial"/>
                <a:cs typeface="Arial"/>
              </a:rPr>
              <a:t> </a:t>
            </a:r>
            <a:r>
              <a:rPr sz="1000" dirty="0">
                <a:solidFill>
                  <a:srgbClr val="000000"/>
                </a:solidFill>
                <a:latin typeface="Arial"/>
                <a:cs typeface="Arial"/>
              </a:rPr>
              <a:t>dos</a:t>
            </a:r>
            <a:r>
              <a:rPr sz="1000" spc="26" dirty="0">
                <a:solidFill>
                  <a:srgbClr val="000000"/>
                </a:solidFill>
                <a:latin typeface="Arial"/>
                <a:cs typeface="Arial"/>
              </a:rPr>
              <a:t> </a:t>
            </a:r>
            <a:r>
              <a:rPr sz="1000" dirty="0">
                <a:solidFill>
                  <a:srgbClr val="000000"/>
                </a:solidFill>
                <a:latin typeface="Arial"/>
                <a:cs typeface="Arial"/>
              </a:rPr>
              <a:t>pneus.</a:t>
            </a:r>
            <a:r>
              <a:rPr sz="1000" spc="19" dirty="0">
                <a:solidFill>
                  <a:srgbClr val="000000"/>
                </a:solidFill>
                <a:latin typeface="Arial"/>
                <a:cs typeface="Arial"/>
              </a:rPr>
              <a:t> </a:t>
            </a:r>
            <a:r>
              <a:rPr sz="1000" dirty="0">
                <a:solidFill>
                  <a:srgbClr val="000000"/>
                </a:solidFill>
                <a:latin typeface="Arial"/>
                <a:cs typeface="Arial"/>
              </a:rPr>
              <a:t>Quando</a:t>
            </a:r>
            <a:r>
              <a:rPr sz="1000" spc="15" dirty="0">
                <a:solidFill>
                  <a:srgbClr val="000000"/>
                </a:solidFill>
                <a:latin typeface="Arial"/>
                <a:cs typeface="Arial"/>
              </a:rPr>
              <a:t> </a:t>
            </a:r>
            <a:r>
              <a:rPr sz="1000" dirty="0">
                <a:solidFill>
                  <a:srgbClr val="000000"/>
                </a:solidFill>
                <a:latin typeface="Arial"/>
                <a:cs typeface="Arial"/>
              </a:rPr>
              <a:t>a</a:t>
            </a:r>
            <a:r>
              <a:rPr sz="1000" spc="17" dirty="0">
                <a:solidFill>
                  <a:srgbClr val="000000"/>
                </a:solidFill>
                <a:latin typeface="Arial"/>
                <a:cs typeface="Arial"/>
              </a:rPr>
              <a:t> </a:t>
            </a:r>
            <a:r>
              <a:rPr sz="1000" dirty="0">
                <a:solidFill>
                  <a:srgbClr val="000000"/>
                </a:solidFill>
                <a:latin typeface="Arial"/>
                <a:cs typeface="Arial"/>
              </a:rPr>
              <a:t>pressão</a:t>
            </a:r>
            <a:r>
              <a:rPr sz="1000" spc="27" dirty="0">
                <a:solidFill>
                  <a:srgbClr val="000000"/>
                </a:solidFill>
                <a:latin typeface="Arial"/>
                <a:cs typeface="Arial"/>
              </a:rPr>
              <a:t> </a:t>
            </a:r>
            <a:r>
              <a:rPr sz="1000" dirty="0">
                <a:solidFill>
                  <a:srgbClr val="000000"/>
                </a:solidFill>
                <a:latin typeface="Arial"/>
                <a:cs typeface="Arial"/>
              </a:rPr>
              <a:t>do</a:t>
            </a:r>
            <a:r>
              <a:rPr sz="1000" spc="17" dirty="0">
                <a:solidFill>
                  <a:srgbClr val="000000"/>
                </a:solidFill>
                <a:latin typeface="Arial"/>
                <a:cs typeface="Arial"/>
              </a:rPr>
              <a:t> </a:t>
            </a:r>
            <a:r>
              <a:rPr sz="1000" dirty="0">
                <a:solidFill>
                  <a:srgbClr val="000000"/>
                </a:solidFill>
                <a:latin typeface="Arial"/>
                <a:cs typeface="Arial"/>
              </a:rPr>
              <a:t>pneu</a:t>
            </a:r>
            <a:r>
              <a:rPr sz="1000" spc="29" dirty="0">
                <a:solidFill>
                  <a:srgbClr val="000000"/>
                </a:solidFill>
                <a:latin typeface="Arial"/>
                <a:cs typeface="Arial"/>
              </a:rPr>
              <a:t> </a:t>
            </a:r>
            <a:r>
              <a:rPr sz="1000" dirty="0">
                <a:solidFill>
                  <a:srgbClr val="000000"/>
                </a:solidFill>
                <a:latin typeface="Arial"/>
                <a:cs typeface="Arial"/>
              </a:rPr>
              <a:t>é</a:t>
            </a:r>
          </a:p>
        </p:txBody>
      </p:sp>
      <p:sp>
        <p:nvSpPr>
          <p:cNvPr id="32" name="object 32"/>
          <p:cNvSpPr txBox="1"/>
          <p:nvPr/>
        </p:nvSpPr>
        <p:spPr>
          <a:xfrm>
            <a:off x="541020" y="4234173"/>
            <a:ext cx="3204923"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17" dirty="0">
                <a:solidFill>
                  <a:srgbClr val="000000"/>
                </a:solidFill>
                <a:latin typeface="Arial"/>
                <a:cs typeface="Arial"/>
              </a:rPr>
              <a:t> </a:t>
            </a:r>
            <a:r>
              <a:rPr sz="1000" dirty="0">
                <a:solidFill>
                  <a:srgbClr val="000000"/>
                </a:solidFill>
                <a:latin typeface="Arial"/>
                <a:cs typeface="Arial"/>
              </a:rPr>
              <a:t>o</a:t>
            </a:r>
            <a:r>
              <a:rPr sz="1000" spc="-18" dirty="0">
                <a:solidFill>
                  <a:srgbClr val="000000"/>
                </a:solidFill>
                <a:latin typeface="Arial"/>
                <a:cs typeface="Arial"/>
              </a:rPr>
              <a:t> </a:t>
            </a:r>
            <a:r>
              <a:rPr sz="1000" dirty="0">
                <a:solidFill>
                  <a:srgbClr val="000000"/>
                </a:solidFill>
                <a:latin typeface="Arial"/>
                <a:cs typeface="Arial"/>
              </a:rPr>
              <a:t>nível</a:t>
            </a:r>
            <a:r>
              <a:rPr sz="1000" spc="-20" dirty="0">
                <a:solidFill>
                  <a:srgbClr val="000000"/>
                </a:solidFill>
                <a:latin typeface="Arial"/>
                <a:cs typeface="Arial"/>
              </a:rPr>
              <a:t> </a:t>
            </a:r>
            <a:r>
              <a:rPr sz="1000" dirty="0">
                <a:solidFill>
                  <a:srgbClr val="000000"/>
                </a:solidFill>
                <a:latin typeface="Arial"/>
                <a:cs typeface="Arial"/>
              </a:rPr>
              <a:t>de</a:t>
            </a:r>
            <a:r>
              <a:rPr sz="1000" spc="-25" dirty="0">
                <a:solidFill>
                  <a:srgbClr val="000000"/>
                </a:solidFill>
                <a:latin typeface="Arial"/>
                <a:cs typeface="Arial"/>
              </a:rPr>
              <a:t> </a:t>
            </a:r>
            <a:r>
              <a:rPr sz="1000" dirty="0">
                <a:solidFill>
                  <a:srgbClr val="000000"/>
                </a:solidFill>
                <a:latin typeface="Arial"/>
                <a:cs typeface="Arial"/>
              </a:rPr>
              <a:t>óleo</a:t>
            </a:r>
            <a:r>
              <a:rPr sz="1000" spc="-20" dirty="0">
                <a:solidFill>
                  <a:srgbClr val="000000"/>
                </a:solidFill>
                <a:latin typeface="Arial"/>
                <a:cs typeface="Arial"/>
              </a:rPr>
              <a:t> </a:t>
            </a:r>
            <a:r>
              <a:rPr sz="1000" dirty="0">
                <a:solidFill>
                  <a:srgbClr val="000000"/>
                </a:solidFill>
                <a:latin typeface="Arial"/>
                <a:cs typeface="Arial"/>
              </a:rPr>
              <a:t>do</a:t>
            </a:r>
            <a:r>
              <a:rPr sz="1000" spc="-25" dirty="0">
                <a:solidFill>
                  <a:srgbClr val="000000"/>
                </a:solidFill>
                <a:latin typeface="Arial"/>
                <a:cs typeface="Arial"/>
              </a:rPr>
              <a:t> </a:t>
            </a:r>
            <a:r>
              <a:rPr sz="1000" dirty="0">
                <a:solidFill>
                  <a:srgbClr val="000000"/>
                </a:solidFill>
                <a:latin typeface="Arial"/>
                <a:cs typeface="Arial"/>
              </a:rPr>
              <a:t>motor</a:t>
            </a:r>
            <a:r>
              <a:rPr sz="1000" spc="-10" dirty="0">
                <a:solidFill>
                  <a:srgbClr val="000000"/>
                </a:solidFill>
                <a:latin typeface="Arial"/>
                <a:cs typeface="Arial"/>
              </a:rPr>
              <a:t> </a:t>
            </a:r>
            <a:r>
              <a:rPr sz="1000" dirty="0">
                <a:solidFill>
                  <a:srgbClr val="000000"/>
                </a:solidFill>
                <a:latin typeface="Arial"/>
                <a:cs typeface="Arial"/>
              </a:rPr>
              <a:t>estiver</a:t>
            </a:r>
            <a:r>
              <a:rPr sz="1000" spc="-11" dirty="0">
                <a:solidFill>
                  <a:srgbClr val="000000"/>
                </a:solidFill>
                <a:latin typeface="Arial"/>
                <a:cs typeface="Arial"/>
              </a:rPr>
              <a:t> </a:t>
            </a:r>
            <a:r>
              <a:rPr sz="1000" dirty="0">
                <a:solidFill>
                  <a:srgbClr val="000000"/>
                </a:solidFill>
                <a:latin typeface="Arial"/>
                <a:cs typeface="Arial"/>
              </a:rPr>
              <a:t>mais baixo</a:t>
            </a:r>
            <a:r>
              <a:rPr sz="1000" spc="-18" dirty="0">
                <a:solidFill>
                  <a:srgbClr val="000000"/>
                </a:solidFill>
                <a:latin typeface="Arial"/>
                <a:cs typeface="Arial"/>
              </a:rPr>
              <a:t> </a:t>
            </a:r>
            <a:r>
              <a:rPr sz="1000" dirty="0">
                <a:solidFill>
                  <a:srgbClr val="000000"/>
                </a:solidFill>
                <a:latin typeface="Arial"/>
                <a:cs typeface="Arial"/>
              </a:rPr>
              <a:t>do</a:t>
            </a:r>
          </a:p>
        </p:txBody>
      </p:sp>
      <p:sp>
        <p:nvSpPr>
          <p:cNvPr id="33" name="object 33"/>
          <p:cNvSpPr txBox="1"/>
          <p:nvPr/>
        </p:nvSpPr>
        <p:spPr>
          <a:xfrm>
            <a:off x="541020" y="4386878"/>
            <a:ext cx="2664037"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que o normal, irá acender-se a luz de aviso </a:t>
            </a:r>
            <a:r>
              <a:rPr sz="1000" dirty="0">
                <a:solidFill>
                  <a:srgbClr val="000000"/>
                </a:solidFill>
                <a:latin typeface="KHWEOU+ArialMT"/>
                <a:cs typeface="KHWEOU+ArialMT"/>
              </a:rPr>
              <a:t>“</a:t>
            </a:r>
          </a:p>
        </p:txBody>
      </p:sp>
      <p:sp>
        <p:nvSpPr>
          <p:cNvPr id="34" name="object 34"/>
          <p:cNvSpPr txBox="1"/>
          <p:nvPr/>
        </p:nvSpPr>
        <p:spPr>
          <a:xfrm>
            <a:off x="3243707" y="4386878"/>
            <a:ext cx="230044"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p:txBody>
      </p:sp>
      <p:sp>
        <p:nvSpPr>
          <p:cNvPr id="35" name="object 35"/>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892931" y="2336419"/>
            <a:ext cx="3152267" cy="13173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0848"/>
            <a:ext cx="3205744"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inferior</a:t>
            </a:r>
            <a:r>
              <a:rPr sz="1000" spc="72" dirty="0">
                <a:solidFill>
                  <a:srgbClr val="000000"/>
                </a:solidFill>
                <a:latin typeface="Arial"/>
                <a:cs typeface="Arial"/>
              </a:rPr>
              <a:t> </a:t>
            </a:r>
            <a:r>
              <a:rPr sz="1000" dirty="0">
                <a:solidFill>
                  <a:srgbClr val="000000"/>
                </a:solidFill>
                <a:latin typeface="Arial"/>
                <a:cs typeface="Arial"/>
              </a:rPr>
              <a:t>a</a:t>
            </a:r>
            <a:r>
              <a:rPr sz="1000" spc="70" dirty="0">
                <a:solidFill>
                  <a:srgbClr val="000000"/>
                </a:solidFill>
                <a:latin typeface="Arial"/>
                <a:cs typeface="Arial"/>
              </a:rPr>
              <a:t> </a:t>
            </a:r>
            <a:r>
              <a:rPr sz="1000" dirty="0">
                <a:solidFill>
                  <a:srgbClr val="000000"/>
                </a:solidFill>
                <a:latin typeface="Arial"/>
                <a:cs typeface="Arial"/>
              </a:rPr>
              <a:t>2,7</a:t>
            </a:r>
            <a:r>
              <a:rPr sz="1000" spc="63" dirty="0">
                <a:solidFill>
                  <a:srgbClr val="000000"/>
                </a:solidFill>
                <a:latin typeface="Arial"/>
                <a:cs typeface="Arial"/>
              </a:rPr>
              <a:t> </a:t>
            </a:r>
            <a:r>
              <a:rPr sz="1000" dirty="0">
                <a:solidFill>
                  <a:srgbClr val="000000"/>
                </a:solidFill>
                <a:latin typeface="Arial"/>
                <a:cs typeface="Arial"/>
              </a:rPr>
              <a:t>bar,</a:t>
            </a:r>
            <a:r>
              <a:rPr sz="1000" spc="74"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pressão</a:t>
            </a:r>
            <a:r>
              <a:rPr sz="1000" spc="52" dirty="0">
                <a:solidFill>
                  <a:srgbClr val="000000"/>
                </a:solidFill>
                <a:latin typeface="Arial"/>
                <a:cs typeface="Arial"/>
              </a:rPr>
              <a:t> </a:t>
            </a:r>
            <a:r>
              <a:rPr sz="1000" dirty="0">
                <a:solidFill>
                  <a:srgbClr val="000000"/>
                </a:solidFill>
                <a:latin typeface="Arial"/>
                <a:cs typeface="Arial"/>
              </a:rPr>
              <a:t>é</a:t>
            </a:r>
            <a:r>
              <a:rPr sz="1000" spc="63" dirty="0">
                <a:solidFill>
                  <a:srgbClr val="000000"/>
                </a:solidFill>
                <a:latin typeface="Arial"/>
                <a:cs typeface="Arial"/>
              </a:rPr>
              <a:t> </a:t>
            </a:r>
            <a:r>
              <a:rPr sz="1000" dirty="0">
                <a:solidFill>
                  <a:srgbClr val="000000"/>
                </a:solidFill>
                <a:latin typeface="Arial"/>
                <a:cs typeface="Arial"/>
              </a:rPr>
              <a:t>mostrada</a:t>
            </a:r>
            <a:r>
              <a:rPr sz="1000" spc="64"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branco</a:t>
            </a:r>
            <a:r>
              <a:rPr sz="1000" spc="65" dirty="0">
                <a:solidFill>
                  <a:srgbClr val="000000"/>
                </a:solidFill>
                <a:latin typeface="Arial"/>
                <a:cs typeface="Arial"/>
              </a:rPr>
              <a:t> </a:t>
            </a:r>
            <a:r>
              <a:rPr sz="1000" dirty="0">
                <a:solidFill>
                  <a:srgbClr val="000000"/>
                </a:solidFill>
                <a:latin typeface="Arial"/>
                <a:cs typeface="Arial"/>
              </a:rPr>
              <a:t>e</a:t>
            </a:r>
            <a:r>
              <a:rPr sz="1000" spc="65"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luz de alerta dos pneus permanece apagada.</a:t>
            </a:r>
          </a:p>
        </p:txBody>
      </p:sp>
      <p:sp>
        <p:nvSpPr>
          <p:cNvPr id="6" name="object 6"/>
          <p:cNvSpPr txBox="1"/>
          <p:nvPr/>
        </p:nvSpPr>
        <p:spPr>
          <a:xfrm>
            <a:off x="3964559" y="590848"/>
            <a:ext cx="3208730" cy="15513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que</a:t>
            </a:r>
            <a:r>
              <a:rPr sz="1000" spc="153" dirty="0">
                <a:solidFill>
                  <a:srgbClr val="000000"/>
                </a:solidFill>
                <a:latin typeface="Arial"/>
                <a:cs typeface="Arial"/>
              </a:rPr>
              <a:t> </a:t>
            </a:r>
            <a:r>
              <a:rPr sz="1000" dirty="0">
                <a:solidFill>
                  <a:srgbClr val="000000"/>
                </a:solidFill>
                <a:latin typeface="Arial"/>
                <a:cs typeface="Arial"/>
              </a:rPr>
              <a:t>significa</a:t>
            </a:r>
            <a:r>
              <a:rPr sz="1000" spc="148" dirty="0">
                <a:solidFill>
                  <a:srgbClr val="000000"/>
                </a:solidFill>
                <a:latin typeface="Arial"/>
                <a:cs typeface="Arial"/>
              </a:rPr>
              <a:t> </a:t>
            </a:r>
            <a:r>
              <a:rPr sz="1000" dirty="0">
                <a:solidFill>
                  <a:srgbClr val="000000"/>
                </a:solidFill>
                <a:latin typeface="Arial"/>
                <a:cs typeface="Arial"/>
              </a:rPr>
              <a:t>que</a:t>
            </a:r>
            <a:r>
              <a:rPr sz="1000" spc="157" dirty="0">
                <a:solidFill>
                  <a:srgbClr val="000000"/>
                </a:solidFill>
                <a:latin typeface="Arial"/>
                <a:cs typeface="Arial"/>
              </a:rPr>
              <a:t> </a:t>
            </a:r>
            <a:r>
              <a:rPr sz="1000" dirty="0">
                <a:solidFill>
                  <a:srgbClr val="000000"/>
                </a:solidFill>
                <a:latin typeface="Arial"/>
                <a:cs typeface="Arial"/>
              </a:rPr>
              <a:t>os</a:t>
            </a:r>
            <a:r>
              <a:rPr sz="1000" spc="157" dirty="0">
                <a:solidFill>
                  <a:srgbClr val="000000"/>
                </a:solidFill>
                <a:latin typeface="Arial"/>
                <a:cs typeface="Arial"/>
              </a:rPr>
              <a:t> </a:t>
            </a:r>
            <a:r>
              <a:rPr sz="1000" dirty="0">
                <a:solidFill>
                  <a:srgbClr val="000000"/>
                </a:solidFill>
                <a:latin typeface="Arial"/>
                <a:cs typeface="Arial"/>
              </a:rPr>
              <a:t>dados</a:t>
            </a:r>
            <a:r>
              <a:rPr sz="1000" spc="155" dirty="0">
                <a:solidFill>
                  <a:srgbClr val="000000"/>
                </a:solidFill>
                <a:latin typeface="Arial"/>
                <a:cs typeface="Arial"/>
              </a:rPr>
              <a:t> </a:t>
            </a:r>
            <a:r>
              <a:rPr sz="1000" dirty="0">
                <a:solidFill>
                  <a:srgbClr val="000000"/>
                </a:solidFill>
                <a:latin typeface="Arial"/>
                <a:cs typeface="Arial"/>
              </a:rPr>
              <a:t>de</a:t>
            </a:r>
            <a:r>
              <a:rPr sz="1000" spc="161" dirty="0">
                <a:solidFill>
                  <a:srgbClr val="000000"/>
                </a:solidFill>
                <a:latin typeface="Arial"/>
                <a:cs typeface="Arial"/>
              </a:rPr>
              <a:t> </a:t>
            </a:r>
            <a:r>
              <a:rPr sz="1000" dirty="0">
                <a:solidFill>
                  <a:srgbClr val="000000"/>
                </a:solidFill>
                <a:latin typeface="Arial"/>
                <a:cs typeface="Arial"/>
              </a:rPr>
              <a:t>pressão</a:t>
            </a:r>
            <a:r>
              <a:rPr sz="1000" spc="147" dirty="0">
                <a:solidFill>
                  <a:srgbClr val="000000"/>
                </a:solidFill>
                <a:latin typeface="Arial"/>
                <a:cs typeface="Arial"/>
              </a:rPr>
              <a:t> </a:t>
            </a:r>
            <a:r>
              <a:rPr sz="1000" dirty="0">
                <a:solidFill>
                  <a:srgbClr val="000000"/>
                </a:solidFill>
                <a:latin typeface="Arial"/>
                <a:cs typeface="Arial"/>
              </a:rPr>
              <a:t>possam</a:t>
            </a:r>
            <a:r>
              <a:rPr sz="1000" spc="158" dirty="0">
                <a:solidFill>
                  <a:srgbClr val="000000"/>
                </a:solidFill>
                <a:latin typeface="Arial"/>
                <a:cs typeface="Arial"/>
              </a:rPr>
              <a:t> </a:t>
            </a:r>
            <a:r>
              <a:rPr sz="1000" dirty="0">
                <a:solidFill>
                  <a:srgbClr val="000000"/>
                </a:solidFill>
                <a:latin typeface="Arial"/>
                <a:cs typeface="Arial"/>
              </a:rPr>
              <a:t>não</a:t>
            </a:r>
          </a:p>
          <a:p>
            <a:pPr marL="0" marR="0">
              <a:lnSpc>
                <a:spcPts val="1112"/>
              </a:lnSpc>
              <a:spcBef>
                <a:spcPts val="87"/>
              </a:spcBef>
              <a:spcAft>
                <a:spcPts val="0"/>
              </a:spcAft>
            </a:pPr>
            <a:r>
              <a:rPr sz="1000" dirty="0">
                <a:solidFill>
                  <a:srgbClr val="000000"/>
                </a:solidFill>
                <a:latin typeface="Arial"/>
                <a:cs typeface="Arial"/>
              </a:rPr>
              <a:t>ser</a:t>
            </a:r>
            <a:r>
              <a:rPr sz="1000" spc="-13" dirty="0">
                <a:solidFill>
                  <a:srgbClr val="000000"/>
                </a:solidFill>
                <a:latin typeface="Arial"/>
                <a:cs typeface="Arial"/>
              </a:rPr>
              <a:t> </a:t>
            </a:r>
            <a:r>
              <a:rPr sz="1000" dirty="0">
                <a:solidFill>
                  <a:srgbClr val="000000"/>
                </a:solidFill>
                <a:latin typeface="Arial"/>
                <a:cs typeface="Arial"/>
              </a:rPr>
              <a:t>reais quando</a:t>
            </a:r>
            <a:r>
              <a:rPr sz="1000" spc="-18" dirty="0">
                <a:solidFill>
                  <a:srgbClr val="000000"/>
                </a:solidFill>
                <a:latin typeface="Arial"/>
                <a:cs typeface="Arial"/>
              </a:rPr>
              <a:t> </a:t>
            </a:r>
            <a:r>
              <a:rPr sz="1000" dirty="0">
                <a:solidFill>
                  <a:srgbClr val="000000"/>
                </a:solidFill>
                <a:latin typeface="Arial"/>
                <a:cs typeface="Arial"/>
              </a:rPr>
              <a:t>a</a:t>
            </a:r>
            <a:r>
              <a:rPr sz="1000" spc="-18" dirty="0">
                <a:solidFill>
                  <a:srgbClr val="000000"/>
                </a:solidFill>
                <a:latin typeface="Arial"/>
                <a:cs typeface="Arial"/>
              </a:rPr>
              <a:t> </a:t>
            </a:r>
            <a:r>
              <a:rPr sz="1000" dirty="0">
                <a:solidFill>
                  <a:srgbClr val="000000"/>
                </a:solidFill>
                <a:latin typeface="Arial"/>
                <a:cs typeface="Arial"/>
              </a:rPr>
              <a:t>velocidade</a:t>
            </a:r>
            <a:r>
              <a:rPr sz="1000" spc="-21" dirty="0">
                <a:solidFill>
                  <a:srgbClr val="000000"/>
                </a:solidFill>
                <a:latin typeface="Arial"/>
                <a:cs typeface="Arial"/>
              </a:rPr>
              <a:t> </a:t>
            </a:r>
            <a:r>
              <a:rPr sz="1000" dirty="0">
                <a:solidFill>
                  <a:srgbClr val="000000"/>
                </a:solidFill>
                <a:latin typeface="Arial"/>
                <a:cs typeface="Arial"/>
              </a:rPr>
              <a:t>de cruzeiro</a:t>
            </a:r>
            <a:r>
              <a:rPr sz="1000" spc="-17" dirty="0">
                <a:solidFill>
                  <a:srgbClr val="000000"/>
                </a:solidFill>
                <a:latin typeface="Arial"/>
                <a:cs typeface="Arial"/>
              </a:rPr>
              <a:t> </a:t>
            </a:r>
            <a:r>
              <a:rPr sz="1000" dirty="0">
                <a:solidFill>
                  <a:srgbClr val="000000"/>
                </a:solidFill>
                <a:latin typeface="Arial"/>
                <a:cs typeface="Arial"/>
              </a:rPr>
              <a:t>for</a:t>
            </a:r>
            <a:r>
              <a:rPr sz="1000" spc="-16" dirty="0">
                <a:solidFill>
                  <a:srgbClr val="000000"/>
                </a:solidFill>
                <a:latin typeface="Arial"/>
                <a:cs typeface="Arial"/>
              </a:rPr>
              <a:t> </a:t>
            </a:r>
            <a:r>
              <a:rPr sz="1000" dirty="0">
                <a:solidFill>
                  <a:srgbClr val="000000"/>
                </a:solidFill>
                <a:latin typeface="Arial"/>
                <a:cs typeface="Arial"/>
              </a:rPr>
              <a:t>inferior a</a:t>
            </a:r>
          </a:p>
          <a:p>
            <a:pPr marL="0" marR="0">
              <a:lnSpc>
                <a:spcPts val="1112"/>
              </a:lnSpc>
              <a:spcBef>
                <a:spcPts val="87"/>
              </a:spcBef>
              <a:spcAft>
                <a:spcPts val="0"/>
              </a:spcAft>
            </a:pPr>
            <a:r>
              <a:rPr sz="1000" dirty="0">
                <a:solidFill>
                  <a:srgbClr val="000000"/>
                </a:solidFill>
                <a:latin typeface="Arial"/>
                <a:cs typeface="Arial"/>
              </a:rPr>
              <a:t>25</a:t>
            </a:r>
            <a:r>
              <a:rPr sz="1000" spc="77" dirty="0">
                <a:solidFill>
                  <a:srgbClr val="000000"/>
                </a:solidFill>
                <a:latin typeface="Arial"/>
                <a:cs typeface="Arial"/>
              </a:rPr>
              <a:t> </a:t>
            </a:r>
            <a:r>
              <a:rPr sz="1000" dirty="0">
                <a:solidFill>
                  <a:srgbClr val="000000"/>
                </a:solidFill>
                <a:latin typeface="Arial"/>
                <a:cs typeface="Arial"/>
              </a:rPr>
              <a:t>km/h.</a:t>
            </a:r>
            <a:r>
              <a:rPr sz="1000" spc="90" dirty="0">
                <a:solidFill>
                  <a:srgbClr val="000000"/>
                </a:solidFill>
                <a:latin typeface="Arial"/>
                <a:cs typeface="Arial"/>
              </a:rPr>
              <a:t> </a:t>
            </a:r>
            <a:r>
              <a:rPr sz="1000" dirty="0">
                <a:solidFill>
                  <a:srgbClr val="000000"/>
                </a:solidFill>
                <a:latin typeface="Arial"/>
                <a:cs typeface="Arial"/>
              </a:rPr>
              <a:t>No</a:t>
            </a:r>
            <a:r>
              <a:rPr sz="1000" spc="92" dirty="0">
                <a:solidFill>
                  <a:srgbClr val="000000"/>
                </a:solidFill>
                <a:latin typeface="Arial"/>
                <a:cs typeface="Arial"/>
              </a:rPr>
              <a:t> </a:t>
            </a:r>
            <a:r>
              <a:rPr sz="1000" dirty="0">
                <a:solidFill>
                  <a:srgbClr val="000000"/>
                </a:solidFill>
                <a:latin typeface="Arial"/>
                <a:cs typeface="Arial"/>
              </a:rPr>
              <a:t>caso</a:t>
            </a:r>
            <a:r>
              <a:rPr sz="1000" spc="89" dirty="0">
                <a:solidFill>
                  <a:srgbClr val="000000"/>
                </a:solidFill>
                <a:latin typeface="Arial"/>
                <a:cs typeface="Arial"/>
              </a:rPr>
              <a:t> </a:t>
            </a:r>
            <a:r>
              <a:rPr sz="1000" dirty="0">
                <a:solidFill>
                  <a:srgbClr val="000000"/>
                </a:solidFill>
                <a:latin typeface="Arial"/>
                <a:cs typeface="Arial"/>
              </a:rPr>
              <a:t>de</a:t>
            </a:r>
            <a:r>
              <a:rPr sz="1000" spc="94" dirty="0">
                <a:solidFill>
                  <a:srgbClr val="000000"/>
                </a:solidFill>
                <a:latin typeface="Arial"/>
                <a:cs typeface="Arial"/>
              </a:rPr>
              <a:t> </a:t>
            </a:r>
            <a:r>
              <a:rPr sz="1000" dirty="0">
                <a:solidFill>
                  <a:srgbClr val="000000"/>
                </a:solidFill>
                <a:latin typeface="Arial"/>
                <a:cs typeface="Arial"/>
              </a:rPr>
              <a:t>a</a:t>
            </a:r>
            <a:r>
              <a:rPr sz="1000" spc="89" dirty="0">
                <a:solidFill>
                  <a:srgbClr val="000000"/>
                </a:solidFill>
                <a:latin typeface="Arial"/>
                <a:cs typeface="Arial"/>
              </a:rPr>
              <a:t> </a:t>
            </a:r>
            <a:r>
              <a:rPr sz="1000" dirty="0">
                <a:solidFill>
                  <a:srgbClr val="000000"/>
                </a:solidFill>
                <a:latin typeface="Arial"/>
                <a:cs typeface="Arial"/>
              </a:rPr>
              <a:t>pressão</a:t>
            </a:r>
            <a:r>
              <a:rPr sz="1000" spc="73" dirty="0">
                <a:solidFill>
                  <a:srgbClr val="000000"/>
                </a:solidFill>
                <a:latin typeface="Arial"/>
                <a:cs typeface="Arial"/>
              </a:rPr>
              <a:t> </a:t>
            </a:r>
            <a:r>
              <a:rPr sz="1000" dirty="0">
                <a:solidFill>
                  <a:srgbClr val="000000"/>
                </a:solidFill>
                <a:latin typeface="Arial"/>
                <a:cs typeface="Arial"/>
              </a:rPr>
              <a:t>dos</a:t>
            </a:r>
            <a:r>
              <a:rPr sz="1000" spc="100" dirty="0">
                <a:solidFill>
                  <a:srgbClr val="000000"/>
                </a:solidFill>
                <a:latin typeface="Arial"/>
                <a:cs typeface="Arial"/>
              </a:rPr>
              <a:t> </a:t>
            </a:r>
            <a:r>
              <a:rPr sz="1000" dirty="0">
                <a:solidFill>
                  <a:srgbClr val="000000"/>
                </a:solidFill>
                <a:latin typeface="Arial"/>
                <a:cs typeface="Arial"/>
              </a:rPr>
              <a:t>pneus</a:t>
            </a:r>
            <a:r>
              <a:rPr sz="1000" spc="85" dirty="0">
                <a:solidFill>
                  <a:srgbClr val="000000"/>
                </a:solidFill>
                <a:latin typeface="Arial"/>
                <a:cs typeface="Arial"/>
              </a:rPr>
              <a:t> </a:t>
            </a:r>
            <a:r>
              <a:rPr sz="1000" dirty="0">
                <a:solidFill>
                  <a:srgbClr val="000000"/>
                </a:solidFill>
                <a:latin typeface="Arial"/>
                <a:cs typeface="Arial"/>
              </a:rPr>
              <a:t>se</a:t>
            </a:r>
            <a:r>
              <a:rPr sz="1000" spc="84" dirty="0">
                <a:solidFill>
                  <a:srgbClr val="000000"/>
                </a:solidFill>
                <a:latin typeface="Arial"/>
                <a:cs typeface="Arial"/>
              </a:rPr>
              <a:t> </a:t>
            </a:r>
            <a:r>
              <a:rPr sz="1000" dirty="0">
                <a:solidFill>
                  <a:srgbClr val="000000"/>
                </a:solidFill>
                <a:latin typeface="Arial"/>
                <a:cs typeface="Arial"/>
              </a:rPr>
              <a:t>alterar</a:t>
            </a:r>
          </a:p>
          <a:p>
            <a:pPr marL="0" marR="0">
              <a:lnSpc>
                <a:spcPts val="1112"/>
              </a:lnSpc>
              <a:spcBef>
                <a:spcPts val="87"/>
              </a:spcBef>
              <a:spcAft>
                <a:spcPts val="0"/>
              </a:spcAft>
            </a:pPr>
            <a:r>
              <a:rPr sz="1000" dirty="0">
                <a:solidFill>
                  <a:srgbClr val="000000"/>
                </a:solidFill>
                <a:latin typeface="Arial"/>
                <a:cs typeface="Arial"/>
              </a:rPr>
              <a:t>durante</a:t>
            </a:r>
            <a:r>
              <a:rPr sz="1000" spc="150" dirty="0">
                <a:solidFill>
                  <a:srgbClr val="000000"/>
                </a:solidFill>
                <a:latin typeface="Arial"/>
                <a:cs typeface="Arial"/>
              </a:rPr>
              <a:t> </a:t>
            </a:r>
            <a:r>
              <a:rPr sz="1000" dirty="0">
                <a:solidFill>
                  <a:srgbClr val="000000"/>
                </a:solidFill>
                <a:latin typeface="Arial"/>
                <a:cs typeface="Arial"/>
              </a:rPr>
              <a:t>este</a:t>
            </a:r>
            <a:r>
              <a:rPr sz="1000" spc="149" dirty="0">
                <a:solidFill>
                  <a:srgbClr val="000000"/>
                </a:solidFill>
                <a:latin typeface="Arial"/>
                <a:cs typeface="Arial"/>
              </a:rPr>
              <a:t> </a:t>
            </a:r>
            <a:r>
              <a:rPr sz="1000" dirty="0">
                <a:solidFill>
                  <a:srgbClr val="000000"/>
                </a:solidFill>
                <a:latin typeface="Arial"/>
                <a:cs typeface="Arial"/>
              </a:rPr>
              <a:t>período,</a:t>
            </a:r>
            <a:r>
              <a:rPr sz="1000" spc="151" dirty="0">
                <a:solidFill>
                  <a:srgbClr val="000000"/>
                </a:solidFill>
                <a:latin typeface="Arial"/>
                <a:cs typeface="Arial"/>
              </a:rPr>
              <a:t> </a:t>
            </a:r>
            <a:r>
              <a:rPr sz="1000" dirty="0">
                <a:solidFill>
                  <a:srgbClr val="000000"/>
                </a:solidFill>
                <a:latin typeface="Arial"/>
                <a:cs typeface="Arial"/>
              </a:rPr>
              <a:t>é</a:t>
            </a:r>
            <a:r>
              <a:rPr sz="1000" spc="149" dirty="0">
                <a:solidFill>
                  <a:srgbClr val="000000"/>
                </a:solidFill>
                <a:latin typeface="Arial"/>
                <a:cs typeface="Arial"/>
              </a:rPr>
              <a:t> </a:t>
            </a:r>
            <a:r>
              <a:rPr sz="1000" dirty="0">
                <a:solidFill>
                  <a:srgbClr val="000000"/>
                </a:solidFill>
                <a:latin typeface="Arial"/>
                <a:cs typeface="Arial"/>
              </a:rPr>
              <a:t>possível</a:t>
            </a:r>
            <a:r>
              <a:rPr sz="1000" spc="144" dirty="0">
                <a:solidFill>
                  <a:srgbClr val="000000"/>
                </a:solidFill>
                <a:latin typeface="Arial"/>
                <a:cs typeface="Arial"/>
              </a:rPr>
              <a:t> </a:t>
            </a:r>
            <a:r>
              <a:rPr sz="1000" dirty="0">
                <a:solidFill>
                  <a:srgbClr val="000000"/>
                </a:solidFill>
                <a:latin typeface="Arial"/>
                <a:cs typeface="Arial"/>
              </a:rPr>
              <a:t>que</a:t>
            </a:r>
            <a:r>
              <a:rPr sz="1000" spc="153" dirty="0">
                <a:solidFill>
                  <a:srgbClr val="000000"/>
                </a:solidFill>
                <a:latin typeface="Arial"/>
                <a:cs typeface="Arial"/>
              </a:rPr>
              <a:t> </a:t>
            </a:r>
            <a:r>
              <a:rPr sz="1000" dirty="0">
                <a:solidFill>
                  <a:srgbClr val="000000"/>
                </a:solidFill>
                <a:latin typeface="Arial"/>
                <a:cs typeface="Arial"/>
              </a:rPr>
              <a:t>a</a:t>
            </a:r>
            <a:r>
              <a:rPr sz="1000" spc="161" dirty="0">
                <a:solidFill>
                  <a:srgbClr val="000000"/>
                </a:solidFill>
                <a:latin typeface="Arial"/>
                <a:cs typeface="Arial"/>
              </a:rPr>
              <a:t> </a:t>
            </a:r>
            <a:r>
              <a:rPr sz="1000" dirty="0">
                <a:solidFill>
                  <a:srgbClr val="000000"/>
                </a:solidFill>
                <a:latin typeface="Arial"/>
                <a:cs typeface="Arial"/>
              </a:rPr>
              <a:t>pressão</a:t>
            </a:r>
            <a:r>
              <a:rPr sz="1000" spc="147" dirty="0">
                <a:solidFill>
                  <a:srgbClr val="000000"/>
                </a:solidFill>
                <a:latin typeface="Arial"/>
                <a:cs typeface="Arial"/>
              </a:rPr>
              <a:t> </a:t>
            </a:r>
            <a:r>
              <a:rPr sz="1000" dirty="0">
                <a:solidFill>
                  <a:srgbClr val="000000"/>
                </a:solidFill>
                <a:latin typeface="Arial"/>
                <a:cs typeface="Arial"/>
              </a:rPr>
              <a:t>real</a:t>
            </a:r>
          </a:p>
          <a:p>
            <a:pPr marL="0" marR="0">
              <a:lnSpc>
                <a:spcPts val="1112"/>
              </a:lnSpc>
              <a:spcBef>
                <a:spcPts val="87"/>
              </a:spcBef>
              <a:spcAft>
                <a:spcPts val="0"/>
              </a:spcAft>
            </a:pPr>
            <a:r>
              <a:rPr sz="1000" dirty="0">
                <a:solidFill>
                  <a:srgbClr val="000000"/>
                </a:solidFill>
                <a:latin typeface="Arial"/>
                <a:cs typeface="Arial"/>
              </a:rPr>
              <a:t>não</a:t>
            </a:r>
            <a:r>
              <a:rPr sz="1000" spc="298" dirty="0">
                <a:solidFill>
                  <a:srgbClr val="000000"/>
                </a:solidFill>
                <a:latin typeface="Arial"/>
                <a:cs typeface="Arial"/>
              </a:rPr>
              <a:t> </a:t>
            </a:r>
            <a:r>
              <a:rPr sz="1000" dirty="0">
                <a:solidFill>
                  <a:srgbClr val="000000"/>
                </a:solidFill>
                <a:latin typeface="Arial"/>
                <a:cs typeface="Arial"/>
              </a:rPr>
              <a:t>seja</a:t>
            </a:r>
            <a:r>
              <a:rPr sz="1000" spc="304" dirty="0">
                <a:solidFill>
                  <a:srgbClr val="000000"/>
                </a:solidFill>
                <a:latin typeface="Arial"/>
                <a:cs typeface="Arial"/>
              </a:rPr>
              <a:t> </a:t>
            </a:r>
            <a:r>
              <a:rPr sz="1000" dirty="0">
                <a:solidFill>
                  <a:srgbClr val="000000"/>
                </a:solidFill>
                <a:latin typeface="Arial"/>
                <a:cs typeface="Arial"/>
              </a:rPr>
              <a:t>mostrada</a:t>
            </a:r>
            <a:r>
              <a:rPr sz="1000" spc="294" dirty="0">
                <a:solidFill>
                  <a:srgbClr val="000000"/>
                </a:solidFill>
                <a:latin typeface="Arial"/>
                <a:cs typeface="Arial"/>
              </a:rPr>
              <a:t> </a:t>
            </a:r>
            <a:r>
              <a:rPr sz="1000" dirty="0">
                <a:solidFill>
                  <a:srgbClr val="000000"/>
                </a:solidFill>
                <a:latin typeface="Arial"/>
                <a:cs typeface="Arial"/>
              </a:rPr>
              <a:t>no</a:t>
            </a:r>
            <a:r>
              <a:rPr sz="1000" spc="287" dirty="0">
                <a:solidFill>
                  <a:srgbClr val="000000"/>
                </a:solidFill>
                <a:latin typeface="Arial"/>
                <a:cs typeface="Arial"/>
              </a:rPr>
              <a:t> </a:t>
            </a:r>
            <a:r>
              <a:rPr sz="1000" dirty="0">
                <a:solidFill>
                  <a:srgbClr val="000000"/>
                </a:solidFill>
                <a:latin typeface="Arial"/>
                <a:cs typeface="Arial"/>
              </a:rPr>
              <a:t>painel</a:t>
            </a:r>
            <a:r>
              <a:rPr sz="1000" spc="289" dirty="0">
                <a:solidFill>
                  <a:srgbClr val="000000"/>
                </a:solidFill>
                <a:latin typeface="Arial"/>
                <a:cs typeface="Arial"/>
              </a:rPr>
              <a:t> </a:t>
            </a:r>
            <a:r>
              <a:rPr sz="1000" dirty="0">
                <a:solidFill>
                  <a:srgbClr val="000000"/>
                </a:solidFill>
                <a:latin typeface="Arial"/>
                <a:cs typeface="Arial"/>
              </a:rPr>
              <a:t>de</a:t>
            </a:r>
            <a:r>
              <a:rPr sz="1000" spc="287" dirty="0">
                <a:solidFill>
                  <a:srgbClr val="000000"/>
                </a:solidFill>
                <a:latin typeface="Arial"/>
                <a:cs typeface="Arial"/>
              </a:rPr>
              <a:t> </a:t>
            </a:r>
            <a:r>
              <a:rPr sz="1000" dirty="0">
                <a:solidFill>
                  <a:srgbClr val="000000"/>
                </a:solidFill>
                <a:latin typeface="Arial"/>
                <a:cs typeface="Arial"/>
              </a:rPr>
              <a:t>instrumentos,</a:t>
            </a:r>
            <a:r>
              <a:rPr sz="1000" spc="307" dirty="0">
                <a:solidFill>
                  <a:srgbClr val="000000"/>
                </a:solidFill>
                <a:latin typeface="Arial"/>
                <a:cs typeface="Arial"/>
              </a:rPr>
              <a:t> </a:t>
            </a:r>
            <a:r>
              <a:rPr sz="1000" dirty="0">
                <a:solidFill>
                  <a:srgbClr val="000000"/>
                </a:solidFill>
                <a:latin typeface="Arial"/>
                <a:cs typeface="Arial"/>
              </a:rPr>
              <a:t>por</a:t>
            </a:r>
          </a:p>
          <a:p>
            <a:pPr marL="0" marR="0">
              <a:lnSpc>
                <a:spcPts val="1112"/>
              </a:lnSpc>
              <a:spcBef>
                <a:spcPts val="90"/>
              </a:spcBef>
              <a:spcAft>
                <a:spcPts val="0"/>
              </a:spcAft>
            </a:pPr>
            <a:r>
              <a:rPr sz="1000" dirty="0">
                <a:solidFill>
                  <a:srgbClr val="000000"/>
                </a:solidFill>
                <a:latin typeface="Arial"/>
                <a:cs typeface="Arial"/>
              </a:rPr>
              <a:t>exemplo,</a:t>
            </a:r>
            <a:r>
              <a:rPr sz="1000" spc="56" dirty="0">
                <a:solidFill>
                  <a:srgbClr val="000000"/>
                </a:solidFill>
                <a:latin typeface="Arial"/>
                <a:cs typeface="Arial"/>
              </a:rPr>
              <a:t> </a:t>
            </a:r>
            <a:r>
              <a:rPr sz="1000" dirty="0">
                <a:solidFill>
                  <a:srgbClr val="000000"/>
                </a:solidFill>
                <a:latin typeface="Arial"/>
                <a:cs typeface="Arial"/>
              </a:rPr>
              <a:t>quando</a:t>
            </a:r>
            <a:r>
              <a:rPr sz="1000" spc="50" dirty="0">
                <a:solidFill>
                  <a:srgbClr val="000000"/>
                </a:solidFill>
                <a:latin typeface="Arial"/>
                <a:cs typeface="Arial"/>
              </a:rPr>
              <a:t> </a:t>
            </a:r>
            <a:r>
              <a:rPr sz="1000" dirty="0">
                <a:solidFill>
                  <a:srgbClr val="000000"/>
                </a:solidFill>
                <a:latin typeface="Arial"/>
                <a:cs typeface="Arial"/>
              </a:rPr>
              <a:t>se</a:t>
            </a:r>
            <a:r>
              <a:rPr sz="1000" spc="50" dirty="0">
                <a:solidFill>
                  <a:srgbClr val="000000"/>
                </a:solidFill>
                <a:latin typeface="Arial"/>
                <a:cs typeface="Arial"/>
              </a:rPr>
              <a:t> </a:t>
            </a:r>
            <a:r>
              <a:rPr sz="1000" dirty="0">
                <a:solidFill>
                  <a:srgbClr val="000000"/>
                </a:solidFill>
                <a:latin typeface="Arial"/>
                <a:cs typeface="Arial"/>
              </a:rPr>
              <a:t>enche</a:t>
            </a:r>
            <a:r>
              <a:rPr sz="1000" spc="63" dirty="0">
                <a:solidFill>
                  <a:srgbClr val="000000"/>
                </a:solidFill>
                <a:latin typeface="Arial"/>
                <a:cs typeface="Arial"/>
              </a:rPr>
              <a:t> </a:t>
            </a:r>
            <a:r>
              <a:rPr sz="1000" dirty="0">
                <a:solidFill>
                  <a:srgbClr val="000000"/>
                </a:solidFill>
                <a:latin typeface="Arial"/>
                <a:cs typeface="Arial"/>
              </a:rPr>
              <a:t>ou</a:t>
            </a:r>
            <a:r>
              <a:rPr sz="1000" spc="52" dirty="0">
                <a:solidFill>
                  <a:srgbClr val="000000"/>
                </a:solidFill>
                <a:latin typeface="Arial"/>
                <a:cs typeface="Arial"/>
              </a:rPr>
              <a:t> </a:t>
            </a:r>
            <a:r>
              <a:rPr sz="1000" dirty="0">
                <a:solidFill>
                  <a:srgbClr val="000000"/>
                </a:solidFill>
                <a:latin typeface="Arial"/>
                <a:cs typeface="Arial"/>
              </a:rPr>
              <a:t>esvazia</a:t>
            </a:r>
            <a:r>
              <a:rPr sz="1000" spc="54"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pressão</a:t>
            </a:r>
            <a:r>
              <a:rPr sz="1000" spc="51" dirty="0">
                <a:solidFill>
                  <a:srgbClr val="000000"/>
                </a:solidFill>
                <a:latin typeface="Arial"/>
                <a:cs typeface="Arial"/>
              </a:rPr>
              <a:t> </a:t>
            </a:r>
            <a:r>
              <a:rPr sz="1000" dirty="0">
                <a:solidFill>
                  <a:srgbClr val="000000"/>
                </a:solidFill>
                <a:latin typeface="Arial"/>
                <a:cs typeface="Arial"/>
              </a:rPr>
              <a:t>dos</a:t>
            </a:r>
          </a:p>
          <a:p>
            <a:pPr marL="0" marR="0">
              <a:lnSpc>
                <a:spcPts val="1112"/>
              </a:lnSpc>
              <a:spcBef>
                <a:spcPts val="87"/>
              </a:spcBef>
              <a:spcAft>
                <a:spcPts val="0"/>
              </a:spcAft>
            </a:pPr>
            <a:r>
              <a:rPr sz="1000" dirty="0">
                <a:solidFill>
                  <a:srgbClr val="000000"/>
                </a:solidFill>
                <a:latin typeface="Arial"/>
                <a:cs typeface="Arial"/>
              </a:rPr>
              <a:t>pneus</a:t>
            </a:r>
            <a:r>
              <a:rPr sz="1000" spc="64" dirty="0">
                <a:solidFill>
                  <a:srgbClr val="000000"/>
                </a:solidFill>
                <a:latin typeface="Arial"/>
                <a:cs typeface="Arial"/>
              </a:rPr>
              <a:t> </a:t>
            </a:r>
            <a:r>
              <a:rPr sz="1000" dirty="0">
                <a:solidFill>
                  <a:srgbClr val="000000"/>
                </a:solidFill>
                <a:latin typeface="Arial"/>
                <a:cs typeface="Arial"/>
              </a:rPr>
              <a:t>com</a:t>
            </a:r>
            <a:r>
              <a:rPr sz="1000" spc="50"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scooter</a:t>
            </a:r>
            <a:r>
              <a:rPr sz="1000" spc="58" dirty="0">
                <a:solidFill>
                  <a:srgbClr val="000000"/>
                </a:solidFill>
                <a:latin typeface="Arial"/>
                <a:cs typeface="Arial"/>
              </a:rPr>
              <a:t> </a:t>
            </a:r>
            <a:r>
              <a:rPr sz="1000" dirty="0">
                <a:solidFill>
                  <a:srgbClr val="000000"/>
                </a:solidFill>
                <a:latin typeface="Arial"/>
                <a:cs typeface="Arial"/>
              </a:rPr>
              <a:t>estacionada.</a:t>
            </a:r>
            <a:r>
              <a:rPr sz="1000" spc="56" dirty="0">
                <a:solidFill>
                  <a:srgbClr val="000000"/>
                </a:solidFill>
                <a:latin typeface="Arial"/>
                <a:cs typeface="Arial"/>
              </a:rPr>
              <a:t> </a:t>
            </a:r>
            <a:r>
              <a:rPr sz="1000" dirty="0">
                <a:solidFill>
                  <a:srgbClr val="000000"/>
                </a:solidFill>
                <a:latin typeface="Arial"/>
                <a:cs typeface="Arial"/>
              </a:rPr>
              <a:t>Neste</a:t>
            </a:r>
            <a:r>
              <a:rPr sz="1000" spc="51" dirty="0">
                <a:solidFill>
                  <a:srgbClr val="000000"/>
                </a:solidFill>
                <a:latin typeface="Arial"/>
                <a:cs typeface="Arial"/>
              </a:rPr>
              <a:t> </a:t>
            </a:r>
            <a:r>
              <a:rPr sz="1000" dirty="0">
                <a:solidFill>
                  <a:srgbClr val="000000"/>
                </a:solidFill>
                <a:latin typeface="Arial"/>
                <a:cs typeface="Arial"/>
              </a:rPr>
              <a:t>momento,</a:t>
            </a:r>
            <a:r>
              <a:rPr sz="1000" spc="56" dirty="0">
                <a:solidFill>
                  <a:srgbClr val="000000"/>
                </a:solidFill>
                <a:latin typeface="Arial"/>
                <a:cs typeface="Arial"/>
              </a:rPr>
              <a:t> </a:t>
            </a:r>
            <a:r>
              <a:rPr sz="1000" dirty="0">
                <a:solidFill>
                  <a:srgbClr val="000000"/>
                </a:solidFill>
                <a:latin typeface="Arial"/>
                <a:cs typeface="Arial"/>
              </a:rPr>
              <a:t>é</a:t>
            </a:r>
          </a:p>
          <a:p>
            <a:pPr marL="0" marR="0">
              <a:lnSpc>
                <a:spcPts val="1112"/>
              </a:lnSpc>
              <a:spcBef>
                <a:spcPts val="87"/>
              </a:spcBef>
              <a:spcAft>
                <a:spcPts val="0"/>
              </a:spcAft>
            </a:pPr>
            <a:r>
              <a:rPr sz="1000" dirty="0">
                <a:solidFill>
                  <a:srgbClr val="000000"/>
                </a:solidFill>
                <a:latin typeface="Arial"/>
                <a:cs typeface="Arial"/>
              </a:rPr>
              <a:t>possível que</a:t>
            </a:r>
            <a:r>
              <a:rPr sz="1000" spc="13" dirty="0">
                <a:solidFill>
                  <a:srgbClr val="000000"/>
                </a:solidFill>
                <a:latin typeface="Arial"/>
                <a:cs typeface="Arial"/>
              </a:rPr>
              <a:t> </a:t>
            </a:r>
            <a:r>
              <a:rPr sz="1000" dirty="0">
                <a:solidFill>
                  <a:srgbClr val="000000"/>
                </a:solidFill>
                <a:latin typeface="Arial"/>
                <a:cs typeface="Arial"/>
              </a:rPr>
              <a:t>não</a:t>
            </a:r>
            <a:r>
              <a:rPr sz="1000" spc="20" dirty="0">
                <a:solidFill>
                  <a:srgbClr val="000000"/>
                </a:solidFill>
                <a:latin typeface="Arial"/>
                <a:cs typeface="Arial"/>
              </a:rPr>
              <a:t> </a:t>
            </a:r>
            <a:r>
              <a:rPr sz="1000" dirty="0">
                <a:solidFill>
                  <a:srgbClr val="000000"/>
                </a:solidFill>
                <a:latin typeface="Arial"/>
                <a:cs typeface="Arial"/>
              </a:rPr>
              <a:t>se mostre a</a:t>
            </a:r>
            <a:r>
              <a:rPr sz="1000" spc="17" dirty="0">
                <a:solidFill>
                  <a:srgbClr val="000000"/>
                </a:solidFill>
                <a:latin typeface="Arial"/>
                <a:cs typeface="Arial"/>
              </a:rPr>
              <a:t> </a:t>
            </a:r>
            <a:r>
              <a:rPr sz="1000" dirty="0">
                <a:solidFill>
                  <a:srgbClr val="000000"/>
                </a:solidFill>
                <a:latin typeface="Arial"/>
                <a:cs typeface="Arial"/>
              </a:rPr>
              <a:t>última pressão.</a:t>
            </a:r>
            <a:r>
              <a:rPr sz="1000" spc="19" dirty="0">
                <a:solidFill>
                  <a:srgbClr val="000000"/>
                </a:solidFill>
                <a:latin typeface="Arial"/>
                <a:cs typeface="Arial"/>
              </a:rPr>
              <a:t> </a:t>
            </a:r>
            <a:r>
              <a:rPr sz="1000" dirty="0">
                <a:solidFill>
                  <a:srgbClr val="000000"/>
                </a:solidFill>
                <a:latin typeface="Arial"/>
                <a:cs typeface="Arial"/>
              </a:rPr>
              <a:t>Quando</a:t>
            </a:r>
          </a:p>
          <a:p>
            <a:pPr marL="0" marR="0">
              <a:lnSpc>
                <a:spcPts val="1112"/>
              </a:lnSpc>
              <a:spcBef>
                <a:spcPts val="87"/>
              </a:spcBef>
              <a:spcAft>
                <a:spcPts val="0"/>
              </a:spcAft>
            </a:pPr>
            <a:r>
              <a:rPr sz="1000" dirty="0">
                <a:solidFill>
                  <a:srgbClr val="000000"/>
                </a:solidFill>
                <a:latin typeface="Arial"/>
                <a:cs typeface="Arial"/>
              </a:rPr>
              <a:t>a</a:t>
            </a:r>
            <a:r>
              <a:rPr sz="1000" spc="80" dirty="0">
                <a:solidFill>
                  <a:srgbClr val="000000"/>
                </a:solidFill>
                <a:latin typeface="Arial"/>
                <a:cs typeface="Arial"/>
              </a:rPr>
              <a:t> </a:t>
            </a:r>
            <a:r>
              <a:rPr sz="1000" dirty="0">
                <a:solidFill>
                  <a:srgbClr val="000000"/>
                </a:solidFill>
                <a:latin typeface="Arial"/>
                <a:cs typeface="Arial"/>
              </a:rPr>
              <a:t>velocidade</a:t>
            </a:r>
            <a:r>
              <a:rPr sz="1000" spc="78" dirty="0">
                <a:solidFill>
                  <a:srgbClr val="000000"/>
                </a:solidFill>
                <a:latin typeface="Arial"/>
                <a:cs typeface="Arial"/>
              </a:rPr>
              <a:t> </a:t>
            </a:r>
            <a:r>
              <a:rPr sz="1000" dirty="0">
                <a:solidFill>
                  <a:srgbClr val="000000"/>
                </a:solidFill>
                <a:latin typeface="Arial"/>
                <a:cs typeface="Arial"/>
              </a:rPr>
              <a:t>de</a:t>
            </a:r>
            <a:r>
              <a:rPr sz="1000" spc="82" dirty="0">
                <a:solidFill>
                  <a:srgbClr val="000000"/>
                </a:solidFill>
                <a:latin typeface="Arial"/>
                <a:cs typeface="Arial"/>
              </a:rPr>
              <a:t> </a:t>
            </a:r>
            <a:r>
              <a:rPr sz="1000" dirty="0">
                <a:solidFill>
                  <a:srgbClr val="000000"/>
                </a:solidFill>
                <a:latin typeface="Arial"/>
                <a:cs typeface="Arial"/>
              </a:rPr>
              <a:t>cruzeiro</a:t>
            </a:r>
            <a:r>
              <a:rPr sz="1000" spc="78" dirty="0">
                <a:solidFill>
                  <a:srgbClr val="000000"/>
                </a:solidFill>
                <a:latin typeface="Arial"/>
                <a:cs typeface="Arial"/>
              </a:rPr>
              <a:t> </a:t>
            </a:r>
            <a:r>
              <a:rPr sz="1000" dirty="0">
                <a:solidFill>
                  <a:srgbClr val="000000"/>
                </a:solidFill>
                <a:latin typeface="Arial"/>
                <a:cs typeface="Arial"/>
              </a:rPr>
              <a:t>for</a:t>
            </a:r>
            <a:r>
              <a:rPr sz="1000" spc="86" dirty="0">
                <a:solidFill>
                  <a:srgbClr val="000000"/>
                </a:solidFill>
                <a:latin typeface="Arial"/>
                <a:cs typeface="Arial"/>
              </a:rPr>
              <a:t> </a:t>
            </a:r>
            <a:r>
              <a:rPr sz="1000" dirty="0">
                <a:solidFill>
                  <a:srgbClr val="000000"/>
                </a:solidFill>
                <a:latin typeface="Arial"/>
                <a:cs typeface="Arial"/>
              </a:rPr>
              <a:t>superior</a:t>
            </a:r>
            <a:r>
              <a:rPr sz="1000" spc="85" dirty="0">
                <a:solidFill>
                  <a:srgbClr val="000000"/>
                </a:solidFill>
                <a:latin typeface="Arial"/>
                <a:cs typeface="Arial"/>
              </a:rPr>
              <a:t> </a:t>
            </a:r>
            <a:r>
              <a:rPr sz="1000" dirty="0">
                <a:solidFill>
                  <a:srgbClr val="000000"/>
                </a:solidFill>
                <a:latin typeface="Arial"/>
                <a:cs typeface="Arial"/>
              </a:rPr>
              <a:t>a</a:t>
            </a:r>
            <a:r>
              <a:rPr sz="1000" spc="77" dirty="0">
                <a:solidFill>
                  <a:srgbClr val="000000"/>
                </a:solidFill>
                <a:latin typeface="Arial"/>
                <a:cs typeface="Arial"/>
              </a:rPr>
              <a:t> </a:t>
            </a:r>
            <a:r>
              <a:rPr sz="1000" dirty="0">
                <a:solidFill>
                  <a:srgbClr val="000000"/>
                </a:solidFill>
                <a:latin typeface="Arial"/>
                <a:cs typeface="Arial"/>
              </a:rPr>
              <a:t>25</a:t>
            </a:r>
            <a:r>
              <a:rPr sz="1000" spc="77" dirty="0">
                <a:solidFill>
                  <a:srgbClr val="000000"/>
                </a:solidFill>
                <a:latin typeface="Arial"/>
                <a:cs typeface="Arial"/>
              </a:rPr>
              <a:t> </a:t>
            </a:r>
            <a:r>
              <a:rPr sz="1000" dirty="0">
                <a:solidFill>
                  <a:srgbClr val="000000"/>
                </a:solidFill>
                <a:latin typeface="Arial"/>
                <a:cs typeface="Arial"/>
              </a:rPr>
              <a:t>km/h,</a:t>
            </a:r>
            <a:r>
              <a:rPr sz="1000" spc="86" dirty="0">
                <a:solidFill>
                  <a:srgbClr val="000000"/>
                </a:solidFill>
                <a:latin typeface="Arial"/>
                <a:cs typeface="Arial"/>
              </a:rPr>
              <a:t> </a:t>
            </a:r>
            <a:r>
              <a:rPr sz="1000" dirty="0">
                <a:solidFill>
                  <a:srgbClr val="000000"/>
                </a:solidFill>
                <a:latin typeface="Arial"/>
                <a:cs typeface="Arial"/>
              </a:rPr>
              <a:t>será</a:t>
            </a:r>
          </a:p>
          <a:p>
            <a:pPr marL="0" marR="0">
              <a:lnSpc>
                <a:spcPts val="1112"/>
              </a:lnSpc>
              <a:spcBef>
                <a:spcPts val="87"/>
              </a:spcBef>
              <a:spcAft>
                <a:spcPts val="0"/>
              </a:spcAft>
            </a:pPr>
            <a:r>
              <a:rPr sz="1000" dirty="0">
                <a:solidFill>
                  <a:srgbClr val="000000"/>
                </a:solidFill>
                <a:latin typeface="Arial"/>
                <a:cs typeface="Arial"/>
              </a:rPr>
              <a:t>atualizada a</a:t>
            </a:r>
            <a:r>
              <a:rPr sz="1000" spc="10" dirty="0">
                <a:solidFill>
                  <a:srgbClr val="000000"/>
                </a:solidFill>
                <a:latin typeface="Arial"/>
                <a:cs typeface="Arial"/>
              </a:rPr>
              <a:t> </a:t>
            </a:r>
            <a:r>
              <a:rPr sz="1000" dirty="0">
                <a:solidFill>
                  <a:srgbClr val="000000"/>
                </a:solidFill>
                <a:latin typeface="Arial"/>
                <a:cs typeface="Arial"/>
              </a:rPr>
              <a:t>última pressão dos pneus.</a:t>
            </a:r>
          </a:p>
        </p:txBody>
      </p:sp>
      <p:sp>
        <p:nvSpPr>
          <p:cNvPr id="7" name="object 7"/>
          <p:cNvSpPr txBox="1"/>
          <p:nvPr/>
        </p:nvSpPr>
        <p:spPr>
          <a:xfrm>
            <a:off x="541020" y="971848"/>
            <a:ext cx="3208698" cy="7893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114" dirty="0">
                <a:solidFill>
                  <a:srgbClr val="000000"/>
                </a:solidFill>
                <a:latin typeface="Arial"/>
                <a:cs typeface="Arial"/>
              </a:rPr>
              <a:t> </a:t>
            </a:r>
            <a:r>
              <a:rPr sz="1000" dirty="0">
                <a:solidFill>
                  <a:srgbClr val="000000"/>
                </a:solidFill>
                <a:latin typeface="Arial"/>
                <a:cs typeface="Arial"/>
              </a:rPr>
              <a:t>a</a:t>
            </a:r>
            <a:r>
              <a:rPr sz="1000" spc="113" dirty="0">
                <a:solidFill>
                  <a:srgbClr val="000000"/>
                </a:solidFill>
                <a:latin typeface="Arial"/>
                <a:cs typeface="Arial"/>
              </a:rPr>
              <a:t> </a:t>
            </a:r>
            <a:r>
              <a:rPr sz="1000" dirty="0">
                <a:solidFill>
                  <a:srgbClr val="000000"/>
                </a:solidFill>
                <a:latin typeface="Arial"/>
                <a:cs typeface="Arial"/>
              </a:rPr>
              <a:t>pressão</a:t>
            </a:r>
            <a:r>
              <a:rPr sz="1000" spc="111" dirty="0">
                <a:solidFill>
                  <a:srgbClr val="000000"/>
                </a:solidFill>
                <a:latin typeface="Arial"/>
                <a:cs typeface="Arial"/>
              </a:rPr>
              <a:t> </a:t>
            </a:r>
            <a:r>
              <a:rPr sz="1000" dirty="0">
                <a:solidFill>
                  <a:srgbClr val="000000"/>
                </a:solidFill>
                <a:latin typeface="Arial"/>
                <a:cs typeface="Arial"/>
              </a:rPr>
              <a:t>do</a:t>
            </a:r>
            <a:r>
              <a:rPr sz="1000" spc="107" dirty="0">
                <a:solidFill>
                  <a:srgbClr val="000000"/>
                </a:solidFill>
                <a:latin typeface="Arial"/>
                <a:cs typeface="Arial"/>
              </a:rPr>
              <a:t> </a:t>
            </a:r>
            <a:r>
              <a:rPr sz="1000" dirty="0">
                <a:solidFill>
                  <a:srgbClr val="000000"/>
                </a:solidFill>
                <a:latin typeface="Arial"/>
                <a:cs typeface="Arial"/>
              </a:rPr>
              <a:t>pneu</a:t>
            </a:r>
            <a:r>
              <a:rPr sz="1000" spc="110" dirty="0">
                <a:solidFill>
                  <a:srgbClr val="000000"/>
                </a:solidFill>
                <a:latin typeface="Arial"/>
                <a:cs typeface="Arial"/>
              </a:rPr>
              <a:t> </a:t>
            </a:r>
            <a:r>
              <a:rPr sz="1000" dirty="0">
                <a:solidFill>
                  <a:srgbClr val="000000"/>
                </a:solidFill>
                <a:latin typeface="Arial"/>
                <a:cs typeface="Arial"/>
              </a:rPr>
              <a:t>traseiro</a:t>
            </a:r>
            <a:r>
              <a:rPr sz="1000" spc="115" dirty="0">
                <a:solidFill>
                  <a:srgbClr val="000000"/>
                </a:solidFill>
                <a:latin typeface="Arial"/>
                <a:cs typeface="Arial"/>
              </a:rPr>
              <a:t> </a:t>
            </a:r>
            <a:r>
              <a:rPr sz="1000" dirty="0">
                <a:solidFill>
                  <a:srgbClr val="000000"/>
                </a:solidFill>
                <a:latin typeface="Arial"/>
                <a:cs typeface="Arial"/>
              </a:rPr>
              <a:t>for</a:t>
            </a:r>
            <a:r>
              <a:rPr sz="1000" spc="115" dirty="0">
                <a:solidFill>
                  <a:srgbClr val="000000"/>
                </a:solidFill>
                <a:latin typeface="Arial"/>
                <a:cs typeface="Arial"/>
              </a:rPr>
              <a:t> </a:t>
            </a:r>
            <a:r>
              <a:rPr sz="1000" dirty="0">
                <a:solidFill>
                  <a:srgbClr val="000000"/>
                </a:solidFill>
                <a:latin typeface="Arial"/>
                <a:cs typeface="Arial"/>
              </a:rPr>
              <a:t>inferior</a:t>
            </a:r>
            <a:r>
              <a:rPr sz="1000" spc="121" dirty="0">
                <a:solidFill>
                  <a:srgbClr val="000000"/>
                </a:solidFill>
                <a:latin typeface="Arial"/>
                <a:cs typeface="Arial"/>
              </a:rPr>
              <a:t> </a:t>
            </a:r>
            <a:r>
              <a:rPr sz="1000" dirty="0">
                <a:solidFill>
                  <a:srgbClr val="000000"/>
                </a:solidFill>
                <a:latin typeface="Arial"/>
                <a:cs typeface="Arial"/>
              </a:rPr>
              <a:t>a</a:t>
            </a:r>
            <a:r>
              <a:rPr sz="1000" spc="113" dirty="0">
                <a:solidFill>
                  <a:srgbClr val="000000"/>
                </a:solidFill>
                <a:latin typeface="Arial"/>
                <a:cs typeface="Arial"/>
              </a:rPr>
              <a:t> </a:t>
            </a:r>
            <a:r>
              <a:rPr sz="1000" dirty="0">
                <a:solidFill>
                  <a:srgbClr val="000000"/>
                </a:solidFill>
                <a:latin typeface="Arial"/>
                <a:cs typeface="Arial"/>
              </a:rPr>
              <a:t>2,1</a:t>
            </a:r>
          </a:p>
          <a:p>
            <a:pPr marL="0" marR="0">
              <a:lnSpc>
                <a:spcPts val="1112"/>
              </a:lnSpc>
              <a:spcBef>
                <a:spcPts val="87"/>
              </a:spcBef>
              <a:spcAft>
                <a:spcPts val="0"/>
              </a:spcAft>
            </a:pPr>
            <a:r>
              <a:rPr sz="1000" dirty="0">
                <a:solidFill>
                  <a:srgbClr val="000000"/>
                </a:solidFill>
                <a:latin typeface="Arial"/>
                <a:cs typeface="Arial"/>
              </a:rPr>
              <a:t>bar,</a:t>
            </a:r>
            <a:r>
              <a:rPr sz="1000" spc="57"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pressão</a:t>
            </a:r>
            <a:r>
              <a:rPr sz="1000" spc="63" dirty="0">
                <a:solidFill>
                  <a:srgbClr val="000000"/>
                </a:solidFill>
                <a:latin typeface="Arial"/>
                <a:cs typeface="Arial"/>
              </a:rPr>
              <a:t> </a:t>
            </a:r>
            <a:r>
              <a:rPr sz="1000" dirty="0">
                <a:solidFill>
                  <a:srgbClr val="000000"/>
                </a:solidFill>
                <a:latin typeface="Arial"/>
                <a:cs typeface="Arial"/>
              </a:rPr>
              <a:t>é</a:t>
            </a:r>
            <a:r>
              <a:rPr sz="1000" spc="52" dirty="0">
                <a:solidFill>
                  <a:srgbClr val="000000"/>
                </a:solidFill>
                <a:latin typeface="Arial"/>
                <a:cs typeface="Arial"/>
              </a:rPr>
              <a:t> </a:t>
            </a:r>
            <a:r>
              <a:rPr sz="1000" dirty="0">
                <a:solidFill>
                  <a:srgbClr val="000000"/>
                </a:solidFill>
                <a:latin typeface="Arial"/>
                <a:cs typeface="Arial"/>
              </a:rPr>
              <a:t>mostrada</a:t>
            </a:r>
            <a:r>
              <a:rPr sz="1000" spc="76"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vermelho</a:t>
            </a:r>
            <a:r>
              <a:rPr sz="1000" spc="62" dirty="0">
                <a:solidFill>
                  <a:srgbClr val="000000"/>
                </a:solidFill>
                <a:latin typeface="Arial"/>
                <a:cs typeface="Arial"/>
              </a:rPr>
              <a:t> </a:t>
            </a:r>
            <a:r>
              <a:rPr sz="1000" dirty="0">
                <a:solidFill>
                  <a:srgbClr val="000000"/>
                </a:solidFill>
                <a:latin typeface="Arial"/>
                <a:cs typeface="Arial"/>
              </a:rPr>
              <a:t>e</a:t>
            </a:r>
            <a:r>
              <a:rPr sz="1000" spc="65" dirty="0">
                <a:solidFill>
                  <a:srgbClr val="000000"/>
                </a:solidFill>
                <a:latin typeface="Arial"/>
                <a:cs typeface="Arial"/>
              </a:rPr>
              <a:t> </a:t>
            </a:r>
            <a:r>
              <a:rPr sz="1000" dirty="0">
                <a:solidFill>
                  <a:srgbClr val="000000"/>
                </a:solidFill>
                <a:latin typeface="Arial"/>
                <a:cs typeface="Arial"/>
              </a:rPr>
              <a:t>acende-se</a:t>
            </a:r>
            <a:r>
              <a:rPr sz="1000" spc="50"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luz</a:t>
            </a:r>
            <a:r>
              <a:rPr sz="1000" spc="26" dirty="0">
                <a:solidFill>
                  <a:srgbClr val="000000"/>
                </a:solidFill>
                <a:latin typeface="Arial"/>
                <a:cs typeface="Arial"/>
              </a:rPr>
              <a:t> </a:t>
            </a:r>
            <a:r>
              <a:rPr sz="1000" dirty="0">
                <a:solidFill>
                  <a:srgbClr val="000000"/>
                </a:solidFill>
                <a:latin typeface="Arial"/>
                <a:cs typeface="Arial"/>
              </a:rPr>
              <a:t>de</a:t>
            </a:r>
            <a:r>
              <a:rPr sz="1000" spc="17" dirty="0">
                <a:solidFill>
                  <a:srgbClr val="000000"/>
                </a:solidFill>
                <a:latin typeface="Arial"/>
                <a:cs typeface="Arial"/>
              </a:rPr>
              <a:t> </a:t>
            </a:r>
            <a:r>
              <a:rPr sz="1000" dirty="0">
                <a:solidFill>
                  <a:srgbClr val="000000"/>
                </a:solidFill>
                <a:latin typeface="Arial"/>
                <a:cs typeface="Arial"/>
              </a:rPr>
              <a:t>alerta</a:t>
            </a:r>
            <a:r>
              <a:rPr sz="1000" spc="15" dirty="0">
                <a:solidFill>
                  <a:srgbClr val="000000"/>
                </a:solidFill>
                <a:latin typeface="Arial"/>
                <a:cs typeface="Arial"/>
              </a:rPr>
              <a:t> </a:t>
            </a:r>
            <a:r>
              <a:rPr sz="1000" dirty="0">
                <a:solidFill>
                  <a:srgbClr val="000000"/>
                </a:solidFill>
                <a:latin typeface="Arial"/>
                <a:cs typeface="Arial"/>
              </a:rPr>
              <a:t>dos</a:t>
            </a:r>
            <a:r>
              <a:rPr sz="1000" spc="28" dirty="0">
                <a:solidFill>
                  <a:srgbClr val="000000"/>
                </a:solidFill>
                <a:latin typeface="Arial"/>
                <a:cs typeface="Arial"/>
              </a:rPr>
              <a:t> </a:t>
            </a:r>
            <a:r>
              <a:rPr sz="1000" dirty="0">
                <a:solidFill>
                  <a:srgbClr val="000000"/>
                </a:solidFill>
                <a:latin typeface="Arial"/>
                <a:cs typeface="Arial"/>
              </a:rPr>
              <a:t>pneus.</a:t>
            </a:r>
            <a:r>
              <a:rPr sz="1000" spc="20" dirty="0">
                <a:solidFill>
                  <a:srgbClr val="000000"/>
                </a:solidFill>
                <a:latin typeface="Arial"/>
                <a:cs typeface="Arial"/>
              </a:rPr>
              <a:t> </a:t>
            </a:r>
            <a:r>
              <a:rPr sz="1000" dirty="0">
                <a:solidFill>
                  <a:srgbClr val="000000"/>
                </a:solidFill>
                <a:latin typeface="Arial"/>
                <a:cs typeface="Arial"/>
              </a:rPr>
              <a:t>Quando</a:t>
            </a:r>
            <a:r>
              <a:rPr sz="1000" spc="15" dirty="0">
                <a:solidFill>
                  <a:srgbClr val="000000"/>
                </a:solidFill>
                <a:latin typeface="Arial"/>
                <a:cs typeface="Arial"/>
              </a:rPr>
              <a:t> </a:t>
            </a:r>
            <a:r>
              <a:rPr sz="1000" dirty="0">
                <a:solidFill>
                  <a:srgbClr val="000000"/>
                </a:solidFill>
                <a:latin typeface="Arial"/>
                <a:cs typeface="Arial"/>
              </a:rPr>
              <a:t>a</a:t>
            </a:r>
            <a:r>
              <a:rPr sz="1000" spc="17" dirty="0">
                <a:solidFill>
                  <a:srgbClr val="000000"/>
                </a:solidFill>
                <a:latin typeface="Arial"/>
                <a:cs typeface="Arial"/>
              </a:rPr>
              <a:t> </a:t>
            </a:r>
            <a:r>
              <a:rPr sz="1000" dirty="0">
                <a:solidFill>
                  <a:srgbClr val="000000"/>
                </a:solidFill>
                <a:latin typeface="Arial"/>
                <a:cs typeface="Arial"/>
              </a:rPr>
              <a:t>pressão</a:t>
            </a:r>
            <a:r>
              <a:rPr sz="1000" spc="27" dirty="0">
                <a:solidFill>
                  <a:srgbClr val="000000"/>
                </a:solidFill>
                <a:latin typeface="Arial"/>
                <a:cs typeface="Arial"/>
              </a:rPr>
              <a:t> </a:t>
            </a:r>
            <a:r>
              <a:rPr sz="1000" dirty="0">
                <a:solidFill>
                  <a:srgbClr val="000000"/>
                </a:solidFill>
                <a:latin typeface="Arial"/>
                <a:cs typeface="Arial"/>
              </a:rPr>
              <a:t>do</a:t>
            </a:r>
            <a:r>
              <a:rPr sz="1000" spc="17" dirty="0">
                <a:solidFill>
                  <a:srgbClr val="000000"/>
                </a:solidFill>
                <a:latin typeface="Arial"/>
                <a:cs typeface="Arial"/>
              </a:rPr>
              <a:t> </a:t>
            </a:r>
            <a:r>
              <a:rPr sz="1000" dirty="0">
                <a:solidFill>
                  <a:srgbClr val="000000"/>
                </a:solidFill>
                <a:latin typeface="Arial"/>
                <a:cs typeface="Arial"/>
              </a:rPr>
              <a:t>pneu</a:t>
            </a:r>
            <a:r>
              <a:rPr sz="1000" spc="29" dirty="0">
                <a:solidFill>
                  <a:srgbClr val="000000"/>
                </a:solidFill>
                <a:latin typeface="Arial"/>
                <a:cs typeface="Arial"/>
              </a:rPr>
              <a:t> </a:t>
            </a:r>
            <a:r>
              <a:rPr sz="1000" dirty="0">
                <a:solidFill>
                  <a:srgbClr val="000000"/>
                </a:solidFill>
                <a:latin typeface="Arial"/>
                <a:cs typeface="Arial"/>
              </a:rPr>
              <a:t>é</a:t>
            </a:r>
          </a:p>
          <a:p>
            <a:pPr marL="0" marR="0">
              <a:lnSpc>
                <a:spcPts val="1112"/>
              </a:lnSpc>
              <a:spcBef>
                <a:spcPts val="90"/>
              </a:spcBef>
              <a:spcAft>
                <a:spcPts val="0"/>
              </a:spcAft>
            </a:pPr>
            <a:r>
              <a:rPr sz="1000" dirty="0">
                <a:solidFill>
                  <a:srgbClr val="000000"/>
                </a:solidFill>
                <a:latin typeface="Arial"/>
                <a:cs typeface="Arial"/>
              </a:rPr>
              <a:t>superior</a:t>
            </a:r>
            <a:r>
              <a:rPr sz="1000" spc="85"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2,2</a:t>
            </a:r>
            <a:r>
              <a:rPr sz="1000" spc="63" dirty="0">
                <a:solidFill>
                  <a:srgbClr val="000000"/>
                </a:solidFill>
                <a:latin typeface="Arial"/>
                <a:cs typeface="Arial"/>
              </a:rPr>
              <a:t> </a:t>
            </a:r>
            <a:r>
              <a:rPr sz="1000" dirty="0">
                <a:solidFill>
                  <a:srgbClr val="000000"/>
                </a:solidFill>
                <a:latin typeface="Arial"/>
                <a:cs typeface="Arial"/>
              </a:rPr>
              <a:t>bar,</a:t>
            </a:r>
            <a:r>
              <a:rPr sz="1000" spc="82"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pressão</a:t>
            </a:r>
            <a:r>
              <a:rPr sz="1000" spc="61" dirty="0">
                <a:solidFill>
                  <a:srgbClr val="000000"/>
                </a:solidFill>
                <a:latin typeface="Arial"/>
                <a:cs typeface="Arial"/>
              </a:rPr>
              <a:t> </a:t>
            </a:r>
            <a:r>
              <a:rPr sz="1000" dirty="0">
                <a:solidFill>
                  <a:srgbClr val="000000"/>
                </a:solidFill>
                <a:latin typeface="Arial"/>
                <a:cs typeface="Arial"/>
              </a:rPr>
              <a:t>mostra-se</a:t>
            </a:r>
            <a:r>
              <a:rPr sz="1000" spc="62"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branco</a:t>
            </a:r>
            <a:r>
              <a:rPr sz="1000" spc="65" dirty="0">
                <a:solidFill>
                  <a:srgbClr val="000000"/>
                </a:solidFill>
                <a:latin typeface="Arial"/>
                <a:cs typeface="Arial"/>
              </a:rPr>
              <a:t> </a:t>
            </a:r>
            <a:r>
              <a:rPr sz="1000" dirty="0">
                <a:solidFill>
                  <a:srgbClr val="000000"/>
                </a:solidFill>
                <a:latin typeface="Arial"/>
                <a:cs typeface="Arial"/>
              </a:rPr>
              <a:t>e</a:t>
            </a:r>
            <a:r>
              <a:rPr sz="1000" spc="77"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luz de alerta dos pneus permanece apagada.</a:t>
            </a:r>
          </a:p>
        </p:txBody>
      </p:sp>
      <p:sp>
        <p:nvSpPr>
          <p:cNvPr id="8" name="object 8"/>
          <p:cNvSpPr txBox="1"/>
          <p:nvPr/>
        </p:nvSpPr>
        <p:spPr>
          <a:xfrm>
            <a:off x="541020" y="1810429"/>
            <a:ext cx="3208698" cy="7892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55"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pressão</a:t>
            </a:r>
            <a:r>
              <a:rPr sz="1000" spc="51" dirty="0">
                <a:solidFill>
                  <a:srgbClr val="000000"/>
                </a:solidFill>
                <a:latin typeface="Arial"/>
                <a:cs typeface="Arial"/>
              </a:rPr>
              <a:t> </a:t>
            </a:r>
            <a:r>
              <a:rPr sz="1000" dirty="0">
                <a:solidFill>
                  <a:srgbClr val="000000"/>
                </a:solidFill>
                <a:latin typeface="Arial"/>
                <a:cs typeface="Arial"/>
              </a:rPr>
              <a:t>do</a:t>
            </a:r>
            <a:r>
              <a:rPr sz="1000" spc="52" dirty="0">
                <a:solidFill>
                  <a:srgbClr val="000000"/>
                </a:solidFill>
                <a:latin typeface="Arial"/>
                <a:cs typeface="Arial"/>
              </a:rPr>
              <a:t> </a:t>
            </a:r>
            <a:r>
              <a:rPr sz="1000" dirty="0">
                <a:solidFill>
                  <a:srgbClr val="000000"/>
                </a:solidFill>
                <a:latin typeface="Arial"/>
                <a:cs typeface="Arial"/>
              </a:rPr>
              <a:t>pneu</a:t>
            </a:r>
            <a:r>
              <a:rPr sz="1000" spc="51" dirty="0">
                <a:solidFill>
                  <a:srgbClr val="000000"/>
                </a:solidFill>
                <a:latin typeface="Arial"/>
                <a:cs typeface="Arial"/>
              </a:rPr>
              <a:t> </a:t>
            </a:r>
            <a:r>
              <a:rPr sz="1000" dirty="0">
                <a:solidFill>
                  <a:srgbClr val="000000"/>
                </a:solidFill>
                <a:latin typeface="Arial"/>
                <a:cs typeface="Arial"/>
              </a:rPr>
              <a:t>traseiro</a:t>
            </a:r>
            <a:r>
              <a:rPr sz="1000" spc="55" dirty="0">
                <a:solidFill>
                  <a:srgbClr val="000000"/>
                </a:solidFill>
                <a:latin typeface="Arial"/>
                <a:cs typeface="Arial"/>
              </a:rPr>
              <a:t> </a:t>
            </a:r>
            <a:r>
              <a:rPr sz="1000" dirty="0">
                <a:solidFill>
                  <a:srgbClr val="000000"/>
                </a:solidFill>
                <a:latin typeface="Arial"/>
                <a:cs typeface="Arial"/>
              </a:rPr>
              <a:t>for</a:t>
            </a:r>
            <a:r>
              <a:rPr sz="1000" spc="58" dirty="0">
                <a:solidFill>
                  <a:srgbClr val="000000"/>
                </a:solidFill>
                <a:latin typeface="Arial"/>
                <a:cs typeface="Arial"/>
              </a:rPr>
              <a:t> </a:t>
            </a:r>
            <a:r>
              <a:rPr sz="1000" dirty="0">
                <a:solidFill>
                  <a:srgbClr val="000000"/>
                </a:solidFill>
                <a:latin typeface="Arial"/>
                <a:cs typeface="Arial"/>
              </a:rPr>
              <a:t>superior</a:t>
            </a:r>
            <a:r>
              <a:rPr sz="1000" spc="58"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3,1</a:t>
            </a:r>
          </a:p>
          <a:p>
            <a:pPr marL="0" marR="0">
              <a:lnSpc>
                <a:spcPts val="1112"/>
              </a:lnSpc>
              <a:spcBef>
                <a:spcPts val="87"/>
              </a:spcBef>
              <a:spcAft>
                <a:spcPts val="0"/>
              </a:spcAft>
            </a:pPr>
            <a:r>
              <a:rPr sz="1000" dirty="0">
                <a:solidFill>
                  <a:srgbClr val="000000"/>
                </a:solidFill>
                <a:latin typeface="Arial"/>
                <a:cs typeface="Arial"/>
              </a:rPr>
              <a:t>bar,</a:t>
            </a:r>
            <a:r>
              <a:rPr sz="1000" spc="57"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pressão</a:t>
            </a:r>
            <a:r>
              <a:rPr sz="1000" spc="63" dirty="0">
                <a:solidFill>
                  <a:srgbClr val="000000"/>
                </a:solidFill>
                <a:latin typeface="Arial"/>
                <a:cs typeface="Arial"/>
              </a:rPr>
              <a:t> </a:t>
            </a:r>
            <a:r>
              <a:rPr sz="1000" dirty="0">
                <a:solidFill>
                  <a:srgbClr val="000000"/>
                </a:solidFill>
                <a:latin typeface="Arial"/>
                <a:cs typeface="Arial"/>
              </a:rPr>
              <a:t>é</a:t>
            </a:r>
            <a:r>
              <a:rPr sz="1000" spc="52" dirty="0">
                <a:solidFill>
                  <a:srgbClr val="000000"/>
                </a:solidFill>
                <a:latin typeface="Arial"/>
                <a:cs typeface="Arial"/>
              </a:rPr>
              <a:t> </a:t>
            </a:r>
            <a:r>
              <a:rPr sz="1000" dirty="0">
                <a:solidFill>
                  <a:srgbClr val="000000"/>
                </a:solidFill>
                <a:latin typeface="Arial"/>
                <a:cs typeface="Arial"/>
              </a:rPr>
              <a:t>mostrada</a:t>
            </a:r>
            <a:r>
              <a:rPr sz="1000" spc="76"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vermelho</a:t>
            </a:r>
            <a:r>
              <a:rPr sz="1000" spc="62" dirty="0">
                <a:solidFill>
                  <a:srgbClr val="000000"/>
                </a:solidFill>
                <a:latin typeface="Arial"/>
                <a:cs typeface="Arial"/>
              </a:rPr>
              <a:t> </a:t>
            </a:r>
            <a:r>
              <a:rPr sz="1000" dirty="0">
                <a:solidFill>
                  <a:srgbClr val="000000"/>
                </a:solidFill>
                <a:latin typeface="Arial"/>
                <a:cs typeface="Arial"/>
              </a:rPr>
              <a:t>e</a:t>
            </a:r>
            <a:r>
              <a:rPr sz="1000" spc="65" dirty="0">
                <a:solidFill>
                  <a:srgbClr val="000000"/>
                </a:solidFill>
                <a:latin typeface="Arial"/>
                <a:cs typeface="Arial"/>
              </a:rPr>
              <a:t> </a:t>
            </a:r>
            <a:r>
              <a:rPr sz="1000" dirty="0">
                <a:solidFill>
                  <a:srgbClr val="000000"/>
                </a:solidFill>
                <a:latin typeface="Arial"/>
                <a:cs typeface="Arial"/>
              </a:rPr>
              <a:t>acende-se</a:t>
            </a:r>
            <a:r>
              <a:rPr sz="1000" spc="50"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luz</a:t>
            </a:r>
            <a:r>
              <a:rPr sz="1000" spc="26" dirty="0">
                <a:solidFill>
                  <a:srgbClr val="000000"/>
                </a:solidFill>
                <a:latin typeface="Arial"/>
                <a:cs typeface="Arial"/>
              </a:rPr>
              <a:t> </a:t>
            </a:r>
            <a:r>
              <a:rPr sz="1000" dirty="0">
                <a:solidFill>
                  <a:srgbClr val="000000"/>
                </a:solidFill>
                <a:latin typeface="Arial"/>
                <a:cs typeface="Arial"/>
              </a:rPr>
              <a:t>de</a:t>
            </a:r>
            <a:r>
              <a:rPr sz="1000" spc="17" dirty="0">
                <a:solidFill>
                  <a:srgbClr val="000000"/>
                </a:solidFill>
                <a:latin typeface="Arial"/>
                <a:cs typeface="Arial"/>
              </a:rPr>
              <a:t> </a:t>
            </a:r>
            <a:r>
              <a:rPr sz="1000" dirty="0">
                <a:solidFill>
                  <a:srgbClr val="000000"/>
                </a:solidFill>
                <a:latin typeface="Arial"/>
                <a:cs typeface="Arial"/>
              </a:rPr>
              <a:t>alerta</a:t>
            </a:r>
            <a:r>
              <a:rPr sz="1000" spc="15" dirty="0">
                <a:solidFill>
                  <a:srgbClr val="000000"/>
                </a:solidFill>
                <a:latin typeface="Arial"/>
                <a:cs typeface="Arial"/>
              </a:rPr>
              <a:t> </a:t>
            </a:r>
            <a:r>
              <a:rPr sz="1000" dirty="0">
                <a:solidFill>
                  <a:srgbClr val="000000"/>
                </a:solidFill>
                <a:latin typeface="Arial"/>
                <a:cs typeface="Arial"/>
              </a:rPr>
              <a:t>dos</a:t>
            </a:r>
            <a:r>
              <a:rPr sz="1000" spc="28" dirty="0">
                <a:solidFill>
                  <a:srgbClr val="000000"/>
                </a:solidFill>
                <a:latin typeface="Arial"/>
                <a:cs typeface="Arial"/>
              </a:rPr>
              <a:t> </a:t>
            </a:r>
            <a:r>
              <a:rPr sz="1000" dirty="0">
                <a:solidFill>
                  <a:srgbClr val="000000"/>
                </a:solidFill>
                <a:latin typeface="Arial"/>
                <a:cs typeface="Arial"/>
              </a:rPr>
              <a:t>pneus.</a:t>
            </a:r>
            <a:r>
              <a:rPr sz="1000" spc="20" dirty="0">
                <a:solidFill>
                  <a:srgbClr val="000000"/>
                </a:solidFill>
                <a:latin typeface="Arial"/>
                <a:cs typeface="Arial"/>
              </a:rPr>
              <a:t> </a:t>
            </a:r>
            <a:r>
              <a:rPr sz="1000" dirty="0">
                <a:solidFill>
                  <a:srgbClr val="000000"/>
                </a:solidFill>
                <a:latin typeface="Arial"/>
                <a:cs typeface="Arial"/>
              </a:rPr>
              <a:t>Quando</a:t>
            </a:r>
            <a:r>
              <a:rPr sz="1000" spc="15" dirty="0">
                <a:solidFill>
                  <a:srgbClr val="000000"/>
                </a:solidFill>
                <a:latin typeface="Arial"/>
                <a:cs typeface="Arial"/>
              </a:rPr>
              <a:t> </a:t>
            </a:r>
            <a:r>
              <a:rPr sz="1000" dirty="0">
                <a:solidFill>
                  <a:srgbClr val="000000"/>
                </a:solidFill>
                <a:latin typeface="Arial"/>
                <a:cs typeface="Arial"/>
              </a:rPr>
              <a:t>a</a:t>
            </a:r>
            <a:r>
              <a:rPr sz="1000" spc="17" dirty="0">
                <a:solidFill>
                  <a:srgbClr val="000000"/>
                </a:solidFill>
                <a:latin typeface="Arial"/>
                <a:cs typeface="Arial"/>
              </a:rPr>
              <a:t> </a:t>
            </a:r>
            <a:r>
              <a:rPr sz="1000" dirty="0">
                <a:solidFill>
                  <a:srgbClr val="000000"/>
                </a:solidFill>
                <a:latin typeface="Arial"/>
                <a:cs typeface="Arial"/>
              </a:rPr>
              <a:t>pressão</a:t>
            </a:r>
            <a:r>
              <a:rPr sz="1000" spc="27" dirty="0">
                <a:solidFill>
                  <a:srgbClr val="000000"/>
                </a:solidFill>
                <a:latin typeface="Arial"/>
                <a:cs typeface="Arial"/>
              </a:rPr>
              <a:t> </a:t>
            </a:r>
            <a:r>
              <a:rPr sz="1000" dirty="0">
                <a:solidFill>
                  <a:srgbClr val="000000"/>
                </a:solidFill>
                <a:latin typeface="Arial"/>
                <a:cs typeface="Arial"/>
              </a:rPr>
              <a:t>do</a:t>
            </a:r>
            <a:r>
              <a:rPr sz="1000" spc="17" dirty="0">
                <a:solidFill>
                  <a:srgbClr val="000000"/>
                </a:solidFill>
                <a:latin typeface="Arial"/>
                <a:cs typeface="Arial"/>
              </a:rPr>
              <a:t> </a:t>
            </a:r>
            <a:r>
              <a:rPr sz="1000" dirty="0">
                <a:solidFill>
                  <a:srgbClr val="000000"/>
                </a:solidFill>
                <a:latin typeface="Arial"/>
                <a:cs typeface="Arial"/>
              </a:rPr>
              <a:t>pneu</a:t>
            </a:r>
            <a:r>
              <a:rPr sz="1000" spc="29" dirty="0">
                <a:solidFill>
                  <a:srgbClr val="000000"/>
                </a:solidFill>
                <a:latin typeface="Arial"/>
                <a:cs typeface="Arial"/>
              </a:rPr>
              <a:t> </a:t>
            </a:r>
            <a:r>
              <a:rPr sz="1000" dirty="0">
                <a:solidFill>
                  <a:srgbClr val="000000"/>
                </a:solidFill>
                <a:latin typeface="Arial"/>
                <a:cs typeface="Arial"/>
              </a:rPr>
              <a:t>é</a:t>
            </a:r>
          </a:p>
          <a:p>
            <a:pPr marL="0" marR="0">
              <a:lnSpc>
                <a:spcPts val="1112"/>
              </a:lnSpc>
              <a:spcBef>
                <a:spcPts val="87"/>
              </a:spcBef>
              <a:spcAft>
                <a:spcPts val="0"/>
              </a:spcAft>
            </a:pPr>
            <a:r>
              <a:rPr sz="1000" dirty="0">
                <a:solidFill>
                  <a:srgbClr val="000000"/>
                </a:solidFill>
                <a:latin typeface="Arial"/>
                <a:cs typeface="Arial"/>
              </a:rPr>
              <a:t>inferior</a:t>
            </a:r>
            <a:r>
              <a:rPr sz="1000" spc="72"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2,9</a:t>
            </a:r>
            <a:r>
              <a:rPr sz="1000" spc="63" dirty="0">
                <a:solidFill>
                  <a:srgbClr val="000000"/>
                </a:solidFill>
                <a:latin typeface="Arial"/>
                <a:cs typeface="Arial"/>
              </a:rPr>
              <a:t> </a:t>
            </a:r>
            <a:r>
              <a:rPr sz="1000" dirty="0">
                <a:solidFill>
                  <a:srgbClr val="000000"/>
                </a:solidFill>
                <a:latin typeface="Arial"/>
                <a:cs typeface="Arial"/>
              </a:rPr>
              <a:t>bar,</a:t>
            </a:r>
            <a:r>
              <a:rPr sz="1000" spc="68"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pressão</a:t>
            </a:r>
            <a:r>
              <a:rPr sz="1000" spc="52" dirty="0">
                <a:solidFill>
                  <a:srgbClr val="000000"/>
                </a:solidFill>
                <a:latin typeface="Arial"/>
                <a:cs typeface="Arial"/>
              </a:rPr>
              <a:t> </a:t>
            </a:r>
            <a:r>
              <a:rPr sz="1000" dirty="0">
                <a:solidFill>
                  <a:srgbClr val="000000"/>
                </a:solidFill>
                <a:latin typeface="Arial"/>
                <a:cs typeface="Arial"/>
              </a:rPr>
              <a:t>é</a:t>
            </a:r>
            <a:r>
              <a:rPr sz="1000" spc="63" dirty="0">
                <a:solidFill>
                  <a:srgbClr val="000000"/>
                </a:solidFill>
                <a:latin typeface="Arial"/>
                <a:cs typeface="Arial"/>
              </a:rPr>
              <a:t> </a:t>
            </a:r>
            <a:r>
              <a:rPr sz="1000" dirty="0">
                <a:solidFill>
                  <a:srgbClr val="000000"/>
                </a:solidFill>
                <a:latin typeface="Arial"/>
                <a:cs typeface="Arial"/>
              </a:rPr>
              <a:t>mostrada</a:t>
            </a:r>
            <a:r>
              <a:rPr sz="1000" spc="64"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branco</a:t>
            </a:r>
            <a:r>
              <a:rPr sz="1000" spc="65" dirty="0">
                <a:solidFill>
                  <a:srgbClr val="000000"/>
                </a:solidFill>
                <a:latin typeface="Arial"/>
                <a:cs typeface="Arial"/>
              </a:rPr>
              <a:t> </a:t>
            </a:r>
            <a:r>
              <a:rPr sz="1000" dirty="0">
                <a:solidFill>
                  <a:srgbClr val="000000"/>
                </a:solidFill>
                <a:latin typeface="Arial"/>
                <a:cs typeface="Arial"/>
              </a:rPr>
              <a:t>e</a:t>
            </a:r>
            <a:r>
              <a:rPr sz="1000" spc="65"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9"/>
              </a:spcBef>
              <a:spcAft>
                <a:spcPts val="0"/>
              </a:spcAft>
            </a:pPr>
            <a:r>
              <a:rPr sz="1000" dirty="0">
                <a:solidFill>
                  <a:srgbClr val="000000"/>
                </a:solidFill>
                <a:latin typeface="Arial"/>
                <a:cs typeface="Arial"/>
              </a:rPr>
              <a:t>luz de alerta dos pneus permanece apagada.</a:t>
            </a:r>
          </a:p>
        </p:txBody>
      </p:sp>
      <p:sp>
        <p:nvSpPr>
          <p:cNvPr id="9" name="object 9"/>
          <p:cNvSpPr txBox="1"/>
          <p:nvPr/>
        </p:nvSpPr>
        <p:spPr>
          <a:xfrm>
            <a:off x="4165981" y="2346906"/>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0" name="object 10"/>
          <p:cNvSpPr txBox="1"/>
          <p:nvPr/>
        </p:nvSpPr>
        <p:spPr>
          <a:xfrm>
            <a:off x="3964559" y="2598960"/>
            <a:ext cx="315841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Utilize</a:t>
            </a:r>
            <a:r>
              <a:rPr sz="900" spc="158" dirty="0">
                <a:solidFill>
                  <a:srgbClr val="000000"/>
                </a:solidFill>
                <a:latin typeface="Arial"/>
                <a:cs typeface="Arial"/>
              </a:rPr>
              <a:t> </a:t>
            </a:r>
            <a:r>
              <a:rPr sz="900" dirty="0">
                <a:solidFill>
                  <a:srgbClr val="000000"/>
                </a:solidFill>
                <a:latin typeface="Arial"/>
                <a:cs typeface="Arial"/>
              </a:rPr>
              <a:t>apenas</a:t>
            </a:r>
            <a:r>
              <a:rPr sz="900" spc="164" dirty="0">
                <a:solidFill>
                  <a:srgbClr val="000000"/>
                </a:solidFill>
                <a:latin typeface="Arial"/>
                <a:cs typeface="Arial"/>
              </a:rPr>
              <a:t> </a:t>
            </a:r>
            <a:r>
              <a:rPr sz="900" dirty="0">
                <a:solidFill>
                  <a:srgbClr val="000000"/>
                </a:solidFill>
                <a:latin typeface="Arial"/>
                <a:cs typeface="Arial"/>
              </a:rPr>
              <a:t>o</a:t>
            </a:r>
            <a:r>
              <a:rPr sz="900" spc="159" dirty="0">
                <a:solidFill>
                  <a:srgbClr val="000000"/>
                </a:solidFill>
                <a:latin typeface="Arial"/>
                <a:cs typeface="Arial"/>
              </a:rPr>
              <a:t> </a:t>
            </a:r>
            <a:r>
              <a:rPr sz="900" dirty="0">
                <a:solidFill>
                  <a:srgbClr val="000000"/>
                </a:solidFill>
                <a:latin typeface="Arial"/>
                <a:cs typeface="Arial"/>
              </a:rPr>
              <a:t>sensor</a:t>
            </a:r>
            <a:r>
              <a:rPr sz="900" spc="159" dirty="0">
                <a:solidFill>
                  <a:srgbClr val="000000"/>
                </a:solidFill>
                <a:latin typeface="Arial"/>
                <a:cs typeface="Arial"/>
              </a:rPr>
              <a:t> </a:t>
            </a:r>
            <a:r>
              <a:rPr sz="900" dirty="0">
                <a:solidFill>
                  <a:srgbClr val="000000"/>
                </a:solidFill>
                <a:latin typeface="Arial"/>
                <a:cs typeface="Arial"/>
              </a:rPr>
              <a:t>de</a:t>
            </a:r>
            <a:r>
              <a:rPr sz="900" spc="157" dirty="0">
                <a:solidFill>
                  <a:srgbClr val="000000"/>
                </a:solidFill>
                <a:latin typeface="Arial"/>
                <a:cs typeface="Arial"/>
              </a:rPr>
              <a:t> </a:t>
            </a:r>
            <a:r>
              <a:rPr sz="900" dirty="0">
                <a:solidFill>
                  <a:srgbClr val="000000"/>
                </a:solidFill>
                <a:latin typeface="Arial"/>
                <a:cs typeface="Arial"/>
              </a:rPr>
              <a:t>pressão</a:t>
            </a:r>
            <a:r>
              <a:rPr sz="900" spc="160" dirty="0">
                <a:solidFill>
                  <a:srgbClr val="000000"/>
                </a:solidFill>
                <a:latin typeface="Arial"/>
                <a:cs typeface="Arial"/>
              </a:rPr>
              <a:t> </a:t>
            </a:r>
            <a:r>
              <a:rPr sz="900" dirty="0">
                <a:solidFill>
                  <a:srgbClr val="000000"/>
                </a:solidFill>
                <a:latin typeface="Arial"/>
                <a:cs typeface="Arial"/>
              </a:rPr>
              <a:t>dos</a:t>
            </a:r>
            <a:r>
              <a:rPr sz="900" spc="165" dirty="0">
                <a:solidFill>
                  <a:srgbClr val="000000"/>
                </a:solidFill>
                <a:latin typeface="Arial"/>
                <a:cs typeface="Arial"/>
              </a:rPr>
              <a:t> </a:t>
            </a:r>
            <a:r>
              <a:rPr sz="900" dirty="0">
                <a:solidFill>
                  <a:srgbClr val="000000"/>
                </a:solidFill>
                <a:latin typeface="Arial"/>
                <a:cs typeface="Arial"/>
              </a:rPr>
              <a:t>pneus</a:t>
            </a:r>
            <a:r>
              <a:rPr sz="900" spc="162" dirty="0">
                <a:solidFill>
                  <a:srgbClr val="000000"/>
                </a:solidFill>
                <a:latin typeface="Arial"/>
                <a:cs typeface="Arial"/>
              </a:rPr>
              <a:t> </a:t>
            </a:r>
            <a:r>
              <a:rPr sz="900" dirty="0">
                <a:solidFill>
                  <a:srgbClr val="000000"/>
                </a:solidFill>
                <a:latin typeface="Arial"/>
                <a:cs typeface="Arial"/>
              </a:rPr>
              <a:t>fornecido</a:t>
            </a:r>
          </a:p>
          <a:p>
            <a:pPr marL="0" marR="0">
              <a:lnSpc>
                <a:spcPts val="1005"/>
              </a:lnSpc>
              <a:spcBef>
                <a:spcPts val="194"/>
              </a:spcBef>
              <a:spcAft>
                <a:spcPts val="0"/>
              </a:spcAft>
            </a:pPr>
            <a:r>
              <a:rPr sz="900" dirty="0">
                <a:solidFill>
                  <a:srgbClr val="000000"/>
                </a:solidFill>
                <a:latin typeface="Arial"/>
                <a:cs typeface="Arial"/>
              </a:rPr>
              <a:t>pela Voge.</a:t>
            </a:r>
          </a:p>
        </p:txBody>
      </p:sp>
      <p:sp>
        <p:nvSpPr>
          <p:cNvPr id="11" name="object 11"/>
          <p:cNvSpPr txBox="1"/>
          <p:nvPr/>
        </p:nvSpPr>
        <p:spPr>
          <a:xfrm>
            <a:off x="541020" y="2877483"/>
            <a:ext cx="3206862" cy="10941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138"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pressão</a:t>
            </a:r>
            <a:r>
              <a:rPr sz="1000" spc="147" dirty="0">
                <a:solidFill>
                  <a:srgbClr val="000000"/>
                </a:solidFill>
                <a:latin typeface="Arial"/>
                <a:cs typeface="Arial"/>
              </a:rPr>
              <a:t> </a:t>
            </a:r>
            <a:r>
              <a:rPr sz="1000" dirty="0">
                <a:solidFill>
                  <a:srgbClr val="000000"/>
                </a:solidFill>
                <a:latin typeface="Arial"/>
                <a:cs typeface="Arial"/>
              </a:rPr>
              <a:t>é</a:t>
            </a:r>
            <a:r>
              <a:rPr sz="1000" spc="137" dirty="0">
                <a:solidFill>
                  <a:srgbClr val="000000"/>
                </a:solidFill>
                <a:latin typeface="Arial"/>
                <a:cs typeface="Arial"/>
              </a:rPr>
              <a:t> </a:t>
            </a:r>
            <a:r>
              <a:rPr sz="1000" dirty="0">
                <a:solidFill>
                  <a:srgbClr val="000000"/>
                </a:solidFill>
                <a:latin typeface="Arial"/>
                <a:cs typeface="Arial"/>
              </a:rPr>
              <a:t>mostrada</a:t>
            </a:r>
            <a:r>
              <a:rPr sz="1000" spc="138" dirty="0">
                <a:solidFill>
                  <a:srgbClr val="000000"/>
                </a:solidFill>
                <a:latin typeface="Arial"/>
                <a:cs typeface="Arial"/>
              </a:rPr>
              <a:t> </a:t>
            </a:r>
            <a:r>
              <a:rPr sz="1000" dirty="0">
                <a:solidFill>
                  <a:srgbClr val="000000"/>
                </a:solidFill>
                <a:latin typeface="Arial"/>
                <a:cs typeface="Arial"/>
              </a:rPr>
              <a:t>numa</a:t>
            </a:r>
            <a:r>
              <a:rPr sz="1000" spc="150" dirty="0">
                <a:solidFill>
                  <a:srgbClr val="000000"/>
                </a:solidFill>
                <a:latin typeface="Arial"/>
                <a:cs typeface="Arial"/>
              </a:rPr>
              <a:t> </a:t>
            </a:r>
            <a:r>
              <a:rPr sz="1000" dirty="0">
                <a:solidFill>
                  <a:srgbClr val="000000"/>
                </a:solidFill>
                <a:latin typeface="Arial"/>
                <a:cs typeface="Arial"/>
              </a:rPr>
              <a:t>linha</a:t>
            </a:r>
            <a:r>
              <a:rPr sz="1000" spc="140" dirty="0">
                <a:solidFill>
                  <a:srgbClr val="000000"/>
                </a:solidFill>
                <a:latin typeface="Arial"/>
                <a:cs typeface="Arial"/>
              </a:rPr>
              <a:t> </a:t>
            </a:r>
            <a:r>
              <a:rPr sz="1000" dirty="0">
                <a:solidFill>
                  <a:srgbClr val="000000"/>
                </a:solidFill>
                <a:latin typeface="Arial"/>
                <a:cs typeface="Arial"/>
              </a:rPr>
              <a:t>vermelha</a:t>
            </a:r>
          </a:p>
          <a:p>
            <a:pPr marL="0" marR="0">
              <a:lnSpc>
                <a:spcPts val="1112"/>
              </a:lnSpc>
              <a:spcBef>
                <a:spcPts val="87"/>
              </a:spcBef>
              <a:spcAft>
                <a:spcPts val="0"/>
              </a:spcAft>
            </a:pPr>
            <a:r>
              <a:rPr sz="1000" dirty="0">
                <a:solidFill>
                  <a:srgbClr val="000000"/>
                </a:solidFill>
                <a:latin typeface="Arial"/>
                <a:cs typeface="Arial"/>
              </a:rPr>
              <a:t>em</a:t>
            </a:r>
            <a:r>
              <a:rPr sz="1000" spc="29" dirty="0">
                <a:solidFill>
                  <a:srgbClr val="000000"/>
                </a:solidFill>
                <a:latin typeface="Arial"/>
                <a:cs typeface="Arial"/>
              </a:rPr>
              <a:t> </a:t>
            </a:r>
            <a:r>
              <a:rPr sz="1000" dirty="0">
                <a:solidFill>
                  <a:srgbClr val="000000"/>
                </a:solidFill>
                <a:latin typeface="Arial"/>
                <a:cs typeface="Arial"/>
              </a:rPr>
              <a:t>lugar</a:t>
            </a:r>
            <a:r>
              <a:rPr sz="1000" spc="33" dirty="0">
                <a:solidFill>
                  <a:srgbClr val="000000"/>
                </a:solidFill>
                <a:latin typeface="Arial"/>
                <a:cs typeface="Arial"/>
              </a:rPr>
              <a:t> </a:t>
            </a:r>
            <a:r>
              <a:rPr sz="1000" dirty="0">
                <a:solidFill>
                  <a:srgbClr val="000000"/>
                </a:solidFill>
                <a:latin typeface="Arial"/>
                <a:cs typeface="Arial"/>
              </a:rPr>
              <a:t>de</a:t>
            </a:r>
            <a:r>
              <a:rPr sz="1000" spc="41" dirty="0">
                <a:solidFill>
                  <a:srgbClr val="000000"/>
                </a:solidFill>
                <a:latin typeface="Arial"/>
                <a:cs typeface="Arial"/>
              </a:rPr>
              <a:t> </a:t>
            </a:r>
            <a:r>
              <a:rPr sz="1000" dirty="0">
                <a:solidFill>
                  <a:srgbClr val="000000"/>
                </a:solidFill>
                <a:latin typeface="Arial"/>
                <a:cs typeface="Arial"/>
              </a:rPr>
              <a:t>dados,</a:t>
            </a:r>
            <a:r>
              <a:rPr sz="1000" spc="32" dirty="0">
                <a:solidFill>
                  <a:srgbClr val="000000"/>
                </a:solidFill>
                <a:latin typeface="Arial"/>
                <a:cs typeface="Arial"/>
              </a:rPr>
              <a:t> </a:t>
            </a:r>
            <a:r>
              <a:rPr sz="1000" dirty="0">
                <a:solidFill>
                  <a:srgbClr val="000000"/>
                </a:solidFill>
                <a:latin typeface="Arial"/>
                <a:cs typeface="Arial"/>
              </a:rPr>
              <a:t>significa</a:t>
            </a:r>
            <a:r>
              <a:rPr sz="1000" spc="27" dirty="0">
                <a:solidFill>
                  <a:srgbClr val="000000"/>
                </a:solidFill>
                <a:latin typeface="Arial"/>
                <a:cs typeface="Arial"/>
              </a:rPr>
              <a:t> </a:t>
            </a:r>
            <a:r>
              <a:rPr sz="1000" dirty="0">
                <a:solidFill>
                  <a:srgbClr val="000000"/>
                </a:solidFill>
                <a:latin typeface="Arial"/>
                <a:cs typeface="Arial"/>
              </a:rPr>
              <a:t>que</a:t>
            </a:r>
            <a:r>
              <a:rPr sz="1000" spc="27" dirty="0">
                <a:solidFill>
                  <a:srgbClr val="000000"/>
                </a:solidFill>
                <a:latin typeface="Arial"/>
                <a:cs typeface="Arial"/>
              </a:rPr>
              <a:t> </a:t>
            </a:r>
            <a:r>
              <a:rPr sz="1000" dirty="0">
                <a:solidFill>
                  <a:srgbClr val="000000"/>
                </a:solidFill>
                <a:latin typeface="Arial"/>
                <a:cs typeface="Arial"/>
              </a:rPr>
              <a:t>o</a:t>
            </a:r>
            <a:r>
              <a:rPr sz="1000" spc="29" dirty="0">
                <a:solidFill>
                  <a:srgbClr val="000000"/>
                </a:solidFill>
                <a:latin typeface="Arial"/>
                <a:cs typeface="Arial"/>
              </a:rPr>
              <a:t> </a:t>
            </a:r>
            <a:r>
              <a:rPr sz="1000" dirty="0">
                <a:solidFill>
                  <a:srgbClr val="000000"/>
                </a:solidFill>
                <a:latin typeface="Arial"/>
                <a:cs typeface="Arial"/>
              </a:rPr>
              <a:t>sensor</a:t>
            </a:r>
            <a:r>
              <a:rPr sz="1000" spc="33" dirty="0">
                <a:solidFill>
                  <a:srgbClr val="000000"/>
                </a:solidFill>
                <a:latin typeface="Arial"/>
                <a:cs typeface="Arial"/>
              </a:rPr>
              <a:t> </a:t>
            </a:r>
            <a:r>
              <a:rPr sz="1000" dirty="0">
                <a:solidFill>
                  <a:srgbClr val="000000"/>
                </a:solidFill>
                <a:latin typeface="Arial"/>
                <a:cs typeface="Arial"/>
              </a:rPr>
              <a:t>de</a:t>
            </a:r>
            <a:r>
              <a:rPr sz="1000" spc="40" dirty="0">
                <a:solidFill>
                  <a:srgbClr val="000000"/>
                </a:solidFill>
                <a:latin typeface="Arial"/>
                <a:cs typeface="Arial"/>
              </a:rPr>
              <a:t> </a:t>
            </a:r>
            <a:r>
              <a:rPr sz="1000" dirty="0">
                <a:solidFill>
                  <a:srgbClr val="000000"/>
                </a:solidFill>
                <a:latin typeface="Arial"/>
                <a:cs typeface="Arial"/>
              </a:rPr>
              <a:t>pressão</a:t>
            </a:r>
          </a:p>
          <a:p>
            <a:pPr marL="0" marR="0">
              <a:lnSpc>
                <a:spcPts val="1112"/>
              </a:lnSpc>
              <a:spcBef>
                <a:spcPts val="87"/>
              </a:spcBef>
              <a:spcAft>
                <a:spcPts val="0"/>
              </a:spcAft>
            </a:pPr>
            <a:r>
              <a:rPr sz="1000" dirty="0">
                <a:solidFill>
                  <a:srgbClr val="000000"/>
                </a:solidFill>
                <a:latin typeface="Arial"/>
                <a:cs typeface="Arial"/>
              </a:rPr>
              <a:t>dos</a:t>
            </a:r>
            <a:r>
              <a:rPr sz="1000" spc="473" dirty="0">
                <a:solidFill>
                  <a:srgbClr val="000000"/>
                </a:solidFill>
                <a:latin typeface="Arial"/>
                <a:cs typeface="Arial"/>
              </a:rPr>
              <a:t> </a:t>
            </a:r>
            <a:r>
              <a:rPr sz="1000" dirty="0">
                <a:solidFill>
                  <a:srgbClr val="000000"/>
                </a:solidFill>
                <a:latin typeface="Arial"/>
                <a:cs typeface="Arial"/>
              </a:rPr>
              <a:t>pneus</a:t>
            </a:r>
            <a:r>
              <a:rPr sz="1000" spc="479" dirty="0">
                <a:solidFill>
                  <a:srgbClr val="000000"/>
                </a:solidFill>
                <a:latin typeface="Arial"/>
                <a:cs typeface="Arial"/>
              </a:rPr>
              <a:t> </a:t>
            </a:r>
            <a:r>
              <a:rPr sz="1000" dirty="0">
                <a:solidFill>
                  <a:srgbClr val="000000"/>
                </a:solidFill>
                <a:latin typeface="Arial"/>
                <a:cs typeface="Arial"/>
              </a:rPr>
              <a:t>não</a:t>
            </a:r>
            <a:r>
              <a:rPr sz="1000" spc="476" dirty="0">
                <a:solidFill>
                  <a:srgbClr val="000000"/>
                </a:solidFill>
                <a:latin typeface="Arial"/>
                <a:cs typeface="Arial"/>
              </a:rPr>
              <a:t> </a:t>
            </a:r>
            <a:r>
              <a:rPr sz="1000" dirty="0">
                <a:solidFill>
                  <a:srgbClr val="000000"/>
                </a:solidFill>
                <a:latin typeface="Arial"/>
                <a:cs typeface="Arial"/>
              </a:rPr>
              <a:t>funciona</a:t>
            </a:r>
            <a:r>
              <a:rPr sz="1000" spc="469" dirty="0">
                <a:solidFill>
                  <a:srgbClr val="000000"/>
                </a:solidFill>
                <a:latin typeface="Arial"/>
                <a:cs typeface="Arial"/>
              </a:rPr>
              <a:t> </a:t>
            </a:r>
            <a:r>
              <a:rPr sz="1000" dirty="0">
                <a:solidFill>
                  <a:srgbClr val="000000"/>
                </a:solidFill>
                <a:latin typeface="Arial"/>
                <a:cs typeface="Arial"/>
              </a:rPr>
              <a:t>corretamente,</a:t>
            </a:r>
            <a:r>
              <a:rPr sz="1000" spc="464" dirty="0">
                <a:solidFill>
                  <a:srgbClr val="000000"/>
                </a:solidFill>
                <a:latin typeface="Arial"/>
                <a:cs typeface="Arial"/>
              </a:rPr>
              <a:t> </a:t>
            </a:r>
            <a:r>
              <a:rPr sz="1000" dirty="0">
                <a:solidFill>
                  <a:srgbClr val="000000"/>
                </a:solidFill>
                <a:latin typeface="Arial"/>
                <a:cs typeface="Arial"/>
              </a:rPr>
              <a:t>e</a:t>
            </a:r>
            <a:r>
              <a:rPr sz="1000" spc="471" dirty="0">
                <a:solidFill>
                  <a:srgbClr val="000000"/>
                </a:solidFill>
                <a:latin typeface="Arial"/>
                <a:cs typeface="Arial"/>
              </a:rPr>
              <a:t> </a:t>
            </a:r>
            <a:r>
              <a:rPr sz="1000" dirty="0">
                <a:solidFill>
                  <a:srgbClr val="000000"/>
                </a:solidFill>
                <a:latin typeface="Arial"/>
                <a:cs typeface="Arial"/>
              </a:rPr>
              <a:t>deverá</a:t>
            </a:r>
          </a:p>
          <a:p>
            <a:pPr marL="0" marR="0">
              <a:lnSpc>
                <a:spcPts val="1112"/>
              </a:lnSpc>
              <a:spcBef>
                <a:spcPts val="87"/>
              </a:spcBef>
              <a:spcAft>
                <a:spcPts val="0"/>
              </a:spcAft>
            </a:pPr>
            <a:r>
              <a:rPr sz="1000" dirty="0">
                <a:solidFill>
                  <a:srgbClr val="000000"/>
                </a:solidFill>
                <a:latin typeface="Arial"/>
                <a:cs typeface="Arial"/>
              </a:rPr>
              <a:t>comunicar</a:t>
            </a:r>
            <a:r>
              <a:rPr sz="1000" spc="60" dirty="0">
                <a:solidFill>
                  <a:srgbClr val="000000"/>
                </a:solidFill>
                <a:latin typeface="Arial"/>
                <a:cs typeface="Arial"/>
              </a:rPr>
              <a:t> </a:t>
            </a:r>
            <a:r>
              <a:rPr sz="1000" dirty="0">
                <a:solidFill>
                  <a:srgbClr val="000000"/>
                </a:solidFill>
                <a:latin typeface="Arial"/>
                <a:cs typeface="Arial"/>
              </a:rPr>
              <a:t>com</a:t>
            </a:r>
            <a:r>
              <a:rPr sz="1000" spc="50" dirty="0">
                <a:solidFill>
                  <a:srgbClr val="000000"/>
                </a:solidFill>
                <a:latin typeface="Arial"/>
                <a:cs typeface="Arial"/>
              </a:rPr>
              <a:t> </a:t>
            </a:r>
            <a:r>
              <a:rPr sz="1000" dirty="0">
                <a:solidFill>
                  <a:srgbClr val="000000"/>
                </a:solidFill>
                <a:latin typeface="Arial"/>
                <a:cs typeface="Arial"/>
              </a:rPr>
              <a:t>um</a:t>
            </a:r>
            <a:r>
              <a:rPr sz="1000" spc="62" dirty="0">
                <a:solidFill>
                  <a:srgbClr val="000000"/>
                </a:solidFill>
                <a:latin typeface="Arial"/>
                <a:cs typeface="Arial"/>
              </a:rPr>
              <a:t> </a:t>
            </a:r>
            <a:r>
              <a:rPr sz="1000" dirty="0">
                <a:solidFill>
                  <a:srgbClr val="000000"/>
                </a:solidFill>
                <a:latin typeface="Arial"/>
                <a:cs typeface="Arial"/>
              </a:rPr>
              <a:t>SAT</a:t>
            </a:r>
            <a:r>
              <a:rPr sz="1000" spc="63" dirty="0">
                <a:solidFill>
                  <a:srgbClr val="000000"/>
                </a:solidFill>
                <a:latin typeface="Arial"/>
                <a:cs typeface="Arial"/>
              </a:rPr>
              <a:t> </a:t>
            </a:r>
            <a:r>
              <a:rPr sz="1000" dirty="0">
                <a:solidFill>
                  <a:srgbClr val="000000"/>
                </a:solidFill>
                <a:latin typeface="Arial"/>
                <a:cs typeface="Arial"/>
              </a:rPr>
              <a:t>Voge</a:t>
            </a:r>
            <a:r>
              <a:rPr sz="1000" spc="55" dirty="0">
                <a:solidFill>
                  <a:srgbClr val="000000"/>
                </a:solidFill>
                <a:latin typeface="Arial"/>
                <a:cs typeface="Arial"/>
              </a:rPr>
              <a:t> </a:t>
            </a:r>
            <a:r>
              <a:rPr sz="1000" dirty="0">
                <a:solidFill>
                  <a:srgbClr val="000000"/>
                </a:solidFill>
                <a:latin typeface="Arial"/>
                <a:cs typeface="Arial"/>
              </a:rPr>
              <a:t>para</a:t>
            </a:r>
            <a:r>
              <a:rPr sz="1000" spc="64"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sua</a:t>
            </a:r>
            <a:r>
              <a:rPr sz="1000" spc="54" dirty="0">
                <a:solidFill>
                  <a:srgbClr val="000000"/>
                </a:solidFill>
                <a:latin typeface="Arial"/>
                <a:cs typeface="Arial"/>
              </a:rPr>
              <a:t> </a:t>
            </a:r>
            <a:r>
              <a:rPr sz="1000" dirty="0">
                <a:solidFill>
                  <a:srgbClr val="000000"/>
                </a:solidFill>
                <a:latin typeface="Arial"/>
                <a:cs typeface="Arial"/>
              </a:rPr>
              <a:t>verificação.</a:t>
            </a:r>
          </a:p>
          <a:p>
            <a:pPr marL="0" marR="0">
              <a:lnSpc>
                <a:spcPts val="1112"/>
              </a:lnSpc>
              <a:spcBef>
                <a:spcPts val="90"/>
              </a:spcBef>
              <a:spcAft>
                <a:spcPts val="0"/>
              </a:spcAft>
            </a:pPr>
            <a:r>
              <a:rPr sz="1000" dirty="0">
                <a:solidFill>
                  <a:srgbClr val="000000"/>
                </a:solidFill>
                <a:latin typeface="Arial"/>
                <a:cs typeface="Arial"/>
              </a:rPr>
              <a:t>Apenas</a:t>
            </a:r>
            <a:r>
              <a:rPr sz="1000" spc="50" dirty="0">
                <a:solidFill>
                  <a:srgbClr val="000000"/>
                </a:solidFill>
                <a:latin typeface="Arial"/>
                <a:cs typeface="Arial"/>
              </a:rPr>
              <a:t> </a:t>
            </a:r>
            <a:r>
              <a:rPr sz="1000" dirty="0">
                <a:solidFill>
                  <a:srgbClr val="000000"/>
                </a:solidFill>
                <a:latin typeface="Arial"/>
                <a:cs typeface="Arial"/>
              </a:rPr>
              <a:t>quando</a:t>
            </a:r>
            <a:r>
              <a:rPr sz="1000" spc="38" dirty="0">
                <a:solidFill>
                  <a:srgbClr val="000000"/>
                </a:solidFill>
                <a:latin typeface="Arial"/>
                <a:cs typeface="Arial"/>
              </a:rPr>
              <a:t> </a:t>
            </a:r>
            <a:r>
              <a:rPr sz="1000" dirty="0">
                <a:solidFill>
                  <a:srgbClr val="000000"/>
                </a:solidFill>
                <a:latin typeface="Arial"/>
                <a:cs typeface="Arial"/>
              </a:rPr>
              <a:t>a</a:t>
            </a:r>
            <a:r>
              <a:rPr sz="1000" spc="51" dirty="0">
                <a:solidFill>
                  <a:srgbClr val="000000"/>
                </a:solidFill>
                <a:latin typeface="Arial"/>
                <a:cs typeface="Arial"/>
              </a:rPr>
              <a:t> </a:t>
            </a:r>
            <a:r>
              <a:rPr sz="1000" dirty="0">
                <a:solidFill>
                  <a:srgbClr val="000000"/>
                </a:solidFill>
                <a:latin typeface="Arial"/>
                <a:cs typeface="Arial"/>
              </a:rPr>
              <a:t>velocidade</a:t>
            </a:r>
            <a:r>
              <a:rPr sz="1000" spc="39" dirty="0">
                <a:solidFill>
                  <a:srgbClr val="000000"/>
                </a:solidFill>
                <a:latin typeface="Arial"/>
                <a:cs typeface="Arial"/>
              </a:rPr>
              <a:t> </a:t>
            </a:r>
            <a:r>
              <a:rPr sz="1000" dirty="0">
                <a:solidFill>
                  <a:srgbClr val="000000"/>
                </a:solidFill>
                <a:latin typeface="Arial"/>
                <a:cs typeface="Arial"/>
              </a:rPr>
              <a:t>de</a:t>
            </a:r>
            <a:r>
              <a:rPr sz="1000" spc="35" dirty="0">
                <a:solidFill>
                  <a:srgbClr val="000000"/>
                </a:solidFill>
                <a:latin typeface="Arial"/>
                <a:cs typeface="Arial"/>
              </a:rPr>
              <a:t> </a:t>
            </a:r>
            <a:r>
              <a:rPr sz="1000" dirty="0">
                <a:solidFill>
                  <a:srgbClr val="000000"/>
                </a:solidFill>
                <a:latin typeface="Arial"/>
                <a:cs typeface="Arial"/>
              </a:rPr>
              <a:t>cruzeiro</a:t>
            </a:r>
            <a:r>
              <a:rPr sz="1000" spc="54" dirty="0">
                <a:solidFill>
                  <a:srgbClr val="000000"/>
                </a:solidFill>
                <a:latin typeface="Arial"/>
                <a:cs typeface="Arial"/>
              </a:rPr>
              <a:t> </a:t>
            </a:r>
            <a:r>
              <a:rPr sz="1000" dirty="0">
                <a:solidFill>
                  <a:srgbClr val="000000"/>
                </a:solidFill>
                <a:latin typeface="Arial"/>
                <a:cs typeface="Arial"/>
              </a:rPr>
              <a:t>é</a:t>
            </a:r>
            <a:r>
              <a:rPr sz="1000" spc="41" dirty="0">
                <a:solidFill>
                  <a:srgbClr val="000000"/>
                </a:solidFill>
                <a:latin typeface="Arial"/>
                <a:cs typeface="Arial"/>
              </a:rPr>
              <a:t> </a:t>
            </a:r>
            <a:r>
              <a:rPr sz="1000" dirty="0">
                <a:solidFill>
                  <a:srgbClr val="000000"/>
                </a:solidFill>
                <a:latin typeface="Arial"/>
                <a:cs typeface="Arial"/>
              </a:rPr>
              <a:t>superior</a:t>
            </a:r>
            <a:r>
              <a:rPr sz="1000" spc="47"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25</a:t>
            </a:r>
            <a:r>
              <a:rPr sz="1000" spc="-30" dirty="0">
                <a:solidFill>
                  <a:srgbClr val="000000"/>
                </a:solidFill>
                <a:latin typeface="Arial"/>
                <a:cs typeface="Arial"/>
              </a:rPr>
              <a:t> </a:t>
            </a:r>
            <a:r>
              <a:rPr sz="1000" dirty="0">
                <a:solidFill>
                  <a:srgbClr val="000000"/>
                </a:solidFill>
                <a:latin typeface="Arial"/>
                <a:cs typeface="Arial"/>
              </a:rPr>
              <a:t>km/h</a:t>
            </a:r>
            <a:r>
              <a:rPr sz="1000" spc="-20" dirty="0">
                <a:solidFill>
                  <a:srgbClr val="000000"/>
                </a:solidFill>
                <a:latin typeface="Arial"/>
                <a:cs typeface="Arial"/>
              </a:rPr>
              <a:t> </a:t>
            </a:r>
            <a:r>
              <a:rPr sz="1000" dirty="0">
                <a:solidFill>
                  <a:srgbClr val="000000"/>
                </a:solidFill>
                <a:latin typeface="Arial"/>
                <a:cs typeface="Arial"/>
              </a:rPr>
              <a:t>ou</a:t>
            </a:r>
            <a:r>
              <a:rPr sz="1000" spc="-18" dirty="0">
                <a:solidFill>
                  <a:srgbClr val="000000"/>
                </a:solidFill>
                <a:latin typeface="Arial"/>
                <a:cs typeface="Arial"/>
              </a:rPr>
              <a:t> </a:t>
            </a:r>
            <a:r>
              <a:rPr sz="1000" dirty="0">
                <a:solidFill>
                  <a:srgbClr val="000000"/>
                </a:solidFill>
                <a:latin typeface="Arial"/>
                <a:cs typeface="Arial"/>
              </a:rPr>
              <a:t>muda</a:t>
            </a:r>
            <a:r>
              <a:rPr sz="1000" spc="-18" dirty="0">
                <a:solidFill>
                  <a:srgbClr val="000000"/>
                </a:solidFill>
                <a:latin typeface="Arial"/>
                <a:cs typeface="Arial"/>
              </a:rPr>
              <a:t> </a:t>
            </a:r>
            <a:r>
              <a:rPr sz="1000" dirty="0">
                <a:solidFill>
                  <a:srgbClr val="000000"/>
                </a:solidFill>
                <a:latin typeface="Arial"/>
                <a:cs typeface="Arial"/>
              </a:rPr>
              <a:t>a</a:t>
            </a:r>
            <a:r>
              <a:rPr sz="1000" spc="-30" dirty="0">
                <a:solidFill>
                  <a:srgbClr val="000000"/>
                </a:solidFill>
                <a:latin typeface="Arial"/>
                <a:cs typeface="Arial"/>
              </a:rPr>
              <a:t> </a:t>
            </a:r>
            <a:r>
              <a:rPr sz="1000" dirty="0">
                <a:solidFill>
                  <a:srgbClr val="000000"/>
                </a:solidFill>
                <a:latin typeface="Arial"/>
                <a:cs typeface="Arial"/>
              </a:rPr>
              <a:t>pressão,</a:t>
            </a:r>
            <a:r>
              <a:rPr sz="1000" spc="-30" dirty="0">
                <a:solidFill>
                  <a:srgbClr val="000000"/>
                </a:solidFill>
                <a:latin typeface="Arial"/>
                <a:cs typeface="Arial"/>
              </a:rPr>
              <a:t> </a:t>
            </a:r>
            <a:r>
              <a:rPr sz="1000" dirty="0">
                <a:solidFill>
                  <a:srgbClr val="000000"/>
                </a:solidFill>
                <a:latin typeface="Arial"/>
                <a:cs typeface="Arial"/>
              </a:rPr>
              <a:t>é</a:t>
            </a:r>
            <a:r>
              <a:rPr sz="1000" spc="-19" dirty="0">
                <a:solidFill>
                  <a:srgbClr val="000000"/>
                </a:solidFill>
                <a:latin typeface="Arial"/>
                <a:cs typeface="Arial"/>
              </a:rPr>
              <a:t> </a:t>
            </a:r>
            <a:r>
              <a:rPr sz="1000" dirty="0">
                <a:solidFill>
                  <a:srgbClr val="000000"/>
                </a:solidFill>
                <a:latin typeface="Arial"/>
                <a:cs typeface="Arial"/>
              </a:rPr>
              <a:t>que</a:t>
            </a:r>
            <a:r>
              <a:rPr sz="1000" spc="-19" dirty="0">
                <a:solidFill>
                  <a:srgbClr val="000000"/>
                </a:solidFill>
                <a:latin typeface="Arial"/>
                <a:cs typeface="Arial"/>
              </a:rPr>
              <a:t> </a:t>
            </a:r>
            <a:r>
              <a:rPr sz="1000" dirty="0">
                <a:solidFill>
                  <a:srgbClr val="000000"/>
                </a:solidFill>
                <a:latin typeface="Arial"/>
                <a:cs typeface="Arial"/>
              </a:rPr>
              <a:t>o</a:t>
            </a:r>
            <a:r>
              <a:rPr sz="1000" spc="-30" dirty="0">
                <a:solidFill>
                  <a:srgbClr val="000000"/>
                </a:solidFill>
                <a:latin typeface="Arial"/>
                <a:cs typeface="Arial"/>
              </a:rPr>
              <a:t> </a:t>
            </a:r>
            <a:r>
              <a:rPr sz="1000" dirty="0">
                <a:solidFill>
                  <a:srgbClr val="000000"/>
                </a:solidFill>
                <a:latin typeface="Arial"/>
                <a:cs typeface="Arial"/>
              </a:rPr>
              <a:t>sinal</a:t>
            </a:r>
            <a:r>
              <a:rPr sz="1000" spc="-21" dirty="0">
                <a:solidFill>
                  <a:srgbClr val="000000"/>
                </a:solidFill>
                <a:latin typeface="Arial"/>
                <a:cs typeface="Arial"/>
              </a:rPr>
              <a:t> </a:t>
            </a:r>
            <a:r>
              <a:rPr sz="1000" dirty="0">
                <a:solidFill>
                  <a:srgbClr val="000000"/>
                </a:solidFill>
                <a:latin typeface="Arial"/>
                <a:cs typeface="Arial"/>
              </a:rPr>
              <a:t>emitido</a:t>
            </a:r>
            <a:r>
              <a:rPr sz="1000" spc="-31" dirty="0">
                <a:solidFill>
                  <a:srgbClr val="000000"/>
                </a:solidFill>
                <a:latin typeface="Arial"/>
                <a:cs typeface="Arial"/>
              </a:rPr>
              <a:t> </a:t>
            </a:r>
            <a:r>
              <a:rPr sz="1000" dirty="0">
                <a:solidFill>
                  <a:srgbClr val="000000"/>
                </a:solidFill>
                <a:latin typeface="Arial"/>
                <a:cs typeface="Arial"/>
              </a:rPr>
              <a:t>sem</a:t>
            </a:r>
          </a:p>
          <a:p>
            <a:pPr marL="0" marR="0">
              <a:lnSpc>
                <a:spcPts val="1112"/>
              </a:lnSpc>
              <a:spcBef>
                <a:spcPts val="87"/>
              </a:spcBef>
              <a:spcAft>
                <a:spcPts val="0"/>
              </a:spcAft>
            </a:pPr>
            <a:r>
              <a:rPr sz="1000" dirty="0">
                <a:solidFill>
                  <a:srgbClr val="000000"/>
                </a:solidFill>
                <a:latin typeface="Arial"/>
                <a:cs typeface="Arial"/>
              </a:rPr>
              <a:t>fios é enviado para o painel de</a:t>
            </a:r>
            <a:r>
              <a:rPr sz="1000" spc="21" dirty="0">
                <a:solidFill>
                  <a:srgbClr val="000000"/>
                </a:solidFill>
                <a:latin typeface="Arial"/>
                <a:cs typeface="Arial"/>
              </a:rPr>
              <a:t> </a:t>
            </a:r>
            <a:r>
              <a:rPr sz="1000" dirty="0">
                <a:solidFill>
                  <a:srgbClr val="000000"/>
                </a:solidFill>
                <a:latin typeface="Arial"/>
                <a:cs typeface="Arial"/>
              </a:rPr>
              <a:t>instrumentos.</a:t>
            </a:r>
          </a:p>
        </p:txBody>
      </p:sp>
      <p:sp>
        <p:nvSpPr>
          <p:cNvPr id="12" name="object 12"/>
          <p:cNvSpPr txBox="1"/>
          <p:nvPr/>
        </p:nvSpPr>
        <p:spPr>
          <a:xfrm>
            <a:off x="3964559" y="2903760"/>
            <a:ext cx="3160857" cy="775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530" dirty="0">
                <a:solidFill>
                  <a:srgbClr val="000000"/>
                </a:solidFill>
                <a:latin typeface="Arial"/>
                <a:cs typeface="Arial"/>
              </a:rPr>
              <a:t> </a:t>
            </a:r>
            <a:r>
              <a:rPr sz="900" dirty="0">
                <a:solidFill>
                  <a:srgbClr val="000000"/>
                </a:solidFill>
                <a:latin typeface="Arial"/>
                <a:cs typeface="Arial"/>
              </a:rPr>
              <a:t>se</a:t>
            </a:r>
            <a:r>
              <a:rPr sz="900" spc="534" dirty="0">
                <a:solidFill>
                  <a:srgbClr val="000000"/>
                </a:solidFill>
                <a:latin typeface="Arial"/>
                <a:cs typeface="Arial"/>
              </a:rPr>
              <a:t> </a:t>
            </a:r>
            <a:r>
              <a:rPr sz="900" dirty="0">
                <a:solidFill>
                  <a:srgbClr val="000000"/>
                </a:solidFill>
                <a:latin typeface="Arial"/>
                <a:cs typeface="Arial"/>
              </a:rPr>
              <a:t>mudar</a:t>
            </a:r>
            <a:r>
              <a:rPr sz="900" spc="526" dirty="0">
                <a:solidFill>
                  <a:srgbClr val="000000"/>
                </a:solidFill>
                <a:latin typeface="Arial"/>
                <a:cs typeface="Arial"/>
              </a:rPr>
              <a:t> </a:t>
            </a:r>
            <a:r>
              <a:rPr sz="900" dirty="0">
                <a:solidFill>
                  <a:srgbClr val="000000"/>
                </a:solidFill>
                <a:latin typeface="Arial"/>
                <a:cs typeface="Arial"/>
              </a:rPr>
              <a:t>o</a:t>
            </a:r>
            <a:r>
              <a:rPr sz="900" spc="544" dirty="0">
                <a:solidFill>
                  <a:srgbClr val="000000"/>
                </a:solidFill>
                <a:latin typeface="Arial"/>
                <a:cs typeface="Arial"/>
              </a:rPr>
              <a:t> </a:t>
            </a:r>
            <a:r>
              <a:rPr sz="900" dirty="0">
                <a:solidFill>
                  <a:srgbClr val="000000"/>
                </a:solidFill>
                <a:latin typeface="Arial"/>
                <a:cs typeface="Arial"/>
              </a:rPr>
              <a:t>sensor</a:t>
            </a:r>
            <a:r>
              <a:rPr sz="900" spc="544" dirty="0">
                <a:solidFill>
                  <a:srgbClr val="000000"/>
                </a:solidFill>
                <a:latin typeface="Arial"/>
                <a:cs typeface="Arial"/>
              </a:rPr>
              <a:t> </a:t>
            </a:r>
            <a:r>
              <a:rPr sz="900" dirty="0">
                <a:solidFill>
                  <a:srgbClr val="000000"/>
                </a:solidFill>
                <a:latin typeface="Arial"/>
                <a:cs typeface="Arial"/>
              </a:rPr>
              <a:t>de</a:t>
            </a:r>
            <a:r>
              <a:rPr sz="900" spc="541" dirty="0">
                <a:solidFill>
                  <a:srgbClr val="000000"/>
                </a:solidFill>
                <a:latin typeface="Arial"/>
                <a:cs typeface="Arial"/>
              </a:rPr>
              <a:t> </a:t>
            </a:r>
            <a:r>
              <a:rPr sz="900" dirty="0">
                <a:solidFill>
                  <a:srgbClr val="000000"/>
                </a:solidFill>
                <a:latin typeface="Arial"/>
                <a:cs typeface="Arial"/>
              </a:rPr>
              <a:t>pressão,</a:t>
            </a:r>
            <a:r>
              <a:rPr sz="900" spc="532" dirty="0">
                <a:solidFill>
                  <a:srgbClr val="000000"/>
                </a:solidFill>
                <a:latin typeface="Arial"/>
                <a:cs typeface="Arial"/>
              </a:rPr>
              <a:t> </a:t>
            </a:r>
            <a:r>
              <a:rPr sz="900" dirty="0">
                <a:solidFill>
                  <a:srgbClr val="000000"/>
                </a:solidFill>
                <a:latin typeface="Arial"/>
                <a:cs typeface="Arial"/>
              </a:rPr>
              <a:t>BCM</a:t>
            </a:r>
            <a:r>
              <a:rPr sz="900" spc="545" dirty="0">
                <a:solidFill>
                  <a:srgbClr val="000000"/>
                </a:solidFill>
                <a:latin typeface="Arial"/>
                <a:cs typeface="Arial"/>
              </a:rPr>
              <a:t> </a:t>
            </a:r>
            <a:r>
              <a:rPr sz="900" dirty="0">
                <a:solidFill>
                  <a:srgbClr val="000000"/>
                </a:solidFill>
                <a:latin typeface="Arial"/>
                <a:cs typeface="Arial"/>
              </a:rPr>
              <a:t>ou</a:t>
            </a:r>
          </a:p>
          <a:p>
            <a:pPr marL="0" marR="0">
              <a:lnSpc>
                <a:spcPts val="1005"/>
              </a:lnSpc>
              <a:spcBef>
                <a:spcPts val="194"/>
              </a:spcBef>
              <a:spcAft>
                <a:spcPts val="0"/>
              </a:spcAft>
            </a:pPr>
            <a:r>
              <a:rPr sz="900" dirty="0">
                <a:solidFill>
                  <a:srgbClr val="000000"/>
                </a:solidFill>
                <a:latin typeface="Arial"/>
                <a:cs typeface="Arial"/>
              </a:rPr>
              <a:t>controlador,</a:t>
            </a:r>
            <a:r>
              <a:rPr sz="900" spc="243" dirty="0">
                <a:solidFill>
                  <a:srgbClr val="000000"/>
                </a:solidFill>
                <a:latin typeface="Arial"/>
                <a:cs typeface="Arial"/>
              </a:rPr>
              <a:t> </a:t>
            </a:r>
            <a:r>
              <a:rPr sz="900" dirty="0">
                <a:solidFill>
                  <a:srgbClr val="000000"/>
                </a:solidFill>
                <a:latin typeface="Arial"/>
                <a:cs typeface="Arial"/>
              </a:rPr>
              <a:t>é</a:t>
            </a:r>
            <a:r>
              <a:rPr sz="900" spc="244" dirty="0">
                <a:solidFill>
                  <a:srgbClr val="000000"/>
                </a:solidFill>
                <a:latin typeface="Arial"/>
                <a:cs typeface="Arial"/>
              </a:rPr>
              <a:t> </a:t>
            </a:r>
            <a:r>
              <a:rPr sz="900" dirty="0">
                <a:solidFill>
                  <a:srgbClr val="000000"/>
                </a:solidFill>
                <a:latin typeface="Arial"/>
                <a:cs typeface="Arial"/>
              </a:rPr>
              <a:t>necessário</a:t>
            </a:r>
            <a:r>
              <a:rPr sz="900" spc="244" dirty="0">
                <a:solidFill>
                  <a:srgbClr val="000000"/>
                </a:solidFill>
                <a:latin typeface="Arial"/>
                <a:cs typeface="Arial"/>
              </a:rPr>
              <a:t> </a:t>
            </a:r>
            <a:r>
              <a:rPr sz="900" dirty="0">
                <a:solidFill>
                  <a:srgbClr val="000000"/>
                </a:solidFill>
                <a:latin typeface="Arial"/>
                <a:cs typeface="Arial"/>
              </a:rPr>
              <a:t>calibrar</a:t>
            </a:r>
            <a:r>
              <a:rPr sz="900" spc="242" dirty="0">
                <a:solidFill>
                  <a:srgbClr val="000000"/>
                </a:solidFill>
                <a:latin typeface="Arial"/>
                <a:cs typeface="Arial"/>
              </a:rPr>
              <a:t> </a:t>
            </a:r>
            <a:r>
              <a:rPr sz="900" dirty="0">
                <a:solidFill>
                  <a:srgbClr val="000000"/>
                </a:solidFill>
                <a:latin typeface="Arial"/>
                <a:cs typeface="Arial"/>
              </a:rPr>
              <a:t>novamente</a:t>
            </a:r>
            <a:r>
              <a:rPr sz="900" spc="245" dirty="0">
                <a:solidFill>
                  <a:srgbClr val="000000"/>
                </a:solidFill>
                <a:latin typeface="Arial"/>
                <a:cs typeface="Arial"/>
              </a:rPr>
              <a:t> </a:t>
            </a:r>
            <a:r>
              <a:rPr sz="900" dirty="0">
                <a:solidFill>
                  <a:srgbClr val="000000"/>
                </a:solidFill>
                <a:latin typeface="Arial"/>
                <a:cs typeface="Arial"/>
              </a:rPr>
              <a:t>a</a:t>
            </a:r>
            <a:r>
              <a:rPr sz="900" spc="244" dirty="0">
                <a:solidFill>
                  <a:srgbClr val="000000"/>
                </a:solidFill>
                <a:latin typeface="Arial"/>
                <a:cs typeface="Arial"/>
              </a:rPr>
              <a:t> </a:t>
            </a:r>
            <a:r>
              <a:rPr sz="900" dirty="0">
                <a:solidFill>
                  <a:srgbClr val="000000"/>
                </a:solidFill>
                <a:latin typeface="Arial"/>
                <a:cs typeface="Arial"/>
              </a:rPr>
              <a:t>pressão</a:t>
            </a:r>
          </a:p>
          <a:p>
            <a:pPr marL="0" marR="0">
              <a:lnSpc>
                <a:spcPts val="1005"/>
              </a:lnSpc>
              <a:spcBef>
                <a:spcPts val="194"/>
              </a:spcBef>
              <a:spcAft>
                <a:spcPts val="0"/>
              </a:spcAft>
            </a:pPr>
            <a:r>
              <a:rPr sz="900" dirty="0">
                <a:solidFill>
                  <a:srgbClr val="000000"/>
                </a:solidFill>
                <a:latin typeface="Arial"/>
                <a:cs typeface="Arial"/>
              </a:rPr>
              <a:t>dos</a:t>
            </a:r>
            <a:r>
              <a:rPr sz="900" spc="352" dirty="0">
                <a:solidFill>
                  <a:srgbClr val="000000"/>
                </a:solidFill>
                <a:latin typeface="Arial"/>
                <a:cs typeface="Arial"/>
              </a:rPr>
              <a:t> </a:t>
            </a:r>
            <a:r>
              <a:rPr sz="900" dirty="0">
                <a:solidFill>
                  <a:srgbClr val="000000"/>
                </a:solidFill>
                <a:latin typeface="Arial"/>
                <a:cs typeface="Arial"/>
              </a:rPr>
              <a:t>pneus.</a:t>
            </a:r>
            <a:r>
              <a:rPr sz="900" spc="362" dirty="0">
                <a:solidFill>
                  <a:srgbClr val="000000"/>
                </a:solidFill>
                <a:latin typeface="Arial"/>
                <a:cs typeface="Arial"/>
              </a:rPr>
              <a:t> </a:t>
            </a:r>
            <a:r>
              <a:rPr sz="900" dirty="0">
                <a:solidFill>
                  <a:srgbClr val="000000"/>
                </a:solidFill>
                <a:latin typeface="Arial"/>
                <a:cs typeface="Arial"/>
              </a:rPr>
              <a:t>Uma</a:t>
            </a:r>
            <a:r>
              <a:rPr sz="900" spc="356" dirty="0">
                <a:solidFill>
                  <a:srgbClr val="000000"/>
                </a:solidFill>
                <a:latin typeface="Arial"/>
                <a:cs typeface="Arial"/>
              </a:rPr>
              <a:t> </a:t>
            </a:r>
            <a:r>
              <a:rPr sz="900" dirty="0">
                <a:solidFill>
                  <a:srgbClr val="000000"/>
                </a:solidFill>
                <a:latin typeface="Arial"/>
                <a:cs typeface="Arial"/>
              </a:rPr>
              <a:t>vez</a:t>
            </a:r>
            <a:r>
              <a:rPr sz="900" spc="351" dirty="0">
                <a:solidFill>
                  <a:srgbClr val="000000"/>
                </a:solidFill>
                <a:latin typeface="Arial"/>
                <a:cs typeface="Arial"/>
              </a:rPr>
              <a:t> </a:t>
            </a:r>
            <a:r>
              <a:rPr sz="900" dirty="0">
                <a:solidFill>
                  <a:srgbClr val="000000"/>
                </a:solidFill>
                <a:latin typeface="Arial"/>
                <a:cs typeface="Arial"/>
              </a:rPr>
              <a:t>calibrada,</a:t>
            </a:r>
            <a:r>
              <a:rPr sz="900" spc="351" dirty="0">
                <a:solidFill>
                  <a:srgbClr val="000000"/>
                </a:solidFill>
                <a:latin typeface="Arial"/>
                <a:cs typeface="Arial"/>
              </a:rPr>
              <a:t> </a:t>
            </a:r>
            <a:r>
              <a:rPr sz="900" dirty="0">
                <a:solidFill>
                  <a:srgbClr val="000000"/>
                </a:solidFill>
                <a:latin typeface="Arial"/>
                <a:cs typeface="Arial"/>
              </a:rPr>
              <a:t>confirme</a:t>
            </a:r>
            <a:r>
              <a:rPr sz="900" spc="364" dirty="0">
                <a:solidFill>
                  <a:srgbClr val="000000"/>
                </a:solidFill>
                <a:latin typeface="Arial"/>
                <a:cs typeface="Arial"/>
              </a:rPr>
              <a:t> </a:t>
            </a:r>
            <a:r>
              <a:rPr sz="900" dirty="0">
                <a:solidFill>
                  <a:srgbClr val="000000"/>
                </a:solidFill>
                <a:latin typeface="Arial"/>
                <a:cs typeface="Arial"/>
              </a:rPr>
              <a:t>qual</a:t>
            </a:r>
            <a:r>
              <a:rPr sz="900" spc="354" dirty="0">
                <a:solidFill>
                  <a:srgbClr val="000000"/>
                </a:solidFill>
                <a:latin typeface="Arial"/>
                <a:cs typeface="Arial"/>
              </a:rPr>
              <a:t> </a:t>
            </a:r>
            <a:r>
              <a:rPr sz="900" dirty="0">
                <a:solidFill>
                  <a:srgbClr val="000000"/>
                </a:solidFill>
                <a:latin typeface="Arial"/>
                <a:cs typeface="Arial"/>
              </a:rPr>
              <a:t>a</a:t>
            </a:r>
            <a:r>
              <a:rPr sz="900" spc="364" dirty="0">
                <a:solidFill>
                  <a:srgbClr val="000000"/>
                </a:solidFill>
                <a:latin typeface="Arial"/>
                <a:cs typeface="Arial"/>
              </a:rPr>
              <a:t> </a:t>
            </a:r>
            <a:r>
              <a:rPr sz="900" dirty="0">
                <a:solidFill>
                  <a:srgbClr val="000000"/>
                </a:solidFill>
                <a:latin typeface="Arial"/>
                <a:cs typeface="Arial"/>
              </a:rPr>
              <a:t>roda</a:t>
            </a:r>
          </a:p>
          <a:p>
            <a:pPr marL="0" marR="0">
              <a:lnSpc>
                <a:spcPts val="1005"/>
              </a:lnSpc>
              <a:spcBef>
                <a:spcPts val="194"/>
              </a:spcBef>
              <a:spcAft>
                <a:spcPts val="0"/>
              </a:spcAft>
            </a:pPr>
            <a:r>
              <a:rPr sz="900" dirty="0">
                <a:solidFill>
                  <a:srgbClr val="000000"/>
                </a:solidFill>
                <a:latin typeface="Arial"/>
                <a:cs typeface="Arial"/>
              </a:rPr>
              <a:t>calibrada,</a:t>
            </a:r>
            <a:r>
              <a:rPr sz="900" spc="275" dirty="0">
                <a:solidFill>
                  <a:srgbClr val="000000"/>
                </a:solidFill>
                <a:latin typeface="Arial"/>
                <a:cs typeface="Arial"/>
              </a:rPr>
              <a:t> </a:t>
            </a:r>
            <a:r>
              <a:rPr sz="900" dirty="0">
                <a:solidFill>
                  <a:srgbClr val="000000"/>
                </a:solidFill>
                <a:latin typeface="Arial"/>
                <a:cs typeface="Arial"/>
              </a:rPr>
              <a:t>para</a:t>
            </a:r>
            <a:r>
              <a:rPr sz="900" spc="270" dirty="0">
                <a:solidFill>
                  <a:srgbClr val="000000"/>
                </a:solidFill>
                <a:latin typeface="Arial"/>
                <a:cs typeface="Arial"/>
              </a:rPr>
              <a:t> </a:t>
            </a:r>
            <a:r>
              <a:rPr sz="900" dirty="0">
                <a:solidFill>
                  <a:srgbClr val="000000"/>
                </a:solidFill>
                <a:latin typeface="Arial"/>
                <a:cs typeface="Arial"/>
              </a:rPr>
              <a:t>evitar</a:t>
            </a:r>
            <a:r>
              <a:rPr sz="900" spc="252" dirty="0">
                <a:solidFill>
                  <a:srgbClr val="000000"/>
                </a:solidFill>
                <a:latin typeface="Arial"/>
                <a:cs typeface="Arial"/>
              </a:rPr>
              <a:t> </a:t>
            </a:r>
            <a:r>
              <a:rPr sz="900" dirty="0">
                <a:solidFill>
                  <a:srgbClr val="000000"/>
                </a:solidFill>
                <a:latin typeface="Arial"/>
                <a:cs typeface="Arial"/>
              </a:rPr>
              <a:t>confundir</a:t>
            </a:r>
            <a:r>
              <a:rPr sz="900" spc="279" dirty="0">
                <a:solidFill>
                  <a:srgbClr val="000000"/>
                </a:solidFill>
                <a:latin typeface="Arial"/>
                <a:cs typeface="Arial"/>
              </a:rPr>
              <a:t> </a:t>
            </a:r>
            <a:r>
              <a:rPr sz="900" dirty="0">
                <a:solidFill>
                  <a:srgbClr val="000000"/>
                </a:solidFill>
                <a:latin typeface="Arial"/>
                <a:cs typeface="Arial"/>
              </a:rPr>
              <a:t>a</a:t>
            </a:r>
            <a:r>
              <a:rPr sz="900" spc="267" dirty="0">
                <a:solidFill>
                  <a:srgbClr val="000000"/>
                </a:solidFill>
                <a:latin typeface="Arial"/>
                <a:cs typeface="Arial"/>
              </a:rPr>
              <a:t> </a:t>
            </a:r>
            <a:r>
              <a:rPr sz="900" dirty="0">
                <a:solidFill>
                  <a:srgbClr val="000000"/>
                </a:solidFill>
                <a:latin typeface="Arial"/>
                <a:cs typeface="Arial"/>
              </a:rPr>
              <a:t>roda</a:t>
            </a:r>
            <a:r>
              <a:rPr sz="900" spc="269" dirty="0">
                <a:solidFill>
                  <a:srgbClr val="000000"/>
                </a:solidFill>
                <a:latin typeface="Arial"/>
                <a:cs typeface="Arial"/>
              </a:rPr>
              <a:t> </a:t>
            </a:r>
            <a:r>
              <a:rPr sz="900" dirty="0">
                <a:solidFill>
                  <a:srgbClr val="000000"/>
                </a:solidFill>
                <a:latin typeface="Arial"/>
                <a:cs typeface="Arial"/>
              </a:rPr>
              <a:t>dianteira</a:t>
            </a:r>
            <a:r>
              <a:rPr sz="900" spc="256" dirty="0">
                <a:solidFill>
                  <a:srgbClr val="000000"/>
                </a:solidFill>
                <a:latin typeface="Arial"/>
                <a:cs typeface="Arial"/>
              </a:rPr>
              <a:t> </a:t>
            </a:r>
            <a:r>
              <a:rPr sz="900" dirty="0">
                <a:solidFill>
                  <a:srgbClr val="000000"/>
                </a:solidFill>
                <a:latin typeface="Arial"/>
                <a:cs typeface="Arial"/>
              </a:rPr>
              <a:t>com</a:t>
            </a:r>
            <a:r>
              <a:rPr sz="900" spc="272"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7"/>
              </a:spcBef>
              <a:spcAft>
                <a:spcPts val="0"/>
              </a:spcAft>
            </a:pPr>
            <a:r>
              <a:rPr sz="900" dirty="0">
                <a:solidFill>
                  <a:srgbClr val="000000"/>
                </a:solidFill>
                <a:latin typeface="Arial"/>
                <a:cs typeface="Arial"/>
              </a:rPr>
              <a:t>traseira.</a:t>
            </a:r>
          </a:p>
        </p:txBody>
      </p:sp>
      <p:sp>
        <p:nvSpPr>
          <p:cNvPr id="13" name="object 13"/>
          <p:cNvSpPr txBox="1"/>
          <p:nvPr/>
        </p:nvSpPr>
        <p:spPr>
          <a:xfrm>
            <a:off x="541020" y="4020813"/>
            <a:ext cx="3208979"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O</a:t>
            </a:r>
            <a:r>
              <a:rPr sz="1000" spc="-12" dirty="0">
                <a:solidFill>
                  <a:srgbClr val="000000"/>
                </a:solidFill>
                <a:latin typeface="Arial"/>
                <a:cs typeface="Arial"/>
              </a:rPr>
              <a:t> </a:t>
            </a:r>
            <a:r>
              <a:rPr sz="1000" dirty="0">
                <a:solidFill>
                  <a:srgbClr val="000000"/>
                </a:solidFill>
                <a:latin typeface="Arial"/>
                <a:cs typeface="Arial"/>
              </a:rPr>
              <a:t>painel de instrumentos </a:t>
            </a:r>
            <a:r>
              <a:rPr sz="1000" spc="15" dirty="0">
                <a:solidFill>
                  <a:srgbClr val="000000"/>
                </a:solidFill>
                <a:latin typeface="Arial"/>
                <a:cs typeface="Arial"/>
              </a:rPr>
              <a:t>só</a:t>
            </a:r>
            <a:r>
              <a:rPr sz="1000" spc="-32" dirty="0">
                <a:solidFill>
                  <a:srgbClr val="000000"/>
                </a:solidFill>
                <a:latin typeface="Arial"/>
                <a:cs typeface="Arial"/>
              </a:rPr>
              <a:t> </a:t>
            </a:r>
            <a:r>
              <a:rPr sz="1000" dirty="0">
                <a:solidFill>
                  <a:srgbClr val="000000"/>
                </a:solidFill>
                <a:latin typeface="Arial"/>
                <a:cs typeface="Arial"/>
              </a:rPr>
              <a:t>funciona quando</a:t>
            </a:r>
            <a:r>
              <a:rPr sz="1000" spc="-15" dirty="0">
                <a:solidFill>
                  <a:srgbClr val="000000"/>
                </a:solidFill>
                <a:latin typeface="Arial"/>
                <a:cs typeface="Arial"/>
              </a:rPr>
              <a:t> </a:t>
            </a:r>
            <a:r>
              <a:rPr sz="1000" dirty="0">
                <a:solidFill>
                  <a:srgbClr val="000000"/>
                </a:solidFill>
                <a:latin typeface="Arial"/>
                <a:cs typeface="Arial"/>
              </a:rPr>
              <a:t>se liga o</a:t>
            </a:r>
          </a:p>
          <a:p>
            <a:pPr marL="0" marR="0">
              <a:lnSpc>
                <a:spcPts val="1112"/>
              </a:lnSpc>
              <a:spcBef>
                <a:spcPts val="87"/>
              </a:spcBef>
              <a:spcAft>
                <a:spcPts val="0"/>
              </a:spcAft>
            </a:pPr>
            <a:r>
              <a:rPr sz="1000" dirty="0">
                <a:solidFill>
                  <a:srgbClr val="000000"/>
                </a:solidFill>
                <a:latin typeface="Arial"/>
                <a:cs typeface="Arial"/>
              </a:rPr>
              <a:t>motor.</a:t>
            </a:r>
          </a:p>
        </p:txBody>
      </p:sp>
      <p:sp>
        <p:nvSpPr>
          <p:cNvPr id="14" name="object 14"/>
          <p:cNvSpPr txBox="1"/>
          <p:nvPr/>
        </p:nvSpPr>
        <p:spPr>
          <a:xfrm>
            <a:off x="541020" y="4402118"/>
            <a:ext cx="3205123"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a:t>
            </a:r>
            <a:r>
              <a:rPr sz="1000" spc="639" dirty="0">
                <a:solidFill>
                  <a:srgbClr val="000000"/>
                </a:solidFill>
                <a:latin typeface="Arial"/>
                <a:cs typeface="Arial"/>
              </a:rPr>
              <a:t> </a:t>
            </a:r>
            <a:r>
              <a:rPr sz="1000" dirty="0">
                <a:solidFill>
                  <a:srgbClr val="000000"/>
                </a:solidFill>
                <a:latin typeface="Arial"/>
                <a:cs typeface="Arial"/>
              </a:rPr>
              <a:t>pressão</a:t>
            </a:r>
            <a:r>
              <a:rPr sz="1000" spc="639" dirty="0">
                <a:solidFill>
                  <a:srgbClr val="000000"/>
                </a:solidFill>
                <a:latin typeface="Arial"/>
                <a:cs typeface="Arial"/>
              </a:rPr>
              <a:t> </a:t>
            </a:r>
            <a:r>
              <a:rPr sz="1000" dirty="0">
                <a:solidFill>
                  <a:srgbClr val="000000"/>
                </a:solidFill>
                <a:latin typeface="Arial"/>
                <a:cs typeface="Arial"/>
              </a:rPr>
              <a:t>dos</a:t>
            </a:r>
            <a:r>
              <a:rPr sz="1000" spc="653" dirty="0">
                <a:solidFill>
                  <a:srgbClr val="000000"/>
                </a:solidFill>
                <a:latin typeface="Arial"/>
                <a:cs typeface="Arial"/>
              </a:rPr>
              <a:t> </a:t>
            </a:r>
            <a:r>
              <a:rPr sz="1000" dirty="0">
                <a:solidFill>
                  <a:srgbClr val="000000"/>
                </a:solidFill>
                <a:latin typeface="Arial"/>
                <a:cs typeface="Arial"/>
              </a:rPr>
              <a:t>pneus</a:t>
            </a:r>
            <a:r>
              <a:rPr sz="1000" spc="650" dirty="0">
                <a:solidFill>
                  <a:srgbClr val="000000"/>
                </a:solidFill>
                <a:latin typeface="Arial"/>
                <a:cs typeface="Arial"/>
              </a:rPr>
              <a:t> </a:t>
            </a:r>
            <a:r>
              <a:rPr sz="1000" dirty="0">
                <a:solidFill>
                  <a:srgbClr val="000000"/>
                </a:solidFill>
                <a:latin typeface="Arial"/>
                <a:cs typeface="Arial"/>
              </a:rPr>
              <a:t>mostrada</a:t>
            </a:r>
            <a:r>
              <a:rPr sz="1000" spc="643" dirty="0">
                <a:solidFill>
                  <a:srgbClr val="000000"/>
                </a:solidFill>
                <a:latin typeface="Arial"/>
                <a:cs typeface="Arial"/>
              </a:rPr>
              <a:t> </a:t>
            </a:r>
            <a:r>
              <a:rPr sz="1000" dirty="0">
                <a:solidFill>
                  <a:srgbClr val="000000"/>
                </a:solidFill>
                <a:latin typeface="Arial"/>
                <a:cs typeface="Arial"/>
              </a:rPr>
              <a:t>no</a:t>
            </a:r>
            <a:r>
              <a:rPr sz="1000" spc="635" dirty="0">
                <a:solidFill>
                  <a:srgbClr val="000000"/>
                </a:solidFill>
                <a:latin typeface="Arial"/>
                <a:cs typeface="Arial"/>
              </a:rPr>
              <a:t> </a:t>
            </a:r>
            <a:r>
              <a:rPr sz="1000" dirty="0">
                <a:solidFill>
                  <a:srgbClr val="000000"/>
                </a:solidFill>
                <a:latin typeface="Arial"/>
                <a:cs typeface="Arial"/>
              </a:rPr>
              <a:t>painel</a:t>
            </a:r>
            <a:r>
              <a:rPr sz="1000" spc="640"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instrumentos</a:t>
            </a:r>
            <a:r>
              <a:rPr sz="1000" spc="35" dirty="0">
                <a:solidFill>
                  <a:srgbClr val="000000"/>
                </a:solidFill>
                <a:latin typeface="Arial"/>
                <a:cs typeface="Arial"/>
              </a:rPr>
              <a:t> </a:t>
            </a:r>
            <a:r>
              <a:rPr sz="1000" dirty="0">
                <a:solidFill>
                  <a:srgbClr val="000000"/>
                </a:solidFill>
                <a:latin typeface="Arial"/>
                <a:cs typeface="Arial"/>
              </a:rPr>
              <a:t>corresponde</a:t>
            </a:r>
            <a:r>
              <a:rPr sz="1000" spc="41" dirty="0">
                <a:solidFill>
                  <a:srgbClr val="000000"/>
                </a:solidFill>
                <a:latin typeface="Arial"/>
                <a:cs typeface="Arial"/>
              </a:rPr>
              <a:t> </a:t>
            </a:r>
            <a:r>
              <a:rPr sz="1000" dirty="0">
                <a:solidFill>
                  <a:srgbClr val="000000"/>
                </a:solidFill>
                <a:latin typeface="Arial"/>
                <a:cs typeface="Arial"/>
              </a:rPr>
              <a:t>à</a:t>
            </a:r>
            <a:r>
              <a:rPr sz="1000" spc="29" dirty="0">
                <a:solidFill>
                  <a:srgbClr val="000000"/>
                </a:solidFill>
                <a:latin typeface="Arial"/>
                <a:cs typeface="Arial"/>
              </a:rPr>
              <a:t> </a:t>
            </a:r>
            <a:r>
              <a:rPr sz="1000" dirty="0">
                <a:solidFill>
                  <a:srgbClr val="000000"/>
                </a:solidFill>
                <a:latin typeface="Arial"/>
                <a:cs typeface="Arial"/>
              </a:rPr>
              <a:t>última</a:t>
            </a:r>
            <a:r>
              <a:rPr sz="1000" spc="28" dirty="0">
                <a:solidFill>
                  <a:srgbClr val="000000"/>
                </a:solidFill>
                <a:latin typeface="Arial"/>
                <a:cs typeface="Arial"/>
              </a:rPr>
              <a:t> </a:t>
            </a:r>
            <a:r>
              <a:rPr sz="1000" dirty="0">
                <a:solidFill>
                  <a:srgbClr val="000000"/>
                </a:solidFill>
                <a:latin typeface="Arial"/>
                <a:cs typeface="Arial"/>
              </a:rPr>
              <a:t>emissão</a:t>
            </a:r>
            <a:r>
              <a:rPr sz="1000" spc="38" dirty="0">
                <a:solidFill>
                  <a:srgbClr val="000000"/>
                </a:solidFill>
                <a:latin typeface="Arial"/>
                <a:cs typeface="Arial"/>
              </a:rPr>
              <a:t> </a:t>
            </a:r>
            <a:r>
              <a:rPr sz="1000" dirty="0">
                <a:solidFill>
                  <a:srgbClr val="000000"/>
                </a:solidFill>
                <a:latin typeface="Arial"/>
                <a:cs typeface="Arial"/>
              </a:rPr>
              <a:t>correta,</a:t>
            </a:r>
            <a:r>
              <a:rPr sz="1000" spc="44" dirty="0">
                <a:solidFill>
                  <a:srgbClr val="000000"/>
                </a:solidFill>
                <a:latin typeface="Arial"/>
                <a:cs typeface="Arial"/>
              </a:rPr>
              <a:t> </a:t>
            </a:r>
            <a:r>
              <a:rPr sz="1000" dirty="0">
                <a:solidFill>
                  <a:srgbClr val="000000"/>
                </a:solidFill>
                <a:latin typeface="Arial"/>
                <a:cs typeface="Arial"/>
              </a:rPr>
              <a:t>o</a:t>
            </a:r>
          </a:p>
        </p:txBody>
      </p:sp>
      <p:sp>
        <p:nvSpPr>
          <p:cNvPr id="15" name="object 1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3892931" y="2891409"/>
            <a:ext cx="3152267" cy="16221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2107819"/>
            <a:ext cx="3152267" cy="55498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41020" y="2567686"/>
            <a:ext cx="3041650" cy="1275079"/>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2990215" y="625856"/>
            <a:ext cx="111125" cy="118744"/>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522732" y="496570"/>
            <a:ext cx="6517893" cy="12700"/>
          </a:xfrm>
          <a:prstGeom prst="rect">
            <a:avLst/>
          </a:prstGeom>
          <a:blipFill>
            <a:blip r:embed="rId6" cstate="print"/>
            <a:stretch>
              <a:fillRect/>
            </a:stretch>
          </a:blipFill>
        </p:spPr>
        <p:txBody>
          <a:bodyPr wrap="square" lIns="0" tIns="0" rIns="0" bIns="0" rtlCol="0">
            <a:spAutoFit/>
          </a:bodyPr>
          <a:lstStyle/>
          <a:p>
            <a:endParaRPr/>
          </a:p>
        </p:txBody>
      </p:sp>
      <p:sp>
        <p:nvSpPr>
          <p:cNvPr id="7" name="object 7"/>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8" name="object 8"/>
          <p:cNvSpPr txBox="1"/>
          <p:nvPr/>
        </p:nvSpPr>
        <p:spPr>
          <a:xfrm>
            <a:off x="541020" y="607018"/>
            <a:ext cx="2526791"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Aviso de reserva de combustível</a:t>
            </a:r>
          </a:p>
        </p:txBody>
      </p:sp>
      <p:sp>
        <p:nvSpPr>
          <p:cNvPr id="9" name="object 9"/>
          <p:cNvSpPr txBox="1"/>
          <p:nvPr/>
        </p:nvSpPr>
        <p:spPr>
          <a:xfrm>
            <a:off x="3964559" y="590848"/>
            <a:ext cx="3206428" cy="7890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Abra</a:t>
            </a:r>
            <a:r>
              <a:rPr sz="1000" spc="86" dirty="0">
                <a:solidFill>
                  <a:srgbClr val="000000"/>
                </a:solidFill>
                <a:latin typeface="Arial"/>
                <a:cs typeface="Arial"/>
              </a:rPr>
              <a:t> </a:t>
            </a:r>
            <a:r>
              <a:rPr sz="1000" dirty="0">
                <a:solidFill>
                  <a:srgbClr val="000000"/>
                </a:solidFill>
                <a:latin typeface="Arial"/>
                <a:cs typeface="Arial"/>
              </a:rPr>
              <a:t>o</a:t>
            </a:r>
            <a:r>
              <a:rPr sz="1000" spc="65" dirty="0">
                <a:solidFill>
                  <a:srgbClr val="000000"/>
                </a:solidFill>
                <a:latin typeface="Arial"/>
                <a:cs typeface="Arial"/>
              </a:rPr>
              <a:t> </a:t>
            </a:r>
            <a:r>
              <a:rPr sz="1000" dirty="0">
                <a:solidFill>
                  <a:srgbClr val="000000"/>
                </a:solidFill>
                <a:latin typeface="Arial"/>
                <a:cs typeface="Arial"/>
              </a:rPr>
              <a:t>tampão</a:t>
            </a:r>
            <a:r>
              <a:rPr sz="1000" spc="75" dirty="0">
                <a:solidFill>
                  <a:srgbClr val="000000"/>
                </a:solidFill>
                <a:latin typeface="Arial"/>
                <a:cs typeface="Arial"/>
              </a:rPr>
              <a:t> </a:t>
            </a:r>
            <a:r>
              <a:rPr sz="1000" dirty="0">
                <a:solidFill>
                  <a:srgbClr val="000000"/>
                </a:solidFill>
                <a:latin typeface="Arial"/>
                <a:cs typeface="Arial"/>
              </a:rPr>
              <a:t>do</a:t>
            </a:r>
            <a:r>
              <a:rPr sz="1000" spc="76" dirty="0">
                <a:solidFill>
                  <a:srgbClr val="000000"/>
                </a:solidFill>
                <a:latin typeface="Arial"/>
                <a:cs typeface="Arial"/>
              </a:rPr>
              <a:t> </a:t>
            </a:r>
            <a:r>
              <a:rPr sz="1000" dirty="0">
                <a:solidFill>
                  <a:srgbClr val="000000"/>
                </a:solidFill>
                <a:latin typeface="Arial"/>
                <a:cs typeface="Arial"/>
              </a:rPr>
              <a:t>depósito</a:t>
            </a:r>
            <a:r>
              <a:rPr sz="1000" spc="64" dirty="0">
                <a:solidFill>
                  <a:srgbClr val="000000"/>
                </a:solidFill>
                <a:latin typeface="Arial"/>
                <a:cs typeface="Arial"/>
              </a:rPr>
              <a:t> </a:t>
            </a:r>
            <a:r>
              <a:rPr sz="1000" dirty="0">
                <a:solidFill>
                  <a:srgbClr val="000000"/>
                </a:solidFill>
                <a:latin typeface="Arial"/>
                <a:cs typeface="Arial"/>
              </a:rPr>
              <a:t>de</a:t>
            </a:r>
            <a:r>
              <a:rPr sz="1000" spc="58" dirty="0">
                <a:solidFill>
                  <a:srgbClr val="000000"/>
                </a:solidFill>
                <a:latin typeface="Arial"/>
                <a:cs typeface="Arial"/>
              </a:rPr>
              <a:t> </a:t>
            </a:r>
            <a:r>
              <a:rPr sz="1000" dirty="0">
                <a:solidFill>
                  <a:srgbClr val="000000"/>
                </a:solidFill>
                <a:latin typeface="Arial"/>
                <a:cs typeface="Arial"/>
              </a:rPr>
              <a:t>combustível</a:t>
            </a:r>
            <a:r>
              <a:rPr sz="1000" spc="62" dirty="0">
                <a:solidFill>
                  <a:srgbClr val="000000"/>
                </a:solidFill>
                <a:latin typeface="Arial"/>
                <a:cs typeface="Arial"/>
              </a:rPr>
              <a:t> </a:t>
            </a:r>
            <a:r>
              <a:rPr sz="1000" dirty="0">
                <a:solidFill>
                  <a:srgbClr val="000000"/>
                </a:solidFill>
                <a:latin typeface="Arial"/>
                <a:cs typeface="Arial"/>
              </a:rPr>
              <a:t>quando</a:t>
            </a:r>
            <a:r>
              <a:rPr sz="1000" spc="85"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scooter</a:t>
            </a:r>
            <a:r>
              <a:rPr sz="1000" spc="310" dirty="0">
                <a:solidFill>
                  <a:srgbClr val="000000"/>
                </a:solidFill>
                <a:latin typeface="Arial"/>
                <a:cs typeface="Arial"/>
              </a:rPr>
              <a:t> </a:t>
            </a:r>
            <a:r>
              <a:rPr sz="1000" dirty="0">
                <a:solidFill>
                  <a:srgbClr val="000000"/>
                </a:solidFill>
                <a:latin typeface="Arial"/>
                <a:cs typeface="Arial"/>
              </a:rPr>
              <a:t>estiver</a:t>
            </a:r>
            <a:r>
              <a:rPr sz="1000" spc="324" dirty="0">
                <a:solidFill>
                  <a:srgbClr val="000000"/>
                </a:solidFill>
                <a:latin typeface="Arial"/>
                <a:cs typeface="Arial"/>
              </a:rPr>
              <a:t> </a:t>
            </a:r>
            <a:r>
              <a:rPr sz="1000" dirty="0">
                <a:solidFill>
                  <a:srgbClr val="000000"/>
                </a:solidFill>
                <a:latin typeface="Arial"/>
                <a:cs typeface="Arial"/>
              </a:rPr>
              <a:t>desligada.</a:t>
            </a:r>
            <a:r>
              <a:rPr sz="1000" spc="317" dirty="0">
                <a:solidFill>
                  <a:srgbClr val="000000"/>
                </a:solidFill>
                <a:latin typeface="Arial"/>
                <a:cs typeface="Arial"/>
              </a:rPr>
              <a:t> </a:t>
            </a:r>
            <a:r>
              <a:rPr sz="1000" dirty="0">
                <a:solidFill>
                  <a:srgbClr val="000000"/>
                </a:solidFill>
                <a:latin typeface="Arial"/>
                <a:cs typeface="Arial"/>
              </a:rPr>
              <a:t>Quando</a:t>
            </a:r>
            <a:r>
              <a:rPr sz="1000" spc="315" dirty="0">
                <a:solidFill>
                  <a:srgbClr val="000000"/>
                </a:solidFill>
                <a:latin typeface="Arial"/>
                <a:cs typeface="Arial"/>
              </a:rPr>
              <a:t> </a:t>
            </a:r>
            <a:r>
              <a:rPr sz="1000" dirty="0">
                <a:solidFill>
                  <a:srgbClr val="000000"/>
                </a:solidFill>
                <a:latin typeface="Arial"/>
                <a:cs typeface="Arial"/>
              </a:rPr>
              <a:t>abrir</a:t>
            </a:r>
            <a:r>
              <a:rPr sz="1000" spc="326" dirty="0">
                <a:solidFill>
                  <a:srgbClr val="000000"/>
                </a:solidFill>
                <a:latin typeface="Arial"/>
                <a:cs typeface="Arial"/>
              </a:rPr>
              <a:t> </a:t>
            </a:r>
            <a:r>
              <a:rPr sz="1000" dirty="0">
                <a:solidFill>
                  <a:srgbClr val="000000"/>
                </a:solidFill>
                <a:latin typeface="Arial"/>
                <a:cs typeface="Arial"/>
              </a:rPr>
              <a:t>o</a:t>
            </a:r>
            <a:r>
              <a:rPr sz="1000" spc="305" dirty="0">
                <a:solidFill>
                  <a:srgbClr val="000000"/>
                </a:solidFill>
                <a:latin typeface="Arial"/>
                <a:cs typeface="Arial"/>
              </a:rPr>
              <a:t> </a:t>
            </a:r>
            <a:r>
              <a:rPr sz="1000" dirty="0">
                <a:solidFill>
                  <a:srgbClr val="000000"/>
                </a:solidFill>
                <a:latin typeface="Arial"/>
                <a:cs typeface="Arial"/>
              </a:rPr>
              <a:t>tampão,</a:t>
            </a:r>
          </a:p>
          <a:p>
            <a:pPr marL="0" marR="0">
              <a:lnSpc>
                <a:spcPts val="1112"/>
              </a:lnSpc>
              <a:spcBef>
                <a:spcPts val="87"/>
              </a:spcBef>
              <a:spcAft>
                <a:spcPts val="0"/>
              </a:spcAft>
            </a:pPr>
            <a:r>
              <a:rPr sz="1000" dirty="0">
                <a:solidFill>
                  <a:srgbClr val="000000"/>
                </a:solidFill>
                <a:latin typeface="Arial"/>
                <a:cs typeface="Arial"/>
              </a:rPr>
              <a:t>situe</a:t>
            </a:r>
            <a:r>
              <a:rPr sz="1000" spc="137"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chave</a:t>
            </a:r>
            <a:r>
              <a:rPr sz="1000" spc="138" dirty="0">
                <a:solidFill>
                  <a:srgbClr val="000000"/>
                </a:solidFill>
                <a:latin typeface="Arial"/>
                <a:cs typeface="Arial"/>
              </a:rPr>
              <a:t> </a:t>
            </a:r>
            <a:r>
              <a:rPr sz="1000" dirty="0">
                <a:solidFill>
                  <a:srgbClr val="000000"/>
                </a:solidFill>
                <a:latin typeface="Arial"/>
                <a:cs typeface="Arial"/>
              </a:rPr>
              <a:t>de</a:t>
            </a:r>
            <a:r>
              <a:rPr sz="1000" spc="131" dirty="0">
                <a:solidFill>
                  <a:srgbClr val="000000"/>
                </a:solidFill>
                <a:latin typeface="Arial"/>
                <a:cs typeface="Arial"/>
              </a:rPr>
              <a:t> </a:t>
            </a:r>
            <a:r>
              <a:rPr sz="1000" dirty="0">
                <a:solidFill>
                  <a:srgbClr val="000000"/>
                </a:solidFill>
                <a:latin typeface="Arial"/>
                <a:cs typeface="Arial"/>
              </a:rPr>
              <a:t>proximidade</a:t>
            </a:r>
            <a:r>
              <a:rPr sz="1000" spc="138"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menos</a:t>
            </a:r>
            <a:r>
              <a:rPr sz="1000" spc="144" dirty="0">
                <a:solidFill>
                  <a:srgbClr val="000000"/>
                </a:solidFill>
                <a:latin typeface="Arial"/>
                <a:cs typeface="Arial"/>
              </a:rPr>
              <a:t> </a:t>
            </a:r>
            <a:r>
              <a:rPr sz="1000" dirty="0">
                <a:solidFill>
                  <a:srgbClr val="000000"/>
                </a:solidFill>
                <a:latin typeface="Arial"/>
                <a:cs typeface="Arial"/>
              </a:rPr>
              <a:t>de</a:t>
            </a:r>
            <a:r>
              <a:rPr sz="1000" spc="138" dirty="0">
                <a:solidFill>
                  <a:srgbClr val="000000"/>
                </a:solidFill>
                <a:latin typeface="Arial"/>
                <a:cs typeface="Arial"/>
              </a:rPr>
              <a:t> </a:t>
            </a:r>
            <a:r>
              <a:rPr sz="1000" dirty="0">
                <a:solidFill>
                  <a:srgbClr val="000000"/>
                </a:solidFill>
                <a:latin typeface="Arial"/>
                <a:cs typeface="Arial"/>
              </a:rPr>
              <a:t>1,3</a:t>
            </a:r>
            <a:r>
              <a:rPr sz="1000" spc="133" dirty="0">
                <a:solidFill>
                  <a:srgbClr val="000000"/>
                </a:solidFill>
                <a:latin typeface="Arial"/>
                <a:cs typeface="Arial"/>
              </a:rPr>
              <a:t> </a:t>
            </a:r>
            <a:r>
              <a:rPr sz="1000" dirty="0">
                <a:solidFill>
                  <a:srgbClr val="000000"/>
                </a:solidFill>
                <a:latin typeface="Arial"/>
                <a:cs typeface="Arial"/>
              </a:rPr>
              <a:t>m</a:t>
            </a:r>
            <a:r>
              <a:rPr sz="1000" spc="136" dirty="0">
                <a:solidFill>
                  <a:srgbClr val="000000"/>
                </a:solidFill>
                <a:latin typeface="Arial"/>
                <a:cs typeface="Arial"/>
              </a:rPr>
              <a:t> </a:t>
            </a:r>
            <a:r>
              <a:rPr sz="1000" dirty="0">
                <a:solidFill>
                  <a:srgbClr val="000000"/>
                </a:solidFill>
                <a:latin typeface="Arial"/>
                <a:cs typeface="Arial"/>
              </a:rPr>
              <a:t>da</a:t>
            </a:r>
          </a:p>
          <a:p>
            <a:pPr marL="0" marR="0">
              <a:lnSpc>
                <a:spcPts val="1112"/>
              </a:lnSpc>
              <a:spcBef>
                <a:spcPts val="87"/>
              </a:spcBef>
              <a:spcAft>
                <a:spcPts val="0"/>
              </a:spcAft>
            </a:pPr>
            <a:r>
              <a:rPr sz="1000" dirty="0">
                <a:solidFill>
                  <a:srgbClr val="000000"/>
                </a:solidFill>
                <a:latin typeface="Arial"/>
                <a:cs typeface="Arial"/>
              </a:rPr>
              <a:t>scooter,</a:t>
            </a:r>
            <a:r>
              <a:rPr sz="1000" spc="130" dirty="0">
                <a:solidFill>
                  <a:srgbClr val="000000"/>
                </a:solidFill>
                <a:latin typeface="Arial"/>
                <a:cs typeface="Arial"/>
              </a:rPr>
              <a:t> </a:t>
            </a:r>
            <a:r>
              <a:rPr sz="1000" dirty="0">
                <a:solidFill>
                  <a:srgbClr val="000000"/>
                </a:solidFill>
                <a:latin typeface="Arial"/>
                <a:cs typeface="Arial"/>
              </a:rPr>
              <a:t>rode</a:t>
            </a:r>
            <a:r>
              <a:rPr sz="1000" spc="128" dirty="0">
                <a:solidFill>
                  <a:srgbClr val="000000"/>
                </a:solidFill>
                <a:latin typeface="Arial"/>
                <a:cs typeface="Arial"/>
              </a:rPr>
              <a:t> </a:t>
            </a:r>
            <a:r>
              <a:rPr sz="1000" dirty="0">
                <a:solidFill>
                  <a:srgbClr val="000000"/>
                </a:solidFill>
                <a:latin typeface="Arial"/>
                <a:cs typeface="Arial"/>
              </a:rPr>
              <a:t>lentamente</a:t>
            </a:r>
            <a:r>
              <a:rPr sz="1000" spc="124" dirty="0">
                <a:solidFill>
                  <a:srgbClr val="000000"/>
                </a:solidFill>
                <a:latin typeface="Arial"/>
                <a:cs typeface="Arial"/>
              </a:rPr>
              <a:t> </a:t>
            </a:r>
            <a:r>
              <a:rPr sz="1000" dirty="0">
                <a:solidFill>
                  <a:srgbClr val="000000"/>
                </a:solidFill>
                <a:latin typeface="Arial"/>
                <a:cs typeface="Arial"/>
              </a:rPr>
              <a:t>o</a:t>
            </a:r>
            <a:r>
              <a:rPr sz="1000" spc="136" dirty="0">
                <a:solidFill>
                  <a:srgbClr val="000000"/>
                </a:solidFill>
                <a:latin typeface="Arial"/>
                <a:cs typeface="Arial"/>
              </a:rPr>
              <a:t> </a:t>
            </a:r>
            <a:r>
              <a:rPr sz="1000" dirty="0">
                <a:solidFill>
                  <a:srgbClr val="000000"/>
                </a:solidFill>
                <a:latin typeface="Arial"/>
                <a:cs typeface="Arial"/>
              </a:rPr>
              <a:t>tampão</a:t>
            </a:r>
            <a:r>
              <a:rPr sz="1000" spc="127" dirty="0">
                <a:solidFill>
                  <a:srgbClr val="000000"/>
                </a:solidFill>
                <a:latin typeface="Arial"/>
                <a:cs typeface="Arial"/>
              </a:rPr>
              <a:t> </a:t>
            </a:r>
            <a:r>
              <a:rPr sz="1000" dirty="0">
                <a:solidFill>
                  <a:srgbClr val="000000"/>
                </a:solidFill>
                <a:latin typeface="Arial"/>
                <a:cs typeface="Arial"/>
              </a:rPr>
              <a:t>do</a:t>
            </a:r>
            <a:r>
              <a:rPr sz="1000" spc="126" dirty="0">
                <a:solidFill>
                  <a:srgbClr val="000000"/>
                </a:solidFill>
                <a:latin typeface="Arial"/>
                <a:cs typeface="Arial"/>
              </a:rPr>
              <a:t> </a:t>
            </a:r>
            <a:r>
              <a:rPr sz="1000" dirty="0">
                <a:solidFill>
                  <a:srgbClr val="000000"/>
                </a:solidFill>
                <a:latin typeface="Arial"/>
                <a:cs typeface="Arial"/>
              </a:rPr>
              <a:t>depósito</a:t>
            </a:r>
            <a:r>
              <a:rPr sz="1000" spc="125" dirty="0">
                <a:solidFill>
                  <a:srgbClr val="000000"/>
                </a:solidFill>
                <a:latin typeface="Arial"/>
                <a:cs typeface="Arial"/>
              </a:rPr>
              <a:t> </a:t>
            </a:r>
            <a:r>
              <a:rPr sz="1000" dirty="0">
                <a:solidFill>
                  <a:srgbClr val="000000"/>
                </a:solidFill>
                <a:latin typeface="Arial"/>
                <a:cs typeface="Arial"/>
              </a:rPr>
              <a:t>uma</a:t>
            </a:r>
          </a:p>
          <a:p>
            <a:pPr marL="0" marR="0">
              <a:lnSpc>
                <a:spcPts val="1112"/>
              </a:lnSpc>
              <a:spcBef>
                <a:spcPts val="87"/>
              </a:spcBef>
              <a:spcAft>
                <a:spcPts val="0"/>
              </a:spcAft>
            </a:pPr>
            <a:r>
              <a:rPr sz="1000" dirty="0">
                <a:solidFill>
                  <a:srgbClr val="000000"/>
                </a:solidFill>
                <a:latin typeface="Arial"/>
                <a:cs typeface="Arial"/>
              </a:rPr>
              <a:t>vez ou rode-o rapidamente duas vezes.</a:t>
            </a:r>
          </a:p>
        </p:txBody>
      </p:sp>
      <p:sp>
        <p:nvSpPr>
          <p:cNvPr id="10" name="object 10"/>
          <p:cNvSpPr txBox="1"/>
          <p:nvPr/>
        </p:nvSpPr>
        <p:spPr>
          <a:xfrm>
            <a:off x="541020" y="877360"/>
            <a:ext cx="3187410"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Esta luz de aviso acende quando tem de reabastecer.</a:t>
            </a:r>
          </a:p>
        </p:txBody>
      </p:sp>
      <p:sp>
        <p:nvSpPr>
          <p:cNvPr id="11" name="object 11"/>
          <p:cNvSpPr txBox="1"/>
          <p:nvPr/>
        </p:nvSpPr>
        <p:spPr>
          <a:xfrm>
            <a:off x="541020" y="1105960"/>
            <a:ext cx="3209812" cy="7893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Precaução:</a:t>
            </a:r>
            <a:r>
              <a:rPr sz="1000" spc="271" dirty="0">
                <a:solidFill>
                  <a:srgbClr val="000000"/>
                </a:solidFill>
                <a:latin typeface="Arial"/>
                <a:cs typeface="Arial"/>
              </a:rPr>
              <a:t> </a:t>
            </a:r>
            <a:r>
              <a:rPr sz="1000" dirty="0">
                <a:solidFill>
                  <a:srgbClr val="000000"/>
                </a:solidFill>
                <a:latin typeface="Arial"/>
                <a:cs typeface="Arial"/>
              </a:rPr>
              <a:t>Uma</a:t>
            </a:r>
            <a:r>
              <a:rPr sz="1000" spc="278" dirty="0">
                <a:solidFill>
                  <a:srgbClr val="000000"/>
                </a:solidFill>
                <a:latin typeface="Arial"/>
                <a:cs typeface="Arial"/>
              </a:rPr>
              <a:t> </a:t>
            </a:r>
            <a:r>
              <a:rPr sz="1000" dirty="0">
                <a:solidFill>
                  <a:srgbClr val="000000"/>
                </a:solidFill>
                <a:latin typeface="Arial"/>
                <a:cs typeface="Arial"/>
              </a:rPr>
              <a:t>insuficiência</a:t>
            </a:r>
            <a:r>
              <a:rPr sz="1000" spc="269" dirty="0">
                <a:solidFill>
                  <a:srgbClr val="000000"/>
                </a:solidFill>
                <a:latin typeface="Arial"/>
                <a:cs typeface="Arial"/>
              </a:rPr>
              <a:t> </a:t>
            </a:r>
            <a:r>
              <a:rPr sz="1000" dirty="0">
                <a:solidFill>
                  <a:srgbClr val="000000"/>
                </a:solidFill>
                <a:latin typeface="Arial"/>
                <a:cs typeface="Arial"/>
              </a:rPr>
              <a:t>de</a:t>
            </a:r>
            <a:r>
              <a:rPr sz="1000" spc="270" dirty="0">
                <a:solidFill>
                  <a:srgbClr val="000000"/>
                </a:solidFill>
                <a:latin typeface="Arial"/>
                <a:cs typeface="Arial"/>
              </a:rPr>
              <a:t> </a:t>
            </a:r>
            <a:r>
              <a:rPr sz="1000" dirty="0">
                <a:solidFill>
                  <a:srgbClr val="000000"/>
                </a:solidFill>
                <a:latin typeface="Arial"/>
                <a:cs typeface="Arial"/>
              </a:rPr>
              <a:t>combustível</a:t>
            </a:r>
            <a:r>
              <a:rPr sz="1000" spc="266" dirty="0">
                <a:solidFill>
                  <a:srgbClr val="000000"/>
                </a:solidFill>
                <a:latin typeface="Arial"/>
                <a:cs typeface="Arial"/>
              </a:rPr>
              <a:t> </a:t>
            </a:r>
            <a:r>
              <a:rPr sz="1000" dirty="0">
                <a:solidFill>
                  <a:srgbClr val="000000"/>
                </a:solidFill>
                <a:latin typeface="Arial"/>
                <a:cs typeface="Arial"/>
              </a:rPr>
              <a:t>pode</a:t>
            </a:r>
          </a:p>
          <a:p>
            <a:pPr marL="0" marR="0">
              <a:lnSpc>
                <a:spcPts val="1112"/>
              </a:lnSpc>
              <a:spcBef>
                <a:spcPts val="87"/>
              </a:spcBef>
              <a:spcAft>
                <a:spcPts val="0"/>
              </a:spcAft>
            </a:pPr>
            <a:r>
              <a:rPr sz="1000" dirty="0">
                <a:solidFill>
                  <a:srgbClr val="000000"/>
                </a:solidFill>
                <a:latin typeface="Arial"/>
                <a:cs typeface="Arial"/>
              </a:rPr>
              <a:t>causar</a:t>
            </a:r>
            <a:r>
              <a:rPr sz="1000" spc="371" dirty="0">
                <a:solidFill>
                  <a:srgbClr val="000000"/>
                </a:solidFill>
                <a:latin typeface="Arial"/>
                <a:cs typeface="Arial"/>
              </a:rPr>
              <a:t> </a:t>
            </a:r>
            <a:r>
              <a:rPr sz="1000" dirty="0">
                <a:solidFill>
                  <a:srgbClr val="000000"/>
                </a:solidFill>
                <a:latin typeface="Arial"/>
                <a:cs typeface="Arial"/>
              </a:rPr>
              <a:t>falhas</a:t>
            </a:r>
            <a:r>
              <a:rPr sz="1000" spc="372" dirty="0">
                <a:solidFill>
                  <a:srgbClr val="000000"/>
                </a:solidFill>
                <a:latin typeface="Arial"/>
                <a:cs typeface="Arial"/>
              </a:rPr>
              <a:t> </a:t>
            </a:r>
            <a:r>
              <a:rPr sz="1000" dirty="0">
                <a:solidFill>
                  <a:srgbClr val="000000"/>
                </a:solidFill>
                <a:latin typeface="Arial"/>
                <a:cs typeface="Arial"/>
              </a:rPr>
              <a:t>no</a:t>
            </a:r>
            <a:r>
              <a:rPr sz="1000" spc="366" dirty="0">
                <a:solidFill>
                  <a:srgbClr val="000000"/>
                </a:solidFill>
                <a:latin typeface="Arial"/>
                <a:cs typeface="Arial"/>
              </a:rPr>
              <a:t> </a:t>
            </a:r>
            <a:r>
              <a:rPr sz="1000" dirty="0">
                <a:solidFill>
                  <a:srgbClr val="000000"/>
                </a:solidFill>
                <a:latin typeface="Arial"/>
                <a:cs typeface="Arial"/>
              </a:rPr>
              <a:t>arranque</a:t>
            </a:r>
            <a:r>
              <a:rPr sz="1000" spc="364" dirty="0">
                <a:solidFill>
                  <a:srgbClr val="000000"/>
                </a:solidFill>
                <a:latin typeface="Arial"/>
                <a:cs typeface="Arial"/>
              </a:rPr>
              <a:t> </a:t>
            </a:r>
            <a:r>
              <a:rPr sz="1000" dirty="0">
                <a:solidFill>
                  <a:srgbClr val="000000"/>
                </a:solidFill>
                <a:latin typeface="Arial"/>
                <a:cs typeface="Arial"/>
              </a:rPr>
              <a:t>do</a:t>
            </a:r>
            <a:r>
              <a:rPr sz="1000" spc="366" dirty="0">
                <a:solidFill>
                  <a:srgbClr val="000000"/>
                </a:solidFill>
                <a:latin typeface="Arial"/>
                <a:cs typeface="Arial"/>
              </a:rPr>
              <a:t> </a:t>
            </a:r>
            <a:r>
              <a:rPr sz="1000" dirty="0">
                <a:solidFill>
                  <a:srgbClr val="000000"/>
                </a:solidFill>
                <a:latin typeface="Arial"/>
                <a:cs typeface="Arial"/>
              </a:rPr>
              <a:t>motor</a:t>
            </a:r>
            <a:r>
              <a:rPr sz="1000" spc="369" dirty="0">
                <a:solidFill>
                  <a:srgbClr val="000000"/>
                </a:solidFill>
                <a:latin typeface="Arial"/>
                <a:cs typeface="Arial"/>
              </a:rPr>
              <a:t> </a:t>
            </a:r>
            <a:r>
              <a:rPr sz="1000" dirty="0">
                <a:solidFill>
                  <a:srgbClr val="000000"/>
                </a:solidFill>
                <a:latin typeface="Arial"/>
                <a:cs typeface="Arial"/>
              </a:rPr>
              <a:t>ou</a:t>
            </a:r>
            <a:r>
              <a:rPr sz="1000" spc="366" dirty="0">
                <a:solidFill>
                  <a:srgbClr val="000000"/>
                </a:solidFill>
                <a:latin typeface="Arial"/>
                <a:cs typeface="Arial"/>
              </a:rPr>
              <a:t> </a:t>
            </a:r>
            <a:r>
              <a:rPr sz="1000" dirty="0">
                <a:solidFill>
                  <a:srgbClr val="000000"/>
                </a:solidFill>
                <a:latin typeface="Arial"/>
                <a:cs typeface="Arial"/>
              </a:rPr>
              <a:t>um</a:t>
            </a:r>
            <a:r>
              <a:rPr sz="1000" spc="358" dirty="0">
                <a:solidFill>
                  <a:srgbClr val="000000"/>
                </a:solidFill>
                <a:latin typeface="Arial"/>
                <a:cs typeface="Arial"/>
              </a:rPr>
              <a:t> </a:t>
            </a:r>
            <a:r>
              <a:rPr sz="1000" dirty="0">
                <a:solidFill>
                  <a:srgbClr val="000000"/>
                </a:solidFill>
                <a:latin typeface="Arial"/>
                <a:cs typeface="Arial"/>
              </a:rPr>
              <a:t>mau</a:t>
            </a:r>
          </a:p>
          <a:p>
            <a:pPr marL="0" marR="0">
              <a:lnSpc>
                <a:spcPts val="1112"/>
              </a:lnSpc>
              <a:spcBef>
                <a:spcPts val="90"/>
              </a:spcBef>
              <a:spcAft>
                <a:spcPts val="0"/>
              </a:spcAft>
            </a:pPr>
            <a:r>
              <a:rPr sz="1000" dirty="0">
                <a:solidFill>
                  <a:srgbClr val="000000"/>
                </a:solidFill>
                <a:latin typeface="Arial"/>
                <a:cs typeface="Arial"/>
              </a:rPr>
              <a:t>rendimento</a:t>
            </a:r>
            <a:r>
              <a:rPr sz="1000" spc="172" dirty="0">
                <a:solidFill>
                  <a:srgbClr val="000000"/>
                </a:solidFill>
                <a:latin typeface="Arial"/>
                <a:cs typeface="Arial"/>
              </a:rPr>
              <a:t> </a:t>
            </a:r>
            <a:r>
              <a:rPr sz="1000" dirty="0">
                <a:solidFill>
                  <a:srgbClr val="000000"/>
                </a:solidFill>
                <a:latin typeface="Arial"/>
                <a:cs typeface="Arial"/>
              </a:rPr>
              <a:t>de</a:t>
            </a:r>
            <a:r>
              <a:rPr sz="1000" spc="172" dirty="0">
                <a:solidFill>
                  <a:srgbClr val="000000"/>
                </a:solidFill>
                <a:latin typeface="Arial"/>
                <a:cs typeface="Arial"/>
              </a:rPr>
              <a:t> </a:t>
            </a:r>
            <a:r>
              <a:rPr sz="1000" dirty="0">
                <a:solidFill>
                  <a:srgbClr val="000000"/>
                </a:solidFill>
                <a:latin typeface="Arial"/>
                <a:cs typeface="Arial"/>
              </a:rPr>
              <a:t>potência.</a:t>
            </a:r>
            <a:r>
              <a:rPr sz="1000" spc="173" dirty="0">
                <a:solidFill>
                  <a:srgbClr val="000000"/>
                </a:solidFill>
                <a:latin typeface="Arial"/>
                <a:cs typeface="Arial"/>
              </a:rPr>
              <a:t> </a:t>
            </a:r>
            <a:r>
              <a:rPr sz="1000" dirty="0">
                <a:solidFill>
                  <a:srgbClr val="000000"/>
                </a:solidFill>
                <a:latin typeface="Arial"/>
                <a:cs typeface="Arial"/>
              </a:rPr>
              <a:t>Neste</a:t>
            </a:r>
            <a:r>
              <a:rPr sz="1000" spc="158" dirty="0">
                <a:solidFill>
                  <a:srgbClr val="000000"/>
                </a:solidFill>
                <a:latin typeface="Arial"/>
                <a:cs typeface="Arial"/>
              </a:rPr>
              <a:t> </a:t>
            </a:r>
            <a:r>
              <a:rPr sz="1000" dirty="0">
                <a:solidFill>
                  <a:srgbClr val="000000"/>
                </a:solidFill>
                <a:latin typeface="Arial"/>
                <a:cs typeface="Arial"/>
              </a:rPr>
              <a:t>caso,</a:t>
            </a:r>
            <a:r>
              <a:rPr sz="1000" spc="173" dirty="0">
                <a:solidFill>
                  <a:srgbClr val="000000"/>
                </a:solidFill>
                <a:latin typeface="Arial"/>
                <a:cs typeface="Arial"/>
              </a:rPr>
              <a:t> </a:t>
            </a:r>
            <a:r>
              <a:rPr sz="1000" dirty="0">
                <a:solidFill>
                  <a:srgbClr val="000000"/>
                </a:solidFill>
                <a:latin typeface="Arial"/>
                <a:cs typeface="Arial"/>
              </a:rPr>
              <a:t>se</a:t>
            </a:r>
            <a:r>
              <a:rPr sz="1000" spc="169" dirty="0">
                <a:solidFill>
                  <a:srgbClr val="000000"/>
                </a:solidFill>
                <a:latin typeface="Arial"/>
                <a:cs typeface="Arial"/>
              </a:rPr>
              <a:t> </a:t>
            </a:r>
            <a:r>
              <a:rPr sz="1000" dirty="0">
                <a:solidFill>
                  <a:srgbClr val="000000"/>
                </a:solidFill>
                <a:latin typeface="Arial"/>
                <a:cs typeface="Arial"/>
              </a:rPr>
              <a:t>continuar</a:t>
            </a:r>
            <a:r>
              <a:rPr sz="1000" spc="178"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circular</a:t>
            </a:r>
            <a:r>
              <a:rPr sz="1000" spc="528" dirty="0">
                <a:solidFill>
                  <a:srgbClr val="000000"/>
                </a:solidFill>
                <a:latin typeface="Arial"/>
                <a:cs typeface="Arial"/>
              </a:rPr>
              <a:t> </a:t>
            </a:r>
            <a:r>
              <a:rPr sz="1000" dirty="0">
                <a:solidFill>
                  <a:srgbClr val="000000"/>
                </a:solidFill>
                <a:latin typeface="Arial"/>
                <a:cs typeface="Arial"/>
              </a:rPr>
              <a:t>na</a:t>
            </a:r>
            <a:r>
              <a:rPr sz="1000" spc="514" dirty="0">
                <a:solidFill>
                  <a:srgbClr val="000000"/>
                </a:solidFill>
                <a:latin typeface="Arial"/>
                <a:cs typeface="Arial"/>
              </a:rPr>
              <a:t> </a:t>
            </a:r>
            <a:r>
              <a:rPr sz="1000" dirty="0">
                <a:solidFill>
                  <a:srgbClr val="000000"/>
                </a:solidFill>
                <a:latin typeface="Arial"/>
                <a:cs typeface="Arial"/>
              </a:rPr>
              <a:t>reserva</a:t>
            </a:r>
            <a:r>
              <a:rPr sz="1000" spc="531" dirty="0">
                <a:solidFill>
                  <a:srgbClr val="000000"/>
                </a:solidFill>
                <a:latin typeface="Arial"/>
                <a:cs typeface="Arial"/>
              </a:rPr>
              <a:t> </a:t>
            </a:r>
            <a:r>
              <a:rPr sz="1000" dirty="0">
                <a:solidFill>
                  <a:srgbClr val="000000"/>
                </a:solidFill>
                <a:latin typeface="Arial"/>
                <a:cs typeface="Arial"/>
              </a:rPr>
              <a:t>pode</a:t>
            </a:r>
            <a:r>
              <a:rPr sz="1000" spc="518" dirty="0">
                <a:solidFill>
                  <a:srgbClr val="000000"/>
                </a:solidFill>
                <a:latin typeface="Arial"/>
                <a:cs typeface="Arial"/>
              </a:rPr>
              <a:t> </a:t>
            </a:r>
            <a:r>
              <a:rPr sz="1000" dirty="0">
                <a:solidFill>
                  <a:srgbClr val="000000"/>
                </a:solidFill>
                <a:latin typeface="Arial"/>
                <a:cs typeface="Arial"/>
              </a:rPr>
              <a:t>danificar</a:t>
            </a:r>
            <a:r>
              <a:rPr sz="1000" spc="539" dirty="0">
                <a:solidFill>
                  <a:srgbClr val="000000"/>
                </a:solidFill>
                <a:latin typeface="Arial"/>
                <a:cs typeface="Arial"/>
              </a:rPr>
              <a:t> </a:t>
            </a:r>
            <a:r>
              <a:rPr sz="1000" dirty="0">
                <a:solidFill>
                  <a:srgbClr val="000000"/>
                </a:solidFill>
                <a:latin typeface="Arial"/>
                <a:cs typeface="Arial"/>
              </a:rPr>
              <a:t>a</a:t>
            </a:r>
            <a:r>
              <a:rPr sz="1000" spc="548" dirty="0">
                <a:solidFill>
                  <a:srgbClr val="000000"/>
                </a:solidFill>
                <a:latin typeface="Arial"/>
                <a:cs typeface="Arial"/>
              </a:rPr>
              <a:t> </a:t>
            </a:r>
            <a:r>
              <a:rPr sz="1000" dirty="0">
                <a:solidFill>
                  <a:srgbClr val="000000"/>
                </a:solidFill>
                <a:latin typeface="Arial"/>
                <a:cs typeface="Arial"/>
              </a:rPr>
              <a:t>bomba</a:t>
            </a:r>
            <a:r>
              <a:rPr sz="1000" spc="529"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gasolina.</a:t>
            </a:r>
          </a:p>
        </p:txBody>
      </p:sp>
      <p:sp>
        <p:nvSpPr>
          <p:cNvPr id="12" name="object 12"/>
          <p:cNvSpPr txBox="1"/>
          <p:nvPr/>
        </p:nvSpPr>
        <p:spPr>
          <a:xfrm>
            <a:off x="3964559" y="1429429"/>
            <a:ext cx="3208868"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Não lave a fechadura do</a:t>
            </a:r>
            <a:r>
              <a:rPr sz="1000" spc="-15" dirty="0">
                <a:solidFill>
                  <a:srgbClr val="000000"/>
                </a:solidFill>
                <a:latin typeface="Arial"/>
                <a:cs typeface="Arial"/>
              </a:rPr>
              <a:t> </a:t>
            </a:r>
            <a:r>
              <a:rPr sz="1000" dirty="0">
                <a:solidFill>
                  <a:srgbClr val="000000"/>
                </a:solidFill>
                <a:latin typeface="Arial"/>
                <a:cs typeface="Arial"/>
              </a:rPr>
              <a:t>depósito de</a:t>
            </a:r>
            <a:r>
              <a:rPr sz="1000" spc="-15" dirty="0">
                <a:solidFill>
                  <a:srgbClr val="000000"/>
                </a:solidFill>
                <a:latin typeface="Arial"/>
                <a:cs typeface="Arial"/>
              </a:rPr>
              <a:t> </a:t>
            </a:r>
            <a:r>
              <a:rPr sz="1000" dirty="0">
                <a:solidFill>
                  <a:srgbClr val="000000"/>
                </a:solidFill>
                <a:latin typeface="Arial"/>
                <a:cs typeface="Arial"/>
              </a:rPr>
              <a:t>combustível</a:t>
            </a:r>
            <a:r>
              <a:rPr sz="1000" spc="-15" dirty="0">
                <a:solidFill>
                  <a:srgbClr val="000000"/>
                </a:solidFill>
                <a:latin typeface="Arial"/>
                <a:cs typeface="Arial"/>
              </a:rPr>
              <a:t> </a:t>
            </a:r>
            <a:r>
              <a:rPr sz="1000" dirty="0">
                <a:solidFill>
                  <a:srgbClr val="000000"/>
                </a:solidFill>
                <a:latin typeface="Arial"/>
                <a:cs typeface="Arial"/>
              </a:rPr>
              <a:t>com</a:t>
            </a:r>
          </a:p>
          <a:p>
            <a:pPr marL="0" marR="0">
              <a:lnSpc>
                <a:spcPts val="1112"/>
              </a:lnSpc>
              <a:spcBef>
                <a:spcPts val="87"/>
              </a:spcBef>
              <a:spcAft>
                <a:spcPts val="0"/>
              </a:spcAft>
            </a:pPr>
            <a:r>
              <a:rPr sz="1000" dirty="0">
                <a:solidFill>
                  <a:srgbClr val="000000"/>
                </a:solidFill>
                <a:latin typeface="Arial"/>
                <a:cs typeface="Arial"/>
              </a:rPr>
              <a:t>água a alta pressão,</a:t>
            </a:r>
            <a:r>
              <a:rPr sz="1000" spc="10" dirty="0">
                <a:solidFill>
                  <a:srgbClr val="000000"/>
                </a:solidFill>
                <a:latin typeface="Arial"/>
                <a:cs typeface="Arial"/>
              </a:rPr>
              <a:t> </a:t>
            </a:r>
            <a:r>
              <a:rPr sz="1000" dirty="0">
                <a:solidFill>
                  <a:srgbClr val="000000"/>
                </a:solidFill>
                <a:latin typeface="Arial"/>
                <a:cs typeface="Arial"/>
              </a:rPr>
              <a:t>para evitar que entre água.</a:t>
            </a:r>
          </a:p>
        </p:txBody>
      </p:sp>
      <p:sp>
        <p:nvSpPr>
          <p:cNvPr id="13" name="object 13"/>
          <p:cNvSpPr txBox="1"/>
          <p:nvPr/>
        </p:nvSpPr>
        <p:spPr>
          <a:xfrm>
            <a:off x="3964559" y="1776004"/>
            <a:ext cx="3206917"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Utilize gasolina sem chumbo de octanagem superior a</a:t>
            </a:r>
          </a:p>
          <a:p>
            <a:pPr marL="0" marR="0">
              <a:lnSpc>
                <a:spcPts val="1112"/>
              </a:lnSpc>
              <a:spcBef>
                <a:spcPts val="87"/>
              </a:spcBef>
              <a:spcAft>
                <a:spcPts val="0"/>
              </a:spcAft>
            </a:pPr>
            <a:r>
              <a:rPr sz="1000" dirty="0">
                <a:solidFill>
                  <a:srgbClr val="000000"/>
                </a:solidFill>
                <a:latin typeface="Arial"/>
                <a:cs typeface="Arial"/>
              </a:rPr>
              <a:t>92 octanas.</a:t>
            </a:r>
          </a:p>
        </p:txBody>
      </p:sp>
      <p:sp>
        <p:nvSpPr>
          <p:cNvPr id="14" name="object 14"/>
          <p:cNvSpPr txBox="1"/>
          <p:nvPr/>
        </p:nvSpPr>
        <p:spPr>
          <a:xfrm>
            <a:off x="541020" y="1944541"/>
            <a:ext cx="1906396"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Não</a:t>
            </a:r>
            <a:r>
              <a:rPr sz="1000" spc="804" dirty="0">
                <a:solidFill>
                  <a:srgbClr val="000000"/>
                </a:solidFill>
                <a:latin typeface="Arial"/>
                <a:cs typeface="Arial"/>
              </a:rPr>
              <a:t> </a:t>
            </a:r>
            <a:r>
              <a:rPr sz="1000" dirty="0">
                <a:solidFill>
                  <a:srgbClr val="000000"/>
                </a:solidFill>
                <a:latin typeface="Arial"/>
                <a:cs typeface="Arial"/>
              </a:rPr>
              <a:t>esgote</a:t>
            </a:r>
            <a:r>
              <a:rPr sz="1000" spc="796" dirty="0">
                <a:solidFill>
                  <a:srgbClr val="000000"/>
                </a:solidFill>
                <a:latin typeface="Arial"/>
                <a:cs typeface="Arial"/>
              </a:rPr>
              <a:t> </a:t>
            </a:r>
            <a:r>
              <a:rPr sz="1000" dirty="0">
                <a:solidFill>
                  <a:srgbClr val="000000"/>
                </a:solidFill>
                <a:latin typeface="Arial"/>
                <a:cs typeface="Arial"/>
              </a:rPr>
              <a:t>completamente</a:t>
            </a:r>
          </a:p>
        </p:txBody>
      </p:sp>
      <p:sp>
        <p:nvSpPr>
          <p:cNvPr id="15" name="object 15"/>
          <p:cNvSpPr txBox="1"/>
          <p:nvPr/>
        </p:nvSpPr>
        <p:spPr>
          <a:xfrm>
            <a:off x="2432939" y="1944541"/>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o</a:t>
            </a:r>
          </a:p>
        </p:txBody>
      </p:sp>
      <p:sp>
        <p:nvSpPr>
          <p:cNvPr id="16" name="object 16"/>
          <p:cNvSpPr txBox="1"/>
          <p:nvPr/>
        </p:nvSpPr>
        <p:spPr>
          <a:xfrm>
            <a:off x="2640203" y="1944541"/>
            <a:ext cx="110819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combustível</a:t>
            </a:r>
            <a:r>
              <a:rPr sz="1000" spc="801" dirty="0">
                <a:solidFill>
                  <a:srgbClr val="000000"/>
                </a:solidFill>
                <a:latin typeface="Arial"/>
                <a:cs typeface="Arial"/>
              </a:rPr>
              <a:t> </a:t>
            </a:r>
            <a:r>
              <a:rPr sz="1000" dirty="0">
                <a:solidFill>
                  <a:srgbClr val="000000"/>
                </a:solidFill>
                <a:latin typeface="Arial"/>
                <a:cs typeface="Arial"/>
              </a:rPr>
              <a:t>do</a:t>
            </a:r>
          </a:p>
        </p:txBody>
      </p:sp>
      <p:sp>
        <p:nvSpPr>
          <p:cNvPr id="17" name="object 17"/>
          <p:cNvSpPr txBox="1"/>
          <p:nvPr/>
        </p:nvSpPr>
        <p:spPr>
          <a:xfrm>
            <a:off x="541020" y="2096941"/>
            <a:ext cx="3207321"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depósito.</a:t>
            </a:r>
            <a:r>
              <a:rPr sz="1000" spc="58" dirty="0">
                <a:solidFill>
                  <a:srgbClr val="000000"/>
                </a:solidFill>
                <a:latin typeface="Arial"/>
                <a:cs typeface="Arial"/>
              </a:rPr>
              <a:t> </a:t>
            </a:r>
            <a:r>
              <a:rPr sz="1000" dirty="0">
                <a:solidFill>
                  <a:srgbClr val="000000"/>
                </a:solidFill>
                <a:latin typeface="Arial"/>
                <a:cs typeface="Arial"/>
              </a:rPr>
              <a:t>Encha</a:t>
            </a:r>
            <a:r>
              <a:rPr sz="1000" spc="42" dirty="0">
                <a:solidFill>
                  <a:srgbClr val="000000"/>
                </a:solidFill>
                <a:latin typeface="Arial"/>
                <a:cs typeface="Arial"/>
              </a:rPr>
              <a:t> </a:t>
            </a:r>
            <a:r>
              <a:rPr sz="1000" dirty="0">
                <a:solidFill>
                  <a:srgbClr val="000000"/>
                </a:solidFill>
                <a:latin typeface="Arial"/>
                <a:cs typeface="Arial"/>
              </a:rPr>
              <a:t>o</a:t>
            </a:r>
            <a:r>
              <a:rPr sz="1000" spc="44" dirty="0">
                <a:solidFill>
                  <a:srgbClr val="000000"/>
                </a:solidFill>
                <a:latin typeface="Arial"/>
                <a:cs typeface="Arial"/>
              </a:rPr>
              <a:t> </a:t>
            </a:r>
            <a:r>
              <a:rPr sz="1000" dirty="0">
                <a:solidFill>
                  <a:srgbClr val="000000"/>
                </a:solidFill>
                <a:latin typeface="Arial"/>
                <a:cs typeface="Arial"/>
              </a:rPr>
              <a:t>depósito</a:t>
            </a:r>
            <a:r>
              <a:rPr sz="1000" spc="50" dirty="0">
                <a:solidFill>
                  <a:srgbClr val="000000"/>
                </a:solidFill>
                <a:latin typeface="Arial"/>
                <a:cs typeface="Arial"/>
              </a:rPr>
              <a:t> </a:t>
            </a:r>
            <a:r>
              <a:rPr sz="1000" dirty="0">
                <a:solidFill>
                  <a:srgbClr val="000000"/>
                </a:solidFill>
                <a:latin typeface="Arial"/>
                <a:cs typeface="Arial"/>
              </a:rPr>
              <a:t>de</a:t>
            </a:r>
            <a:r>
              <a:rPr sz="1000" spc="48" dirty="0">
                <a:solidFill>
                  <a:srgbClr val="000000"/>
                </a:solidFill>
                <a:latin typeface="Arial"/>
                <a:cs typeface="Arial"/>
              </a:rPr>
              <a:t> </a:t>
            </a:r>
            <a:r>
              <a:rPr sz="1000" dirty="0">
                <a:solidFill>
                  <a:srgbClr val="000000"/>
                </a:solidFill>
                <a:latin typeface="Arial"/>
                <a:cs typeface="Arial"/>
              </a:rPr>
              <a:t>combustível</a:t>
            </a:r>
            <a:r>
              <a:rPr sz="1000" spc="58" dirty="0">
                <a:solidFill>
                  <a:srgbClr val="000000"/>
                </a:solidFill>
                <a:latin typeface="Arial"/>
                <a:cs typeface="Arial"/>
              </a:rPr>
              <a:t> </a:t>
            </a:r>
            <a:r>
              <a:rPr sz="1000" dirty="0">
                <a:solidFill>
                  <a:srgbClr val="000000"/>
                </a:solidFill>
                <a:latin typeface="Arial"/>
                <a:cs typeface="Arial"/>
              </a:rPr>
              <a:t>antes</a:t>
            </a:r>
            <a:r>
              <a:rPr sz="1000" spc="50" dirty="0">
                <a:solidFill>
                  <a:srgbClr val="000000"/>
                </a:solidFill>
                <a:latin typeface="Arial"/>
                <a:cs typeface="Arial"/>
              </a:rPr>
              <a:t> </a:t>
            </a:r>
            <a:r>
              <a:rPr sz="1000" dirty="0">
                <a:solidFill>
                  <a:srgbClr val="000000"/>
                </a:solidFill>
                <a:latin typeface="Arial"/>
                <a:cs typeface="Arial"/>
              </a:rPr>
              <a:t>que</a:t>
            </a:r>
          </a:p>
          <a:p>
            <a:pPr marL="0" marR="0">
              <a:lnSpc>
                <a:spcPts val="1112"/>
              </a:lnSpc>
              <a:spcBef>
                <a:spcPts val="87"/>
              </a:spcBef>
              <a:spcAft>
                <a:spcPts val="0"/>
              </a:spcAft>
            </a:pPr>
            <a:r>
              <a:rPr sz="1000" dirty="0">
                <a:solidFill>
                  <a:srgbClr val="000000"/>
                </a:solidFill>
                <a:latin typeface="Arial"/>
                <a:cs typeface="Arial"/>
              </a:rPr>
              <a:t>a luz</a:t>
            </a:r>
            <a:r>
              <a:rPr sz="1000" spc="16" dirty="0">
                <a:solidFill>
                  <a:srgbClr val="000000"/>
                </a:solidFill>
                <a:latin typeface="Arial"/>
                <a:cs typeface="Arial"/>
              </a:rPr>
              <a:t> </a:t>
            </a:r>
            <a:r>
              <a:rPr sz="1000" dirty="0">
                <a:solidFill>
                  <a:srgbClr val="000000"/>
                </a:solidFill>
                <a:latin typeface="Arial"/>
                <a:cs typeface="Arial"/>
              </a:rPr>
              <a:t>amarela do aviso de reserva se acenda.</a:t>
            </a:r>
          </a:p>
        </p:txBody>
      </p:sp>
      <p:sp>
        <p:nvSpPr>
          <p:cNvPr id="18" name="object 18"/>
          <p:cNvSpPr txBox="1"/>
          <p:nvPr/>
        </p:nvSpPr>
        <p:spPr>
          <a:xfrm>
            <a:off x="4165981" y="2118052"/>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9" name="object 19"/>
          <p:cNvSpPr txBox="1"/>
          <p:nvPr/>
        </p:nvSpPr>
        <p:spPr>
          <a:xfrm>
            <a:off x="3964559" y="2370360"/>
            <a:ext cx="3162457"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Desligue</a:t>
            </a:r>
            <a:r>
              <a:rPr sz="900" spc="147" dirty="0">
                <a:solidFill>
                  <a:srgbClr val="000000"/>
                </a:solidFill>
                <a:latin typeface="Arial"/>
                <a:cs typeface="Arial"/>
              </a:rPr>
              <a:t> </a:t>
            </a:r>
            <a:r>
              <a:rPr sz="900" dirty="0">
                <a:solidFill>
                  <a:srgbClr val="000000"/>
                </a:solidFill>
                <a:latin typeface="Arial"/>
                <a:cs typeface="Arial"/>
              </a:rPr>
              <a:t>o</a:t>
            </a:r>
            <a:r>
              <a:rPr sz="900" spc="156" dirty="0">
                <a:solidFill>
                  <a:srgbClr val="000000"/>
                </a:solidFill>
                <a:latin typeface="Arial"/>
                <a:cs typeface="Arial"/>
              </a:rPr>
              <a:t> </a:t>
            </a:r>
            <a:r>
              <a:rPr sz="900" dirty="0">
                <a:solidFill>
                  <a:srgbClr val="000000"/>
                </a:solidFill>
                <a:latin typeface="Arial"/>
                <a:cs typeface="Arial"/>
              </a:rPr>
              <a:t>motor</a:t>
            </a:r>
            <a:r>
              <a:rPr sz="900" spc="159" dirty="0">
                <a:solidFill>
                  <a:srgbClr val="000000"/>
                </a:solidFill>
                <a:latin typeface="Arial"/>
                <a:cs typeface="Arial"/>
              </a:rPr>
              <a:t> </a:t>
            </a:r>
            <a:r>
              <a:rPr sz="900" dirty="0">
                <a:solidFill>
                  <a:srgbClr val="000000"/>
                </a:solidFill>
                <a:latin typeface="Arial"/>
                <a:cs typeface="Arial"/>
              </a:rPr>
              <a:t>quando</a:t>
            </a:r>
            <a:r>
              <a:rPr sz="900" spc="161" dirty="0">
                <a:solidFill>
                  <a:srgbClr val="000000"/>
                </a:solidFill>
                <a:latin typeface="Arial"/>
                <a:cs typeface="Arial"/>
              </a:rPr>
              <a:t> </a:t>
            </a:r>
            <a:r>
              <a:rPr sz="900" dirty="0">
                <a:solidFill>
                  <a:srgbClr val="000000"/>
                </a:solidFill>
                <a:latin typeface="Arial"/>
                <a:cs typeface="Arial"/>
              </a:rPr>
              <a:t>for</a:t>
            </a:r>
            <a:r>
              <a:rPr sz="900" spc="143" dirty="0">
                <a:solidFill>
                  <a:srgbClr val="000000"/>
                </a:solidFill>
                <a:latin typeface="Arial"/>
                <a:cs typeface="Arial"/>
              </a:rPr>
              <a:t> </a:t>
            </a:r>
            <a:r>
              <a:rPr sz="900" dirty="0">
                <a:solidFill>
                  <a:srgbClr val="000000"/>
                </a:solidFill>
                <a:latin typeface="Arial"/>
                <a:cs typeface="Arial"/>
              </a:rPr>
              <a:t>reabastecer</a:t>
            </a:r>
            <a:r>
              <a:rPr sz="900" spc="144" dirty="0">
                <a:solidFill>
                  <a:srgbClr val="000000"/>
                </a:solidFill>
                <a:latin typeface="Arial"/>
                <a:cs typeface="Arial"/>
              </a:rPr>
              <a:t> </a:t>
            </a:r>
            <a:r>
              <a:rPr sz="900" dirty="0">
                <a:solidFill>
                  <a:srgbClr val="000000"/>
                </a:solidFill>
                <a:latin typeface="Arial"/>
                <a:cs typeface="Arial"/>
              </a:rPr>
              <a:t>e</a:t>
            </a:r>
            <a:r>
              <a:rPr sz="900" spc="148" dirty="0">
                <a:solidFill>
                  <a:srgbClr val="000000"/>
                </a:solidFill>
                <a:latin typeface="Arial"/>
                <a:cs typeface="Arial"/>
              </a:rPr>
              <a:t> </a:t>
            </a:r>
            <a:r>
              <a:rPr sz="900" dirty="0">
                <a:solidFill>
                  <a:srgbClr val="000000"/>
                </a:solidFill>
                <a:latin typeface="Arial"/>
                <a:cs typeface="Arial"/>
              </a:rPr>
              <a:t>mantenha-se</a:t>
            </a:r>
          </a:p>
          <a:p>
            <a:pPr marL="0" marR="0">
              <a:lnSpc>
                <a:spcPts val="1005"/>
              </a:lnSpc>
              <a:spcBef>
                <a:spcPts val="194"/>
              </a:spcBef>
              <a:spcAft>
                <a:spcPts val="0"/>
              </a:spcAft>
            </a:pPr>
            <a:r>
              <a:rPr sz="900" dirty="0">
                <a:solidFill>
                  <a:srgbClr val="000000"/>
                </a:solidFill>
                <a:latin typeface="Arial"/>
                <a:cs typeface="Arial"/>
              </a:rPr>
              <a:t>afastado de faíscas, fumo, fogo ou fontes de</a:t>
            </a:r>
            <a:r>
              <a:rPr sz="900" spc="32" dirty="0">
                <a:solidFill>
                  <a:srgbClr val="000000"/>
                </a:solidFill>
                <a:latin typeface="Arial"/>
                <a:cs typeface="Arial"/>
              </a:rPr>
              <a:t> </a:t>
            </a:r>
            <a:r>
              <a:rPr sz="900" dirty="0">
                <a:solidFill>
                  <a:srgbClr val="000000"/>
                </a:solidFill>
                <a:latin typeface="Arial"/>
                <a:cs typeface="Arial"/>
              </a:rPr>
              <a:t>calor.</a:t>
            </a:r>
          </a:p>
        </p:txBody>
      </p:sp>
      <p:sp>
        <p:nvSpPr>
          <p:cNvPr id="20" name="object 20"/>
          <p:cNvSpPr txBox="1"/>
          <p:nvPr/>
        </p:nvSpPr>
        <p:spPr>
          <a:xfrm>
            <a:off x="4165981" y="290164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21" name="object 21"/>
          <p:cNvSpPr txBox="1"/>
          <p:nvPr/>
        </p:nvSpPr>
        <p:spPr>
          <a:xfrm>
            <a:off x="3964559" y="3152172"/>
            <a:ext cx="3160895" cy="108052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174" dirty="0">
                <a:solidFill>
                  <a:srgbClr val="000000"/>
                </a:solidFill>
                <a:latin typeface="Arial"/>
                <a:cs typeface="Arial"/>
              </a:rPr>
              <a:t> </a:t>
            </a:r>
            <a:r>
              <a:rPr sz="900" dirty="0">
                <a:solidFill>
                  <a:srgbClr val="000000"/>
                </a:solidFill>
                <a:latin typeface="Arial"/>
                <a:cs typeface="Arial"/>
              </a:rPr>
              <a:t>combustível</a:t>
            </a:r>
            <a:r>
              <a:rPr sz="900" spc="173" dirty="0">
                <a:solidFill>
                  <a:srgbClr val="000000"/>
                </a:solidFill>
                <a:latin typeface="Arial"/>
                <a:cs typeface="Arial"/>
              </a:rPr>
              <a:t> </a:t>
            </a:r>
            <a:r>
              <a:rPr sz="900" dirty="0">
                <a:solidFill>
                  <a:srgbClr val="000000"/>
                </a:solidFill>
                <a:latin typeface="Arial"/>
                <a:cs typeface="Arial"/>
              </a:rPr>
              <a:t>é</a:t>
            </a:r>
            <a:r>
              <a:rPr sz="900" spc="173" dirty="0">
                <a:solidFill>
                  <a:srgbClr val="000000"/>
                </a:solidFill>
                <a:latin typeface="Arial"/>
                <a:cs typeface="Arial"/>
              </a:rPr>
              <a:t> </a:t>
            </a:r>
            <a:r>
              <a:rPr sz="900" dirty="0">
                <a:solidFill>
                  <a:srgbClr val="000000"/>
                </a:solidFill>
                <a:latin typeface="Arial"/>
                <a:cs typeface="Arial"/>
              </a:rPr>
              <a:t>corrosivo</a:t>
            </a:r>
            <a:r>
              <a:rPr sz="900" spc="173" dirty="0">
                <a:solidFill>
                  <a:srgbClr val="000000"/>
                </a:solidFill>
                <a:latin typeface="Arial"/>
                <a:cs typeface="Arial"/>
              </a:rPr>
              <a:t> </a:t>
            </a:r>
            <a:r>
              <a:rPr sz="900" dirty="0">
                <a:solidFill>
                  <a:srgbClr val="000000"/>
                </a:solidFill>
                <a:latin typeface="Arial"/>
                <a:cs typeface="Arial"/>
              </a:rPr>
              <a:t>para</a:t>
            </a:r>
            <a:r>
              <a:rPr sz="900" spc="186" dirty="0">
                <a:solidFill>
                  <a:srgbClr val="000000"/>
                </a:solidFill>
                <a:latin typeface="Arial"/>
                <a:cs typeface="Arial"/>
              </a:rPr>
              <a:t> </a:t>
            </a:r>
            <a:r>
              <a:rPr sz="900" dirty="0">
                <a:solidFill>
                  <a:srgbClr val="000000"/>
                </a:solidFill>
                <a:latin typeface="Arial"/>
                <a:cs typeface="Arial"/>
              </a:rPr>
              <a:t>as</a:t>
            </a:r>
            <a:r>
              <a:rPr sz="900" spc="183" dirty="0">
                <a:solidFill>
                  <a:srgbClr val="000000"/>
                </a:solidFill>
                <a:latin typeface="Arial"/>
                <a:cs typeface="Arial"/>
              </a:rPr>
              <a:t> </a:t>
            </a:r>
            <a:r>
              <a:rPr sz="900" dirty="0">
                <a:solidFill>
                  <a:srgbClr val="000000"/>
                </a:solidFill>
                <a:latin typeface="Arial"/>
                <a:cs typeface="Arial"/>
              </a:rPr>
              <a:t>superfícies</a:t>
            </a:r>
            <a:r>
              <a:rPr sz="900" spc="175" dirty="0">
                <a:solidFill>
                  <a:srgbClr val="000000"/>
                </a:solidFill>
                <a:latin typeface="Arial"/>
                <a:cs typeface="Arial"/>
              </a:rPr>
              <a:t> </a:t>
            </a:r>
            <a:r>
              <a:rPr sz="900" dirty="0">
                <a:solidFill>
                  <a:srgbClr val="000000"/>
                </a:solidFill>
                <a:latin typeface="Arial"/>
                <a:cs typeface="Arial"/>
              </a:rPr>
              <a:t>pintadas,</a:t>
            </a:r>
          </a:p>
          <a:p>
            <a:pPr marL="0" marR="0">
              <a:lnSpc>
                <a:spcPts val="1005"/>
              </a:lnSpc>
              <a:spcBef>
                <a:spcPts val="194"/>
              </a:spcBef>
              <a:spcAft>
                <a:spcPts val="0"/>
              </a:spcAft>
            </a:pPr>
            <a:r>
              <a:rPr sz="900" dirty="0">
                <a:solidFill>
                  <a:srgbClr val="000000"/>
                </a:solidFill>
                <a:latin typeface="Arial"/>
                <a:cs typeface="Arial"/>
              </a:rPr>
              <a:t>faz</a:t>
            </a:r>
            <a:r>
              <a:rPr sz="900" spc="64" dirty="0">
                <a:solidFill>
                  <a:srgbClr val="000000"/>
                </a:solidFill>
                <a:latin typeface="Arial"/>
                <a:cs typeface="Arial"/>
              </a:rPr>
              <a:t> </a:t>
            </a:r>
            <a:r>
              <a:rPr sz="900" dirty="0">
                <a:solidFill>
                  <a:srgbClr val="000000"/>
                </a:solidFill>
                <a:latin typeface="Arial"/>
                <a:cs typeface="Arial"/>
              </a:rPr>
              <a:t>com</a:t>
            </a:r>
            <a:r>
              <a:rPr sz="900" spc="68" dirty="0">
                <a:solidFill>
                  <a:srgbClr val="000000"/>
                </a:solidFill>
                <a:latin typeface="Arial"/>
                <a:cs typeface="Arial"/>
              </a:rPr>
              <a:t> </a:t>
            </a:r>
            <a:r>
              <a:rPr sz="900" dirty="0">
                <a:solidFill>
                  <a:srgbClr val="000000"/>
                </a:solidFill>
                <a:latin typeface="Arial"/>
                <a:cs typeface="Arial"/>
              </a:rPr>
              <a:t>que</a:t>
            </a:r>
            <a:r>
              <a:rPr sz="900" spc="67"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cor</a:t>
            </a:r>
            <a:r>
              <a:rPr sz="900" spc="57" dirty="0">
                <a:solidFill>
                  <a:srgbClr val="000000"/>
                </a:solidFill>
                <a:latin typeface="Arial"/>
                <a:cs typeface="Arial"/>
              </a:rPr>
              <a:t> </a:t>
            </a:r>
            <a:r>
              <a:rPr sz="900">
                <a:solidFill>
                  <a:srgbClr val="000000"/>
                </a:solidFill>
                <a:latin typeface="Arial"/>
                <a:cs typeface="Arial"/>
              </a:rPr>
              <a:t>se</a:t>
            </a:r>
            <a:r>
              <a:rPr sz="900" spc="58">
                <a:solidFill>
                  <a:srgbClr val="000000"/>
                </a:solidFill>
                <a:latin typeface="Arial"/>
                <a:cs typeface="Arial"/>
              </a:rPr>
              <a:t> </a:t>
            </a:r>
            <a:r>
              <a:rPr lang="pt-BR" sz="900">
                <a:solidFill>
                  <a:srgbClr val="000000"/>
                </a:solidFill>
                <a:latin typeface="Arial"/>
                <a:cs typeface="Arial"/>
              </a:rPr>
              <a:t>desbote</a:t>
            </a:r>
            <a:r>
              <a:rPr sz="900" spc="55">
                <a:solidFill>
                  <a:srgbClr val="000000"/>
                </a:solidFill>
                <a:latin typeface="Arial"/>
                <a:cs typeface="Arial"/>
              </a:rPr>
              <a:t> </a:t>
            </a:r>
            <a:r>
              <a:rPr lang="pt-BR" sz="900" spc="55">
                <a:solidFill>
                  <a:srgbClr val="000000"/>
                </a:solidFill>
                <a:latin typeface="Arial"/>
                <a:cs typeface="Arial"/>
              </a:rPr>
              <a:t>e</a:t>
            </a:r>
            <a:r>
              <a:rPr sz="900" spc="61">
                <a:solidFill>
                  <a:srgbClr val="000000"/>
                </a:solidFill>
                <a:latin typeface="Arial"/>
                <a:cs typeface="Arial"/>
              </a:rPr>
              <a:t> </a:t>
            </a:r>
            <a:r>
              <a:rPr sz="900" dirty="0">
                <a:solidFill>
                  <a:srgbClr val="000000"/>
                </a:solidFill>
                <a:latin typeface="Arial"/>
                <a:cs typeface="Arial"/>
              </a:rPr>
              <a:t>tenha</a:t>
            </a:r>
            <a:r>
              <a:rPr sz="900" spc="64" dirty="0">
                <a:solidFill>
                  <a:srgbClr val="000000"/>
                </a:solidFill>
                <a:latin typeface="Arial"/>
                <a:cs typeface="Arial"/>
              </a:rPr>
              <a:t> </a:t>
            </a:r>
            <a:r>
              <a:rPr sz="900">
                <a:solidFill>
                  <a:srgbClr val="000000"/>
                </a:solidFill>
                <a:latin typeface="Arial"/>
                <a:cs typeface="Arial"/>
              </a:rPr>
              <a:t>mau</a:t>
            </a:r>
            <a:r>
              <a:rPr sz="900" spc="60">
                <a:solidFill>
                  <a:srgbClr val="000000"/>
                </a:solidFill>
                <a:latin typeface="Arial"/>
                <a:cs typeface="Arial"/>
              </a:rPr>
              <a:t> </a:t>
            </a:r>
            <a:r>
              <a:rPr sz="900">
                <a:solidFill>
                  <a:srgbClr val="000000"/>
                </a:solidFill>
                <a:latin typeface="Arial"/>
                <a:cs typeface="Arial"/>
              </a:rPr>
              <a:t>aspe</a:t>
            </a:r>
            <a:r>
              <a:rPr lang="pt-BR" sz="900">
                <a:solidFill>
                  <a:srgbClr val="000000"/>
                </a:solidFill>
                <a:latin typeface="Arial"/>
                <a:cs typeface="Arial"/>
              </a:rPr>
              <a:t>c</a:t>
            </a:r>
            <a:r>
              <a:rPr sz="900">
                <a:solidFill>
                  <a:srgbClr val="000000"/>
                </a:solidFill>
                <a:latin typeface="Arial"/>
                <a:cs typeface="Arial"/>
              </a:rPr>
              <a:t>to</a:t>
            </a:r>
            <a:r>
              <a:rPr sz="900" dirty="0">
                <a:solidFill>
                  <a:srgbClr val="000000"/>
                </a:solidFill>
                <a:latin typeface="Arial"/>
                <a:cs typeface="Arial"/>
              </a:rPr>
              <a:t>.</a:t>
            </a:r>
            <a:r>
              <a:rPr sz="900" spc="64" dirty="0">
                <a:solidFill>
                  <a:srgbClr val="000000"/>
                </a:solidFill>
                <a:latin typeface="Arial"/>
                <a:cs typeface="Arial"/>
              </a:rPr>
              <a:t> </a:t>
            </a:r>
            <a:r>
              <a:rPr sz="900" dirty="0">
                <a:solidFill>
                  <a:srgbClr val="000000"/>
                </a:solidFill>
                <a:latin typeface="Arial"/>
                <a:cs typeface="Arial"/>
              </a:rPr>
              <a:t>Limpe</a:t>
            </a:r>
          </a:p>
          <a:p>
            <a:pPr marL="0" marR="0">
              <a:lnSpc>
                <a:spcPts val="1005"/>
              </a:lnSpc>
              <a:spcBef>
                <a:spcPts val="197"/>
              </a:spcBef>
              <a:spcAft>
                <a:spcPts val="0"/>
              </a:spcAft>
            </a:pPr>
            <a:r>
              <a:rPr sz="900" dirty="0">
                <a:solidFill>
                  <a:srgbClr val="000000"/>
                </a:solidFill>
                <a:latin typeface="Arial"/>
                <a:cs typeface="Arial"/>
              </a:rPr>
              <a:t>imediatamente se houver combustível nas zonas pintadas.</a:t>
            </a:r>
          </a:p>
          <a:p>
            <a:pPr marL="0" marR="0">
              <a:lnSpc>
                <a:spcPts val="1005"/>
              </a:lnSpc>
              <a:spcBef>
                <a:spcPts val="194"/>
              </a:spcBef>
              <a:spcAft>
                <a:spcPts val="0"/>
              </a:spcAft>
            </a:pPr>
            <a:r>
              <a:rPr sz="900" dirty="0">
                <a:solidFill>
                  <a:srgbClr val="000000"/>
                </a:solidFill>
                <a:latin typeface="Arial"/>
                <a:cs typeface="Arial"/>
              </a:rPr>
              <a:t>·</a:t>
            </a:r>
            <a:r>
              <a:rPr sz="900" spc="220" dirty="0">
                <a:solidFill>
                  <a:srgbClr val="000000"/>
                </a:solidFill>
                <a:latin typeface="Arial"/>
                <a:cs typeface="Arial"/>
              </a:rPr>
              <a:t> </a:t>
            </a:r>
            <a:r>
              <a:rPr sz="900" dirty="0">
                <a:solidFill>
                  <a:srgbClr val="000000"/>
                </a:solidFill>
                <a:latin typeface="Arial"/>
                <a:cs typeface="Arial"/>
              </a:rPr>
              <a:t>O</a:t>
            </a:r>
            <a:r>
              <a:rPr sz="900" spc="213" dirty="0">
                <a:solidFill>
                  <a:srgbClr val="000000"/>
                </a:solidFill>
                <a:latin typeface="Arial"/>
                <a:cs typeface="Arial"/>
              </a:rPr>
              <a:t> </a:t>
            </a:r>
            <a:r>
              <a:rPr sz="900" dirty="0">
                <a:solidFill>
                  <a:srgbClr val="000000"/>
                </a:solidFill>
                <a:latin typeface="Arial"/>
                <a:cs typeface="Arial"/>
              </a:rPr>
              <a:t>combustível</a:t>
            </a:r>
            <a:r>
              <a:rPr sz="900" spc="220" dirty="0">
                <a:solidFill>
                  <a:srgbClr val="000000"/>
                </a:solidFill>
                <a:latin typeface="Arial"/>
                <a:cs typeface="Arial"/>
              </a:rPr>
              <a:t> </a:t>
            </a:r>
            <a:r>
              <a:rPr sz="900" dirty="0">
                <a:solidFill>
                  <a:srgbClr val="000000"/>
                </a:solidFill>
                <a:latin typeface="Arial"/>
                <a:cs typeface="Arial"/>
              </a:rPr>
              <a:t>pode</a:t>
            </a:r>
            <a:r>
              <a:rPr sz="900" spc="221" dirty="0">
                <a:solidFill>
                  <a:srgbClr val="000000"/>
                </a:solidFill>
                <a:latin typeface="Arial"/>
                <a:cs typeface="Arial"/>
              </a:rPr>
              <a:t> </a:t>
            </a:r>
            <a:r>
              <a:rPr sz="900" dirty="0">
                <a:solidFill>
                  <a:srgbClr val="000000"/>
                </a:solidFill>
                <a:latin typeface="Arial"/>
                <a:cs typeface="Arial"/>
              </a:rPr>
              <a:t>expandir-se</a:t>
            </a:r>
            <a:r>
              <a:rPr sz="900" spc="207" dirty="0">
                <a:solidFill>
                  <a:srgbClr val="000000"/>
                </a:solidFill>
                <a:latin typeface="Arial"/>
                <a:cs typeface="Arial"/>
              </a:rPr>
              <a:t> </a:t>
            </a:r>
            <a:r>
              <a:rPr sz="900" dirty="0">
                <a:solidFill>
                  <a:srgbClr val="000000"/>
                </a:solidFill>
                <a:latin typeface="Arial"/>
                <a:cs typeface="Arial"/>
              </a:rPr>
              <a:t>quando</a:t>
            </a:r>
            <a:r>
              <a:rPr sz="900" spc="208" dirty="0">
                <a:solidFill>
                  <a:srgbClr val="000000"/>
                </a:solidFill>
                <a:latin typeface="Arial"/>
                <a:cs typeface="Arial"/>
              </a:rPr>
              <a:t> </a:t>
            </a:r>
            <a:r>
              <a:rPr sz="900" dirty="0">
                <a:solidFill>
                  <a:srgbClr val="000000"/>
                </a:solidFill>
                <a:latin typeface="Arial"/>
                <a:cs typeface="Arial"/>
              </a:rPr>
              <a:t>aquece,</a:t>
            </a:r>
            <a:r>
              <a:rPr sz="900" spc="206" dirty="0">
                <a:solidFill>
                  <a:srgbClr val="000000"/>
                </a:solidFill>
                <a:latin typeface="Arial"/>
                <a:cs typeface="Arial"/>
              </a:rPr>
              <a:t> </a:t>
            </a:r>
            <a:r>
              <a:rPr sz="900" dirty="0">
                <a:solidFill>
                  <a:srgbClr val="000000"/>
                </a:solidFill>
                <a:latin typeface="Arial"/>
                <a:cs typeface="Arial"/>
              </a:rPr>
              <a:t>pelo</a:t>
            </a:r>
          </a:p>
          <a:p>
            <a:pPr marL="0" marR="0">
              <a:lnSpc>
                <a:spcPts val="1005"/>
              </a:lnSpc>
              <a:spcBef>
                <a:spcPts val="194"/>
              </a:spcBef>
              <a:spcAft>
                <a:spcPts val="0"/>
              </a:spcAft>
            </a:pPr>
            <a:r>
              <a:rPr sz="900" dirty="0">
                <a:solidFill>
                  <a:srgbClr val="000000"/>
                </a:solidFill>
                <a:latin typeface="Arial"/>
                <a:cs typeface="Arial"/>
              </a:rPr>
              <a:t>que,</a:t>
            </a:r>
            <a:r>
              <a:rPr sz="900" spc="264" dirty="0">
                <a:solidFill>
                  <a:srgbClr val="000000"/>
                </a:solidFill>
                <a:latin typeface="Arial"/>
                <a:cs typeface="Arial"/>
              </a:rPr>
              <a:t> </a:t>
            </a:r>
            <a:r>
              <a:rPr sz="900" dirty="0">
                <a:solidFill>
                  <a:srgbClr val="000000"/>
                </a:solidFill>
                <a:latin typeface="Arial"/>
                <a:cs typeface="Arial"/>
              </a:rPr>
              <a:t>se</a:t>
            </a:r>
            <a:r>
              <a:rPr sz="900" spc="275" dirty="0">
                <a:solidFill>
                  <a:srgbClr val="000000"/>
                </a:solidFill>
                <a:latin typeface="Arial"/>
                <a:cs typeface="Arial"/>
              </a:rPr>
              <a:t> </a:t>
            </a:r>
            <a:r>
              <a:rPr sz="900" dirty="0">
                <a:solidFill>
                  <a:srgbClr val="000000"/>
                </a:solidFill>
                <a:latin typeface="Arial"/>
                <a:cs typeface="Arial"/>
              </a:rPr>
              <a:t>o</a:t>
            </a:r>
            <a:r>
              <a:rPr sz="900" spc="280" dirty="0">
                <a:solidFill>
                  <a:srgbClr val="000000"/>
                </a:solidFill>
                <a:latin typeface="Arial"/>
                <a:cs typeface="Arial"/>
              </a:rPr>
              <a:t> </a:t>
            </a:r>
            <a:r>
              <a:rPr sz="900" dirty="0">
                <a:solidFill>
                  <a:srgbClr val="000000"/>
                </a:solidFill>
                <a:latin typeface="Arial"/>
                <a:cs typeface="Arial"/>
              </a:rPr>
              <a:t>depósito</a:t>
            </a:r>
            <a:r>
              <a:rPr sz="900" spc="282" dirty="0">
                <a:solidFill>
                  <a:srgbClr val="000000"/>
                </a:solidFill>
                <a:latin typeface="Arial"/>
                <a:cs typeface="Arial"/>
              </a:rPr>
              <a:t> </a:t>
            </a:r>
            <a:r>
              <a:rPr sz="900" dirty="0">
                <a:solidFill>
                  <a:srgbClr val="000000"/>
                </a:solidFill>
                <a:latin typeface="Arial"/>
                <a:cs typeface="Arial"/>
              </a:rPr>
              <a:t>estiver</a:t>
            </a:r>
            <a:r>
              <a:rPr sz="900" spc="266" dirty="0">
                <a:solidFill>
                  <a:srgbClr val="000000"/>
                </a:solidFill>
                <a:latin typeface="Arial"/>
                <a:cs typeface="Arial"/>
              </a:rPr>
              <a:t> </a:t>
            </a:r>
            <a:r>
              <a:rPr sz="900" dirty="0">
                <a:solidFill>
                  <a:srgbClr val="000000"/>
                </a:solidFill>
                <a:latin typeface="Arial"/>
                <a:cs typeface="Arial"/>
              </a:rPr>
              <a:t>demasiado</a:t>
            </a:r>
            <a:r>
              <a:rPr sz="900" spc="267" dirty="0">
                <a:solidFill>
                  <a:srgbClr val="000000"/>
                </a:solidFill>
                <a:latin typeface="Arial"/>
                <a:cs typeface="Arial"/>
              </a:rPr>
              <a:t> </a:t>
            </a:r>
            <a:r>
              <a:rPr sz="900" dirty="0">
                <a:solidFill>
                  <a:srgbClr val="000000"/>
                </a:solidFill>
                <a:latin typeface="Arial"/>
                <a:cs typeface="Arial"/>
              </a:rPr>
              <a:t>cheio,</a:t>
            </a:r>
            <a:r>
              <a:rPr sz="900" spc="278" dirty="0">
                <a:solidFill>
                  <a:srgbClr val="000000"/>
                </a:solidFill>
                <a:latin typeface="Arial"/>
                <a:cs typeface="Arial"/>
              </a:rPr>
              <a:t> </a:t>
            </a:r>
            <a:r>
              <a:rPr sz="900" dirty="0">
                <a:solidFill>
                  <a:srgbClr val="000000"/>
                </a:solidFill>
                <a:latin typeface="Arial"/>
                <a:cs typeface="Arial"/>
              </a:rPr>
              <a:t>isto</a:t>
            </a:r>
            <a:r>
              <a:rPr sz="900" spc="270" dirty="0">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4"/>
              </a:spcBef>
              <a:spcAft>
                <a:spcPts val="0"/>
              </a:spcAft>
            </a:pPr>
            <a:r>
              <a:rPr sz="900" dirty="0">
                <a:solidFill>
                  <a:srgbClr val="000000"/>
                </a:solidFill>
                <a:latin typeface="Arial"/>
                <a:cs typeface="Arial"/>
              </a:rPr>
              <a:t>causar</a:t>
            </a:r>
            <a:r>
              <a:rPr sz="900" spc="149" dirty="0">
                <a:solidFill>
                  <a:srgbClr val="000000"/>
                </a:solidFill>
                <a:latin typeface="Arial"/>
                <a:cs typeface="Arial"/>
              </a:rPr>
              <a:t> </a:t>
            </a:r>
            <a:r>
              <a:rPr sz="900" dirty="0">
                <a:solidFill>
                  <a:srgbClr val="000000"/>
                </a:solidFill>
                <a:latin typeface="Arial"/>
                <a:cs typeface="Arial"/>
              </a:rPr>
              <a:t>uma</a:t>
            </a:r>
            <a:r>
              <a:rPr sz="900" spc="145" dirty="0">
                <a:solidFill>
                  <a:srgbClr val="000000"/>
                </a:solidFill>
                <a:latin typeface="Arial"/>
                <a:cs typeface="Arial"/>
              </a:rPr>
              <a:t> </a:t>
            </a:r>
            <a:r>
              <a:rPr sz="900" dirty="0">
                <a:solidFill>
                  <a:srgbClr val="000000"/>
                </a:solidFill>
                <a:latin typeface="Arial"/>
                <a:cs typeface="Arial"/>
              </a:rPr>
              <a:t>alta</a:t>
            </a:r>
            <a:r>
              <a:rPr sz="900" spc="151" dirty="0">
                <a:solidFill>
                  <a:srgbClr val="000000"/>
                </a:solidFill>
                <a:latin typeface="Arial"/>
                <a:cs typeface="Arial"/>
              </a:rPr>
              <a:t> </a:t>
            </a:r>
            <a:r>
              <a:rPr sz="900" dirty="0">
                <a:solidFill>
                  <a:srgbClr val="000000"/>
                </a:solidFill>
                <a:latin typeface="Arial"/>
                <a:cs typeface="Arial"/>
              </a:rPr>
              <a:t>pressão</a:t>
            </a:r>
            <a:r>
              <a:rPr sz="900" spc="160" dirty="0">
                <a:solidFill>
                  <a:srgbClr val="000000"/>
                </a:solidFill>
                <a:latin typeface="Arial"/>
                <a:cs typeface="Arial"/>
              </a:rPr>
              <a:t> </a:t>
            </a:r>
            <a:r>
              <a:rPr sz="900" dirty="0">
                <a:solidFill>
                  <a:srgbClr val="000000"/>
                </a:solidFill>
                <a:latin typeface="Arial"/>
                <a:cs typeface="Arial"/>
              </a:rPr>
              <a:t>e</a:t>
            </a:r>
            <a:r>
              <a:rPr sz="900" spc="149" dirty="0">
                <a:solidFill>
                  <a:srgbClr val="000000"/>
                </a:solidFill>
                <a:latin typeface="Arial"/>
                <a:cs typeface="Arial"/>
              </a:rPr>
              <a:t> </a:t>
            </a:r>
            <a:r>
              <a:rPr sz="900" dirty="0">
                <a:solidFill>
                  <a:srgbClr val="000000"/>
                </a:solidFill>
                <a:latin typeface="Arial"/>
                <a:cs typeface="Arial"/>
              </a:rPr>
              <a:t>fazer</a:t>
            </a:r>
            <a:r>
              <a:rPr sz="900" spc="145" dirty="0">
                <a:solidFill>
                  <a:srgbClr val="000000"/>
                </a:solidFill>
                <a:latin typeface="Arial"/>
                <a:cs typeface="Arial"/>
              </a:rPr>
              <a:t> </a:t>
            </a:r>
            <a:r>
              <a:rPr sz="900" dirty="0">
                <a:solidFill>
                  <a:srgbClr val="000000"/>
                </a:solidFill>
                <a:latin typeface="Arial"/>
                <a:cs typeface="Arial"/>
              </a:rPr>
              <a:t>com</a:t>
            </a:r>
            <a:r>
              <a:rPr sz="900" spc="152" dirty="0">
                <a:solidFill>
                  <a:srgbClr val="000000"/>
                </a:solidFill>
                <a:latin typeface="Arial"/>
                <a:cs typeface="Arial"/>
              </a:rPr>
              <a:t> </a:t>
            </a:r>
            <a:r>
              <a:rPr sz="900" dirty="0">
                <a:solidFill>
                  <a:srgbClr val="000000"/>
                </a:solidFill>
                <a:latin typeface="Arial"/>
                <a:cs typeface="Arial"/>
              </a:rPr>
              <a:t>que</a:t>
            </a:r>
            <a:r>
              <a:rPr sz="900" spc="146" dirty="0">
                <a:solidFill>
                  <a:srgbClr val="000000"/>
                </a:solidFill>
                <a:latin typeface="Arial"/>
                <a:cs typeface="Arial"/>
              </a:rPr>
              <a:t> </a:t>
            </a:r>
            <a:r>
              <a:rPr sz="900" dirty="0">
                <a:solidFill>
                  <a:srgbClr val="000000"/>
                </a:solidFill>
                <a:latin typeface="Arial"/>
                <a:cs typeface="Arial"/>
              </a:rPr>
              <a:t>o</a:t>
            </a:r>
            <a:r>
              <a:rPr sz="900" spc="148" dirty="0">
                <a:solidFill>
                  <a:srgbClr val="000000"/>
                </a:solidFill>
                <a:latin typeface="Arial"/>
                <a:cs typeface="Arial"/>
              </a:rPr>
              <a:t> </a:t>
            </a:r>
            <a:r>
              <a:rPr sz="900" dirty="0">
                <a:solidFill>
                  <a:srgbClr val="000000"/>
                </a:solidFill>
                <a:latin typeface="Arial"/>
                <a:cs typeface="Arial"/>
              </a:rPr>
              <a:t>depósito</a:t>
            </a:r>
            <a:r>
              <a:rPr sz="900" spc="150" dirty="0">
                <a:solidFill>
                  <a:srgbClr val="000000"/>
                </a:solidFill>
                <a:latin typeface="Arial"/>
                <a:cs typeface="Arial"/>
              </a:rPr>
              <a:t> </a:t>
            </a:r>
            <a:r>
              <a:rPr sz="900" dirty="0">
                <a:solidFill>
                  <a:srgbClr val="000000"/>
                </a:solidFill>
                <a:latin typeface="Arial"/>
                <a:cs typeface="Arial"/>
              </a:rPr>
              <a:t>se</a:t>
            </a:r>
          </a:p>
          <a:p>
            <a:pPr marL="0" marR="0">
              <a:lnSpc>
                <a:spcPts val="1005"/>
              </a:lnSpc>
              <a:spcBef>
                <a:spcPts val="194"/>
              </a:spcBef>
              <a:spcAft>
                <a:spcPts val="0"/>
              </a:spcAft>
            </a:pPr>
            <a:r>
              <a:rPr sz="900" dirty="0">
                <a:solidFill>
                  <a:srgbClr val="000000"/>
                </a:solidFill>
                <a:latin typeface="Arial"/>
                <a:cs typeface="Arial"/>
              </a:rPr>
              <a:t>deforme ou derrame combustível.</a:t>
            </a:r>
          </a:p>
        </p:txBody>
      </p:sp>
      <p:sp>
        <p:nvSpPr>
          <p:cNvPr id="22" name="object 22"/>
          <p:cNvSpPr txBox="1"/>
          <p:nvPr/>
        </p:nvSpPr>
        <p:spPr>
          <a:xfrm>
            <a:off x="541020" y="3949185"/>
            <a:ext cx="3211794" cy="294953"/>
          </a:xfrm>
          <a:prstGeom prst="rect">
            <a:avLst/>
          </a:prstGeom>
        </p:spPr>
        <p:txBody>
          <a:bodyPr vert="horz" wrap="square" lIns="0" tIns="0" rIns="0" bIns="0" rtlCol="0">
            <a:spAutoFit/>
          </a:bodyPr>
          <a:lstStyle/>
          <a:p>
            <a:pPr marL="0" marR="0">
              <a:lnSpc>
                <a:spcPts val="1112"/>
              </a:lnSpc>
              <a:spcBef>
                <a:spcPts val="0"/>
              </a:spcBef>
              <a:spcAft>
                <a:spcPts val="0"/>
              </a:spcAft>
            </a:pPr>
            <a:r>
              <a:rPr lang="pt-BR" sz="1000" spc="-30">
                <a:solidFill>
                  <a:srgbClr val="000000"/>
                </a:solidFill>
                <a:latin typeface="Arial"/>
                <a:cs typeface="Arial"/>
              </a:rPr>
              <a:t>Torque</a:t>
            </a:r>
            <a:r>
              <a:rPr sz="1000" spc="14">
                <a:solidFill>
                  <a:srgbClr val="000000"/>
                </a:solidFill>
                <a:latin typeface="Arial"/>
                <a:cs typeface="Arial"/>
              </a:rPr>
              <a:t> </a:t>
            </a:r>
            <a:r>
              <a:rPr sz="1000" spc="-28" dirty="0">
                <a:solidFill>
                  <a:srgbClr val="000000"/>
                </a:solidFill>
                <a:latin typeface="Arial"/>
                <a:cs typeface="Arial"/>
              </a:rPr>
              <a:t>de</a:t>
            </a:r>
            <a:r>
              <a:rPr sz="1000" dirty="0">
                <a:solidFill>
                  <a:srgbClr val="000000"/>
                </a:solidFill>
                <a:latin typeface="Arial"/>
                <a:cs typeface="Arial"/>
              </a:rPr>
              <a:t> </a:t>
            </a:r>
            <a:r>
              <a:rPr sz="1000" spc="-28" dirty="0">
                <a:solidFill>
                  <a:srgbClr val="000000"/>
                </a:solidFill>
                <a:latin typeface="Arial"/>
                <a:cs typeface="Arial"/>
              </a:rPr>
              <a:t>aperto</a:t>
            </a:r>
            <a:r>
              <a:rPr sz="1000" spc="10" dirty="0">
                <a:solidFill>
                  <a:srgbClr val="000000"/>
                </a:solidFill>
                <a:latin typeface="Arial"/>
                <a:cs typeface="Arial"/>
              </a:rPr>
              <a:t> </a:t>
            </a:r>
            <a:r>
              <a:rPr sz="1000" spc="-28" dirty="0">
                <a:solidFill>
                  <a:srgbClr val="000000"/>
                </a:solidFill>
                <a:latin typeface="Arial"/>
                <a:cs typeface="Arial"/>
              </a:rPr>
              <a:t>do</a:t>
            </a:r>
            <a:r>
              <a:rPr sz="1000" spc="10" dirty="0">
                <a:solidFill>
                  <a:srgbClr val="000000"/>
                </a:solidFill>
                <a:latin typeface="Arial"/>
                <a:cs typeface="Arial"/>
              </a:rPr>
              <a:t> </a:t>
            </a:r>
            <a:r>
              <a:rPr sz="1000" spc="-30" dirty="0">
                <a:solidFill>
                  <a:srgbClr val="000000"/>
                </a:solidFill>
                <a:latin typeface="Arial"/>
                <a:cs typeface="Arial"/>
              </a:rPr>
              <a:t>tampão</a:t>
            </a:r>
            <a:r>
              <a:rPr sz="1000" spc="13" dirty="0">
                <a:solidFill>
                  <a:srgbClr val="000000"/>
                </a:solidFill>
                <a:latin typeface="Arial"/>
                <a:cs typeface="Arial"/>
              </a:rPr>
              <a:t> </a:t>
            </a:r>
            <a:r>
              <a:rPr sz="1000" spc="-28" dirty="0">
                <a:solidFill>
                  <a:srgbClr val="000000"/>
                </a:solidFill>
                <a:latin typeface="Arial"/>
                <a:cs typeface="Arial"/>
              </a:rPr>
              <a:t>do</a:t>
            </a:r>
            <a:r>
              <a:rPr sz="1000" spc="10" dirty="0">
                <a:solidFill>
                  <a:srgbClr val="000000"/>
                </a:solidFill>
                <a:latin typeface="Arial"/>
                <a:cs typeface="Arial"/>
              </a:rPr>
              <a:t> </a:t>
            </a:r>
            <a:r>
              <a:rPr sz="1000" spc="-29" dirty="0">
                <a:solidFill>
                  <a:srgbClr val="000000"/>
                </a:solidFill>
                <a:latin typeface="Arial"/>
                <a:cs typeface="Arial"/>
              </a:rPr>
              <a:t>depósito</a:t>
            </a:r>
            <a:r>
              <a:rPr sz="1000" dirty="0">
                <a:solidFill>
                  <a:srgbClr val="000000"/>
                </a:solidFill>
                <a:latin typeface="Arial"/>
                <a:cs typeface="Arial"/>
              </a:rPr>
              <a:t> </a:t>
            </a:r>
            <a:r>
              <a:rPr sz="1000" spc="-28" dirty="0">
                <a:solidFill>
                  <a:srgbClr val="000000"/>
                </a:solidFill>
                <a:latin typeface="Arial"/>
                <a:cs typeface="Arial"/>
              </a:rPr>
              <a:t>de</a:t>
            </a:r>
            <a:r>
              <a:rPr sz="1000" spc="15" dirty="0">
                <a:solidFill>
                  <a:srgbClr val="000000"/>
                </a:solidFill>
                <a:latin typeface="Arial"/>
                <a:cs typeface="Arial"/>
              </a:rPr>
              <a:t> </a:t>
            </a:r>
            <a:r>
              <a:rPr sz="1000" spc="-30" dirty="0">
                <a:solidFill>
                  <a:srgbClr val="000000"/>
                </a:solidFill>
                <a:latin typeface="Arial"/>
                <a:cs typeface="Arial"/>
              </a:rPr>
              <a:t>combustível:</a:t>
            </a:r>
          </a:p>
          <a:p>
            <a:pPr marL="0" marR="0">
              <a:lnSpc>
                <a:spcPts val="1112"/>
              </a:lnSpc>
              <a:spcBef>
                <a:spcPts val="87"/>
              </a:spcBef>
              <a:spcAft>
                <a:spcPts val="0"/>
              </a:spcAft>
            </a:pPr>
            <a:r>
              <a:rPr sz="1000" dirty="0">
                <a:solidFill>
                  <a:srgbClr val="000000"/>
                </a:solidFill>
                <a:latin typeface="Arial"/>
                <a:cs typeface="Arial"/>
              </a:rPr>
              <a:t>2</a:t>
            </a:r>
            <a:r>
              <a:rPr sz="1000" spc="-66" dirty="0">
                <a:solidFill>
                  <a:srgbClr val="000000"/>
                </a:solidFill>
                <a:latin typeface="Arial"/>
                <a:cs typeface="Arial"/>
              </a:rPr>
              <a:t> </a:t>
            </a:r>
            <a:r>
              <a:rPr sz="1000" spc="-28" dirty="0">
                <a:solidFill>
                  <a:srgbClr val="000000"/>
                </a:solidFill>
                <a:latin typeface="Arial"/>
                <a:cs typeface="Arial"/>
              </a:rPr>
              <a:t>Nm.</a:t>
            </a:r>
            <a:r>
              <a:rPr sz="1000" spc="-36" dirty="0">
                <a:solidFill>
                  <a:srgbClr val="000000"/>
                </a:solidFill>
                <a:latin typeface="Arial"/>
                <a:cs typeface="Arial"/>
              </a:rPr>
              <a:t> </a:t>
            </a:r>
            <a:r>
              <a:rPr sz="1000" spc="-30" dirty="0">
                <a:solidFill>
                  <a:srgbClr val="000000"/>
                </a:solidFill>
                <a:latin typeface="Arial"/>
                <a:cs typeface="Arial"/>
              </a:rPr>
              <a:t>Capacidade</a:t>
            </a:r>
            <a:r>
              <a:rPr sz="1000" spc="-24" dirty="0">
                <a:solidFill>
                  <a:srgbClr val="000000"/>
                </a:solidFill>
                <a:latin typeface="Arial"/>
                <a:cs typeface="Arial"/>
              </a:rPr>
              <a:t> </a:t>
            </a:r>
            <a:r>
              <a:rPr sz="1000" spc="-28" dirty="0">
                <a:solidFill>
                  <a:srgbClr val="000000"/>
                </a:solidFill>
                <a:latin typeface="Arial"/>
                <a:cs typeface="Arial"/>
              </a:rPr>
              <a:t>do</a:t>
            </a:r>
            <a:r>
              <a:rPr sz="1000" spc="-38" dirty="0">
                <a:solidFill>
                  <a:srgbClr val="000000"/>
                </a:solidFill>
                <a:latin typeface="Arial"/>
                <a:cs typeface="Arial"/>
              </a:rPr>
              <a:t> </a:t>
            </a:r>
            <a:r>
              <a:rPr sz="1000" spc="-29" dirty="0">
                <a:solidFill>
                  <a:srgbClr val="000000"/>
                </a:solidFill>
                <a:latin typeface="Arial"/>
                <a:cs typeface="Arial"/>
              </a:rPr>
              <a:t>depósito</a:t>
            </a:r>
            <a:r>
              <a:rPr sz="1000" spc="-37" dirty="0">
                <a:solidFill>
                  <a:srgbClr val="000000"/>
                </a:solidFill>
                <a:latin typeface="Arial"/>
                <a:cs typeface="Arial"/>
              </a:rPr>
              <a:t> </a:t>
            </a:r>
            <a:r>
              <a:rPr sz="1000" spc="-28" dirty="0">
                <a:solidFill>
                  <a:srgbClr val="000000"/>
                </a:solidFill>
                <a:latin typeface="Arial"/>
                <a:cs typeface="Arial"/>
              </a:rPr>
              <a:t>de</a:t>
            </a:r>
            <a:r>
              <a:rPr sz="1000" spc="-34" dirty="0">
                <a:solidFill>
                  <a:srgbClr val="000000"/>
                </a:solidFill>
                <a:latin typeface="Arial"/>
                <a:cs typeface="Arial"/>
              </a:rPr>
              <a:t> </a:t>
            </a:r>
            <a:r>
              <a:rPr sz="1000" spc="-29" dirty="0">
                <a:solidFill>
                  <a:srgbClr val="000000"/>
                </a:solidFill>
                <a:latin typeface="Arial"/>
                <a:cs typeface="Arial"/>
              </a:rPr>
              <a:t>combustível</a:t>
            </a:r>
            <a:r>
              <a:rPr sz="1000" spc="-39" dirty="0">
                <a:solidFill>
                  <a:srgbClr val="000000"/>
                </a:solidFill>
                <a:latin typeface="Arial"/>
                <a:cs typeface="Arial"/>
              </a:rPr>
              <a:t> </a:t>
            </a:r>
            <a:r>
              <a:rPr sz="1000" spc="-27" dirty="0">
                <a:solidFill>
                  <a:srgbClr val="000000"/>
                </a:solidFill>
                <a:latin typeface="Arial"/>
                <a:cs typeface="Arial"/>
              </a:rPr>
              <a:t>12,8</a:t>
            </a:r>
            <a:r>
              <a:rPr sz="1000" spc="-39" dirty="0">
                <a:solidFill>
                  <a:srgbClr val="000000"/>
                </a:solidFill>
                <a:latin typeface="Arial"/>
                <a:cs typeface="Arial"/>
              </a:rPr>
              <a:t> </a:t>
            </a:r>
            <a:r>
              <a:rPr sz="1000" spc="-30" dirty="0">
                <a:solidFill>
                  <a:srgbClr val="000000"/>
                </a:solidFill>
                <a:latin typeface="Arial"/>
                <a:cs typeface="Arial"/>
              </a:rPr>
              <a:t>litros.</a:t>
            </a:r>
          </a:p>
        </p:txBody>
      </p:sp>
      <p:sp>
        <p:nvSpPr>
          <p:cNvPr id="23" name="object 23"/>
          <p:cNvSpPr txBox="1"/>
          <p:nvPr/>
        </p:nvSpPr>
        <p:spPr>
          <a:xfrm>
            <a:off x="3964559" y="4219302"/>
            <a:ext cx="3158342" cy="3184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50" dirty="0">
                <a:solidFill>
                  <a:srgbClr val="000000"/>
                </a:solidFill>
                <a:latin typeface="Arial"/>
                <a:cs typeface="Arial"/>
              </a:rPr>
              <a:t> </a:t>
            </a:r>
            <a:r>
              <a:rPr sz="900" dirty="0">
                <a:solidFill>
                  <a:srgbClr val="000000"/>
                </a:solidFill>
                <a:latin typeface="Arial"/>
                <a:cs typeface="Arial"/>
              </a:rPr>
              <a:t>Ao</a:t>
            </a:r>
            <a:r>
              <a:rPr sz="900" spc="49" dirty="0">
                <a:solidFill>
                  <a:srgbClr val="000000"/>
                </a:solidFill>
                <a:latin typeface="Arial"/>
                <a:cs typeface="Arial"/>
              </a:rPr>
              <a:t> </a:t>
            </a:r>
            <a:r>
              <a:rPr sz="900" dirty="0">
                <a:solidFill>
                  <a:srgbClr val="000000"/>
                </a:solidFill>
                <a:latin typeface="Arial"/>
                <a:cs typeface="Arial"/>
              </a:rPr>
              <a:t>reabastecer,</a:t>
            </a:r>
            <a:r>
              <a:rPr sz="900" spc="51" dirty="0">
                <a:solidFill>
                  <a:srgbClr val="000000"/>
                </a:solidFill>
                <a:latin typeface="Arial"/>
                <a:cs typeface="Arial"/>
              </a:rPr>
              <a:t> </a:t>
            </a:r>
            <a:r>
              <a:rPr sz="900" dirty="0">
                <a:solidFill>
                  <a:srgbClr val="000000"/>
                </a:solidFill>
                <a:latin typeface="Arial"/>
                <a:cs typeface="Arial"/>
              </a:rPr>
              <a:t>evite</a:t>
            </a:r>
            <a:r>
              <a:rPr sz="900" spc="52" dirty="0">
                <a:solidFill>
                  <a:srgbClr val="000000"/>
                </a:solidFill>
                <a:latin typeface="Arial"/>
                <a:cs typeface="Arial"/>
              </a:rPr>
              <a:t> </a:t>
            </a:r>
            <a:r>
              <a:rPr sz="900" dirty="0">
                <a:solidFill>
                  <a:srgbClr val="000000"/>
                </a:solidFill>
                <a:latin typeface="Arial"/>
                <a:cs typeface="Arial"/>
              </a:rPr>
              <a:t>que</a:t>
            </a:r>
            <a:r>
              <a:rPr sz="900" spc="54" dirty="0">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nível</a:t>
            </a:r>
            <a:r>
              <a:rPr sz="900" spc="52" dirty="0">
                <a:solidFill>
                  <a:srgbClr val="000000"/>
                </a:solidFill>
                <a:latin typeface="Arial"/>
                <a:cs typeface="Arial"/>
              </a:rPr>
              <a:t> </a:t>
            </a:r>
            <a:r>
              <a:rPr sz="900" dirty="0">
                <a:solidFill>
                  <a:srgbClr val="000000"/>
                </a:solidFill>
                <a:latin typeface="Arial"/>
                <a:cs typeface="Arial"/>
              </a:rPr>
              <a:t>de</a:t>
            </a:r>
            <a:r>
              <a:rPr sz="900" spc="49" dirty="0">
                <a:solidFill>
                  <a:srgbClr val="000000"/>
                </a:solidFill>
                <a:latin typeface="Arial"/>
                <a:cs typeface="Arial"/>
              </a:rPr>
              <a:t> </a:t>
            </a:r>
            <a:r>
              <a:rPr sz="900" dirty="0">
                <a:solidFill>
                  <a:srgbClr val="000000"/>
                </a:solidFill>
                <a:latin typeface="Arial"/>
                <a:cs typeface="Arial"/>
              </a:rPr>
              <a:t>combustível</a:t>
            </a:r>
            <a:r>
              <a:rPr sz="900" spc="52" dirty="0">
                <a:solidFill>
                  <a:srgbClr val="000000"/>
                </a:solidFill>
                <a:latin typeface="Arial"/>
                <a:cs typeface="Arial"/>
              </a:rPr>
              <a:t> </a:t>
            </a:r>
            <a:r>
              <a:rPr sz="900" dirty="0">
                <a:solidFill>
                  <a:srgbClr val="000000"/>
                </a:solidFill>
                <a:latin typeface="Arial"/>
                <a:cs typeface="Arial"/>
              </a:rPr>
              <a:t>chegue</a:t>
            </a:r>
          </a:p>
          <a:p>
            <a:pPr marL="0" marR="0">
              <a:lnSpc>
                <a:spcPts val="1005"/>
              </a:lnSpc>
              <a:spcBef>
                <a:spcPts val="196"/>
              </a:spcBef>
              <a:spcAft>
                <a:spcPts val="0"/>
              </a:spcAft>
            </a:pPr>
            <a:r>
              <a:rPr sz="900" dirty="0">
                <a:solidFill>
                  <a:srgbClr val="000000"/>
                </a:solidFill>
                <a:latin typeface="Arial"/>
                <a:cs typeface="Arial"/>
              </a:rPr>
              <a:t>ao bordo inferior do bocal de</a:t>
            </a:r>
            <a:r>
              <a:rPr sz="900" spc="-12" dirty="0">
                <a:solidFill>
                  <a:srgbClr val="000000"/>
                </a:solidFill>
                <a:latin typeface="Arial"/>
                <a:cs typeface="Arial"/>
              </a:rPr>
              <a:t> </a:t>
            </a:r>
            <a:r>
              <a:rPr sz="900" dirty="0">
                <a:solidFill>
                  <a:srgbClr val="000000"/>
                </a:solidFill>
                <a:latin typeface="Arial"/>
                <a:cs typeface="Arial"/>
              </a:rPr>
              <a:t>enchimento.</a:t>
            </a:r>
          </a:p>
        </p:txBody>
      </p:sp>
      <p:sp>
        <p:nvSpPr>
          <p:cNvPr id="24" name="object 24"/>
          <p:cNvSpPr txBox="1"/>
          <p:nvPr/>
        </p:nvSpPr>
        <p:spPr>
          <a:xfrm>
            <a:off x="541020" y="4330185"/>
            <a:ext cx="3207601" cy="3321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Preste</a:t>
            </a:r>
            <a:r>
              <a:rPr sz="1000" spc="233" dirty="0">
                <a:solidFill>
                  <a:srgbClr val="000000"/>
                </a:solidFill>
                <a:latin typeface="Arial"/>
                <a:cs typeface="Arial"/>
              </a:rPr>
              <a:t> </a:t>
            </a:r>
            <a:r>
              <a:rPr sz="1000" dirty="0">
                <a:solidFill>
                  <a:srgbClr val="000000"/>
                </a:solidFill>
                <a:latin typeface="Arial"/>
                <a:cs typeface="Arial"/>
              </a:rPr>
              <a:t>atenção</a:t>
            </a:r>
            <a:r>
              <a:rPr sz="1000" spc="233" dirty="0">
                <a:solidFill>
                  <a:srgbClr val="000000"/>
                </a:solidFill>
                <a:latin typeface="Arial"/>
                <a:cs typeface="Arial"/>
              </a:rPr>
              <a:t> </a:t>
            </a:r>
            <a:r>
              <a:rPr sz="1000" dirty="0">
                <a:solidFill>
                  <a:srgbClr val="000000"/>
                </a:solidFill>
                <a:latin typeface="Arial"/>
                <a:cs typeface="Arial"/>
              </a:rPr>
              <a:t>ao</a:t>
            </a:r>
            <a:r>
              <a:rPr sz="1000" spc="250" dirty="0">
                <a:solidFill>
                  <a:srgbClr val="000000"/>
                </a:solidFill>
                <a:latin typeface="Arial"/>
                <a:cs typeface="Arial"/>
              </a:rPr>
              <a:t> </a:t>
            </a:r>
            <a:r>
              <a:rPr sz="1000" dirty="0">
                <a:solidFill>
                  <a:srgbClr val="000000"/>
                </a:solidFill>
                <a:latin typeface="Arial"/>
                <a:cs typeface="Arial"/>
              </a:rPr>
              <a:t>seguinte</a:t>
            </a:r>
            <a:r>
              <a:rPr sz="1000" spc="234" dirty="0">
                <a:solidFill>
                  <a:srgbClr val="000000"/>
                </a:solidFill>
                <a:latin typeface="Arial"/>
                <a:cs typeface="Arial"/>
              </a:rPr>
              <a:t> </a:t>
            </a:r>
            <a:r>
              <a:rPr sz="1000" dirty="0">
                <a:solidFill>
                  <a:srgbClr val="000000"/>
                </a:solidFill>
                <a:latin typeface="Arial"/>
                <a:cs typeface="Arial"/>
              </a:rPr>
              <a:t>no</a:t>
            </a:r>
            <a:r>
              <a:rPr sz="1000" spc="233" dirty="0">
                <a:solidFill>
                  <a:srgbClr val="000000"/>
                </a:solidFill>
                <a:latin typeface="Arial"/>
                <a:cs typeface="Arial"/>
              </a:rPr>
              <a:t> </a:t>
            </a:r>
            <a:r>
              <a:rPr sz="1000" dirty="0">
                <a:solidFill>
                  <a:srgbClr val="000000"/>
                </a:solidFill>
                <a:latin typeface="Arial"/>
                <a:cs typeface="Arial"/>
              </a:rPr>
              <a:t>reabastecimento</a:t>
            </a:r>
            <a:r>
              <a:rPr sz="1000" spc="247"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9"/>
              </a:spcBef>
              <a:spcAft>
                <a:spcPts val="0"/>
              </a:spcAft>
            </a:pPr>
            <a:r>
              <a:rPr sz="1000" dirty="0">
                <a:solidFill>
                  <a:srgbClr val="000000"/>
                </a:solidFill>
                <a:latin typeface="Arial"/>
                <a:cs typeface="Arial"/>
              </a:rPr>
              <a:t>combustível:</a:t>
            </a:r>
          </a:p>
        </p:txBody>
      </p:sp>
      <p:sp>
        <p:nvSpPr>
          <p:cNvPr id="25" name="object 25"/>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007235" y="810006"/>
            <a:ext cx="175260" cy="14478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607018"/>
            <a:ext cx="2914651" cy="418671"/>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Luz de aviso de sobreaquecimento do</a:t>
            </a:r>
          </a:p>
          <a:p>
            <a:pPr marL="0" marR="0">
              <a:lnSpc>
                <a:spcPts val="1340"/>
              </a:lnSpc>
              <a:spcBef>
                <a:spcPts val="365"/>
              </a:spcBef>
              <a:spcAft>
                <a:spcPts val="0"/>
              </a:spcAft>
            </a:pPr>
            <a:r>
              <a:rPr sz="1200" b="1" dirty="0">
                <a:solidFill>
                  <a:srgbClr val="000000"/>
                </a:solidFill>
                <a:latin typeface="Arial"/>
                <a:cs typeface="Arial"/>
              </a:rPr>
              <a:t>líquido refrigerante</a:t>
            </a:r>
          </a:p>
        </p:txBody>
      </p:sp>
      <p:sp>
        <p:nvSpPr>
          <p:cNvPr id="6" name="object 6"/>
          <p:cNvSpPr txBox="1"/>
          <p:nvPr/>
        </p:nvSpPr>
        <p:spPr>
          <a:xfrm>
            <a:off x="4193413" y="590848"/>
            <a:ext cx="222748" cy="560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a:p>
            <a:pPr marL="0" marR="0">
              <a:lnSpc>
                <a:spcPts val="1112"/>
              </a:lnSpc>
              <a:spcBef>
                <a:spcPts val="1887"/>
              </a:spcBef>
              <a:spcAft>
                <a:spcPts val="0"/>
              </a:spcAft>
            </a:pPr>
            <a:r>
              <a:rPr sz="1000" dirty="0">
                <a:solidFill>
                  <a:srgbClr val="000000"/>
                </a:solidFill>
                <a:latin typeface="KHWEOU+ArialMT"/>
                <a:cs typeface="KHWEOU+ArialMT"/>
              </a:rPr>
              <a:t>–</a:t>
            </a:r>
          </a:p>
        </p:txBody>
      </p:sp>
      <p:sp>
        <p:nvSpPr>
          <p:cNvPr id="7" name="object 7"/>
          <p:cNvSpPr txBox="1"/>
          <p:nvPr/>
        </p:nvSpPr>
        <p:spPr>
          <a:xfrm>
            <a:off x="4422013" y="590848"/>
            <a:ext cx="2751446"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Reduza</a:t>
            </a:r>
            <a:r>
              <a:rPr sz="1000" spc="44" dirty="0">
                <a:solidFill>
                  <a:srgbClr val="000000"/>
                </a:solidFill>
                <a:latin typeface="Arial"/>
                <a:cs typeface="Arial"/>
              </a:rPr>
              <a:t> </a:t>
            </a:r>
            <a:r>
              <a:rPr sz="1000" dirty="0">
                <a:solidFill>
                  <a:srgbClr val="000000"/>
                </a:solidFill>
                <a:latin typeface="Arial"/>
                <a:cs typeface="Arial"/>
              </a:rPr>
              <a:t>a</a:t>
            </a:r>
            <a:r>
              <a:rPr sz="1000" spc="29" dirty="0">
                <a:solidFill>
                  <a:srgbClr val="000000"/>
                </a:solidFill>
                <a:latin typeface="Arial"/>
                <a:cs typeface="Arial"/>
              </a:rPr>
              <a:t> </a:t>
            </a:r>
            <a:r>
              <a:rPr sz="1000" dirty="0">
                <a:solidFill>
                  <a:srgbClr val="000000"/>
                </a:solidFill>
                <a:latin typeface="Arial"/>
                <a:cs typeface="Arial"/>
              </a:rPr>
              <a:t>carga</a:t>
            </a:r>
            <a:r>
              <a:rPr sz="1000" spc="30" dirty="0">
                <a:solidFill>
                  <a:srgbClr val="000000"/>
                </a:solidFill>
                <a:latin typeface="Arial"/>
                <a:cs typeface="Arial"/>
              </a:rPr>
              <a:t> </a:t>
            </a:r>
            <a:r>
              <a:rPr sz="1000" dirty="0">
                <a:solidFill>
                  <a:srgbClr val="000000"/>
                </a:solidFill>
                <a:latin typeface="Arial"/>
                <a:cs typeface="Arial"/>
              </a:rPr>
              <a:t>para</a:t>
            </a:r>
            <a:r>
              <a:rPr sz="1000" spc="27" dirty="0">
                <a:solidFill>
                  <a:srgbClr val="000000"/>
                </a:solidFill>
                <a:latin typeface="Arial"/>
                <a:cs typeface="Arial"/>
              </a:rPr>
              <a:t> </a:t>
            </a:r>
            <a:r>
              <a:rPr sz="1000" dirty="0">
                <a:solidFill>
                  <a:srgbClr val="000000"/>
                </a:solidFill>
                <a:latin typeface="Arial"/>
                <a:cs typeface="Arial"/>
              </a:rPr>
              <a:t>baixar</a:t>
            </a:r>
            <a:r>
              <a:rPr sz="1000" spc="31" dirty="0">
                <a:solidFill>
                  <a:srgbClr val="000000"/>
                </a:solidFill>
                <a:latin typeface="Arial"/>
                <a:cs typeface="Arial"/>
              </a:rPr>
              <a:t> </a:t>
            </a:r>
            <a:r>
              <a:rPr sz="1000" dirty="0">
                <a:solidFill>
                  <a:srgbClr val="000000"/>
                </a:solidFill>
                <a:latin typeface="Arial"/>
                <a:cs typeface="Arial"/>
              </a:rPr>
              <a:t>a</a:t>
            </a:r>
            <a:r>
              <a:rPr sz="1000" spc="29" dirty="0">
                <a:solidFill>
                  <a:srgbClr val="000000"/>
                </a:solidFill>
                <a:latin typeface="Arial"/>
                <a:cs typeface="Arial"/>
              </a:rPr>
              <a:t> </a:t>
            </a:r>
            <a:r>
              <a:rPr sz="1000" dirty="0">
                <a:solidFill>
                  <a:srgbClr val="000000"/>
                </a:solidFill>
                <a:latin typeface="Arial"/>
                <a:cs typeface="Arial"/>
              </a:rPr>
              <a:t>temperatura</a:t>
            </a:r>
            <a:r>
              <a:rPr sz="1000" spc="33" dirty="0">
                <a:solidFill>
                  <a:srgbClr val="000000"/>
                </a:solidFill>
                <a:latin typeface="Arial"/>
                <a:cs typeface="Arial"/>
              </a:rPr>
              <a:t> </a:t>
            </a:r>
            <a:r>
              <a:rPr sz="1000" spc="15" dirty="0">
                <a:solidFill>
                  <a:srgbClr val="000000"/>
                </a:solidFill>
                <a:latin typeface="Arial"/>
                <a:cs typeface="Arial"/>
              </a:rPr>
              <a:t>do</a:t>
            </a:r>
          </a:p>
          <a:p>
            <a:pPr marL="0" marR="0">
              <a:lnSpc>
                <a:spcPts val="1112"/>
              </a:lnSpc>
              <a:spcBef>
                <a:spcPts val="87"/>
              </a:spcBef>
              <a:spcAft>
                <a:spcPts val="0"/>
              </a:spcAft>
            </a:pPr>
            <a:r>
              <a:rPr sz="1000" dirty="0">
                <a:solidFill>
                  <a:srgbClr val="000000"/>
                </a:solidFill>
                <a:latin typeface="Arial"/>
                <a:cs typeface="Arial"/>
              </a:rPr>
              <a:t>motor.</a:t>
            </a:r>
          </a:p>
        </p:txBody>
      </p:sp>
      <p:sp>
        <p:nvSpPr>
          <p:cNvPr id="8" name="object 8"/>
          <p:cNvSpPr txBox="1"/>
          <p:nvPr/>
        </p:nvSpPr>
        <p:spPr>
          <a:xfrm>
            <a:off x="4390074" y="994156"/>
            <a:ext cx="2750346" cy="718145"/>
          </a:xfrm>
          <a:prstGeom prst="rect">
            <a:avLst/>
          </a:prstGeom>
        </p:spPr>
        <p:txBody>
          <a:bodyPr vert="horz" wrap="square" lIns="0" tIns="0" rIns="0" bIns="0" rtlCol="0">
            <a:spAutoFit/>
          </a:bodyPr>
          <a:lstStyle/>
          <a:p>
            <a:pPr>
              <a:lnSpc>
                <a:spcPts val="1112"/>
              </a:lnSpc>
            </a:pPr>
            <a:r>
              <a:rPr sz="1000" dirty="0">
                <a:solidFill>
                  <a:srgbClr val="000000"/>
                </a:solidFill>
                <a:latin typeface="Arial"/>
                <a:cs typeface="Arial"/>
              </a:rPr>
              <a:t>Mantenha</a:t>
            </a:r>
            <a:r>
              <a:rPr sz="1000" spc="451" dirty="0">
                <a:solidFill>
                  <a:srgbClr val="000000"/>
                </a:solidFill>
                <a:latin typeface="Arial"/>
                <a:cs typeface="Arial"/>
              </a:rPr>
              <a:t> </a:t>
            </a:r>
            <a:r>
              <a:rPr sz="1000">
                <a:solidFill>
                  <a:srgbClr val="000000"/>
                </a:solidFill>
                <a:latin typeface="Arial"/>
                <a:cs typeface="Arial"/>
              </a:rPr>
              <a:t>o</a:t>
            </a:r>
            <a:r>
              <a:rPr sz="1000" spc="462">
                <a:solidFill>
                  <a:srgbClr val="000000"/>
                </a:solidFill>
                <a:latin typeface="Arial"/>
                <a:cs typeface="Arial"/>
              </a:rPr>
              <a:t> </a:t>
            </a:r>
            <a:r>
              <a:rPr sz="1000">
                <a:solidFill>
                  <a:srgbClr val="000000"/>
                </a:solidFill>
                <a:latin typeface="Arial"/>
                <a:cs typeface="Arial"/>
              </a:rPr>
              <a:t>motor</a:t>
            </a:r>
            <a:r>
              <a:rPr lang="pt-BR" sz="1000">
                <a:solidFill>
                  <a:srgbClr val="000000"/>
                </a:solidFill>
                <a:latin typeface="Arial"/>
                <a:cs typeface="Arial"/>
              </a:rPr>
              <a:t> funcionando</a:t>
            </a:r>
            <a:r>
              <a:rPr sz="1000" spc="460">
                <a:solidFill>
                  <a:srgbClr val="000000"/>
                </a:solidFill>
                <a:latin typeface="Arial"/>
                <a:cs typeface="Arial"/>
              </a:rPr>
              <a:t> </a:t>
            </a:r>
            <a:r>
              <a:rPr sz="1000" spc="457">
                <a:solidFill>
                  <a:srgbClr val="000000"/>
                </a:solidFill>
                <a:latin typeface="Arial"/>
                <a:cs typeface="Arial"/>
              </a:rPr>
              <a:t> </a:t>
            </a:r>
            <a:r>
              <a:rPr lang="pt-BR" sz="1000">
                <a:solidFill>
                  <a:srgbClr val="000000"/>
                </a:solidFill>
                <a:latin typeface="Arial"/>
                <a:cs typeface="Arial"/>
              </a:rPr>
              <a:t>em marcha lenta </a:t>
            </a:r>
            <a:r>
              <a:rPr sz="1000">
                <a:solidFill>
                  <a:srgbClr val="000000"/>
                </a:solidFill>
                <a:latin typeface="Arial"/>
                <a:cs typeface="Arial"/>
              </a:rPr>
              <a:t>quando</a:t>
            </a:r>
            <a:r>
              <a:rPr sz="1000" spc="641">
                <a:solidFill>
                  <a:srgbClr val="000000"/>
                </a:solidFill>
                <a:latin typeface="Arial"/>
                <a:cs typeface="Arial"/>
              </a:rPr>
              <a:t> </a:t>
            </a:r>
            <a:r>
              <a:rPr sz="1000" dirty="0">
                <a:solidFill>
                  <a:srgbClr val="000000"/>
                </a:solidFill>
                <a:latin typeface="Arial"/>
                <a:cs typeface="Arial"/>
              </a:rPr>
              <a:t>estiver</a:t>
            </a:r>
            <a:r>
              <a:rPr sz="1000" spc="637" dirty="0">
                <a:solidFill>
                  <a:srgbClr val="000000"/>
                </a:solidFill>
                <a:latin typeface="Arial"/>
                <a:cs typeface="Arial"/>
              </a:rPr>
              <a:t> </a:t>
            </a:r>
            <a:r>
              <a:rPr sz="1000" dirty="0">
                <a:solidFill>
                  <a:srgbClr val="000000"/>
                </a:solidFill>
                <a:latin typeface="Arial"/>
                <a:cs typeface="Arial"/>
              </a:rPr>
              <a:t>parado</a:t>
            </a:r>
            <a:r>
              <a:rPr sz="1000" spc="648" dirty="0">
                <a:solidFill>
                  <a:srgbClr val="000000"/>
                </a:solidFill>
                <a:latin typeface="Arial"/>
                <a:cs typeface="Arial"/>
              </a:rPr>
              <a:t> </a:t>
            </a:r>
            <a:r>
              <a:rPr sz="1000" dirty="0">
                <a:solidFill>
                  <a:srgbClr val="000000"/>
                </a:solidFill>
                <a:latin typeface="Arial"/>
                <a:cs typeface="Arial"/>
              </a:rPr>
              <a:t>no</a:t>
            </a:r>
            <a:r>
              <a:rPr sz="1000" spc="630" dirty="0">
                <a:solidFill>
                  <a:srgbClr val="000000"/>
                </a:solidFill>
                <a:latin typeface="Arial"/>
                <a:cs typeface="Arial"/>
              </a:rPr>
              <a:t> </a:t>
            </a:r>
            <a:r>
              <a:rPr sz="1000" dirty="0">
                <a:solidFill>
                  <a:srgbClr val="000000"/>
                </a:solidFill>
                <a:latin typeface="Arial"/>
                <a:cs typeface="Arial"/>
              </a:rPr>
              <a:t>trânsito</a:t>
            </a:r>
            <a:r>
              <a:rPr sz="1000">
                <a:solidFill>
                  <a:srgbClr val="000000"/>
                </a:solidFill>
                <a:latin typeface="Arial"/>
                <a:cs typeface="Arial"/>
              </a:rPr>
              <a:t>.</a:t>
            </a:r>
            <a:r>
              <a:rPr sz="1000" spc="644">
                <a:solidFill>
                  <a:srgbClr val="000000"/>
                </a:solidFill>
                <a:latin typeface="Arial"/>
                <a:cs typeface="Arial"/>
              </a:rPr>
              <a:t> </a:t>
            </a:r>
            <a:r>
              <a:rPr sz="1000">
                <a:solidFill>
                  <a:srgbClr val="000000"/>
                </a:solidFill>
                <a:latin typeface="Arial"/>
                <a:cs typeface="Arial"/>
              </a:rPr>
              <a:t>Não</a:t>
            </a:r>
            <a:r>
              <a:rPr lang="pt-BR" sz="1000">
                <a:solidFill>
                  <a:srgbClr val="000000"/>
                </a:solidFill>
                <a:latin typeface="Arial"/>
                <a:cs typeface="Arial"/>
              </a:rPr>
              <a:t> acelere,</a:t>
            </a:r>
            <a:r>
              <a:rPr lang="pt-BR" sz="1000" spc="1007">
                <a:solidFill>
                  <a:srgbClr val="000000"/>
                </a:solidFill>
                <a:latin typeface="Arial"/>
                <a:cs typeface="Arial"/>
              </a:rPr>
              <a:t> </a:t>
            </a:r>
            <a:r>
              <a:rPr lang="pt-BR" sz="1000">
                <a:solidFill>
                  <a:srgbClr val="000000"/>
                </a:solidFill>
                <a:latin typeface="Arial"/>
                <a:cs typeface="Arial"/>
              </a:rPr>
              <a:t>para</a:t>
            </a:r>
            <a:r>
              <a:rPr lang="pt-BR" sz="1000" spc="991">
                <a:solidFill>
                  <a:srgbClr val="000000"/>
                </a:solidFill>
                <a:latin typeface="Arial"/>
                <a:cs typeface="Arial"/>
              </a:rPr>
              <a:t> </a:t>
            </a:r>
            <a:r>
              <a:rPr lang="pt-BR" sz="1000">
                <a:solidFill>
                  <a:srgbClr val="000000"/>
                </a:solidFill>
                <a:latin typeface="Arial"/>
                <a:cs typeface="Arial"/>
              </a:rPr>
              <a:t>evitar</a:t>
            </a:r>
            <a:r>
              <a:rPr lang="pt-BR" sz="1000" spc="995">
                <a:solidFill>
                  <a:srgbClr val="000000"/>
                </a:solidFill>
                <a:latin typeface="Arial"/>
                <a:cs typeface="Arial"/>
              </a:rPr>
              <a:t> </a:t>
            </a:r>
            <a:r>
              <a:rPr lang="pt-BR" sz="1000">
                <a:solidFill>
                  <a:srgbClr val="000000"/>
                </a:solidFill>
                <a:latin typeface="Arial"/>
                <a:cs typeface="Arial"/>
              </a:rPr>
              <a:t>que</a:t>
            </a:r>
            <a:r>
              <a:rPr lang="pt-BR" sz="1000" spc="993">
                <a:solidFill>
                  <a:srgbClr val="000000"/>
                </a:solidFill>
                <a:latin typeface="Arial"/>
                <a:cs typeface="Arial"/>
              </a:rPr>
              <a:t> </a:t>
            </a:r>
            <a:r>
              <a:rPr lang="pt-BR" sz="1000">
                <a:solidFill>
                  <a:srgbClr val="000000"/>
                </a:solidFill>
                <a:latin typeface="Arial"/>
                <a:cs typeface="Arial"/>
              </a:rPr>
              <a:t>aumente</a:t>
            </a:r>
          </a:p>
          <a:p>
            <a:pPr>
              <a:lnSpc>
                <a:spcPts val="1112"/>
              </a:lnSpc>
              <a:spcBef>
                <a:spcPts val="90"/>
              </a:spcBef>
            </a:pPr>
            <a:r>
              <a:rPr lang="pt-BR" sz="1000">
                <a:solidFill>
                  <a:srgbClr val="000000"/>
                </a:solidFill>
                <a:latin typeface="Arial"/>
                <a:cs typeface="Arial"/>
              </a:rPr>
              <a:t>a temperatura do motor.</a:t>
            </a:r>
          </a:p>
          <a:p>
            <a:pPr marL="0" marR="0">
              <a:lnSpc>
                <a:spcPts val="1112"/>
              </a:lnSpc>
              <a:spcBef>
                <a:spcPts val="0"/>
              </a:spcBef>
              <a:spcAft>
                <a:spcPts val="0"/>
              </a:spcAft>
            </a:pPr>
            <a:endParaRPr sz="1000" dirty="0">
              <a:solidFill>
                <a:srgbClr val="000000"/>
              </a:solidFill>
              <a:latin typeface="Arial"/>
              <a:cs typeface="Arial"/>
            </a:endParaRPr>
          </a:p>
        </p:txBody>
      </p:sp>
      <p:sp>
        <p:nvSpPr>
          <p:cNvPr id="9" name="object 9"/>
          <p:cNvSpPr txBox="1"/>
          <p:nvPr/>
        </p:nvSpPr>
        <p:spPr>
          <a:xfrm>
            <a:off x="541020" y="1087672"/>
            <a:ext cx="3208091"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606" dirty="0">
                <a:solidFill>
                  <a:srgbClr val="000000"/>
                </a:solidFill>
                <a:latin typeface="Arial"/>
                <a:cs typeface="Arial"/>
              </a:rPr>
              <a:t> </a:t>
            </a:r>
            <a:r>
              <a:rPr sz="1000" dirty="0">
                <a:solidFill>
                  <a:srgbClr val="000000"/>
                </a:solidFill>
                <a:latin typeface="Arial"/>
                <a:cs typeface="Arial"/>
              </a:rPr>
              <a:t>este</a:t>
            </a:r>
            <a:r>
              <a:rPr sz="1000" spc="624" dirty="0">
                <a:solidFill>
                  <a:srgbClr val="000000"/>
                </a:solidFill>
                <a:latin typeface="Arial"/>
                <a:cs typeface="Arial"/>
              </a:rPr>
              <a:t> </a:t>
            </a:r>
            <a:r>
              <a:rPr sz="1000" dirty="0">
                <a:solidFill>
                  <a:srgbClr val="000000"/>
                </a:solidFill>
                <a:latin typeface="Arial"/>
                <a:cs typeface="Arial"/>
              </a:rPr>
              <a:t>aviso</a:t>
            </a:r>
            <a:r>
              <a:rPr sz="1000" spc="606" dirty="0">
                <a:solidFill>
                  <a:srgbClr val="000000"/>
                </a:solidFill>
                <a:latin typeface="Arial"/>
                <a:cs typeface="Arial"/>
              </a:rPr>
              <a:t> </a:t>
            </a:r>
            <a:r>
              <a:rPr sz="1000" dirty="0">
                <a:solidFill>
                  <a:srgbClr val="000000"/>
                </a:solidFill>
                <a:latin typeface="Arial"/>
                <a:cs typeface="Arial"/>
              </a:rPr>
              <a:t>se</a:t>
            </a:r>
            <a:r>
              <a:rPr sz="1000" spc="613" dirty="0">
                <a:solidFill>
                  <a:srgbClr val="000000"/>
                </a:solidFill>
                <a:latin typeface="Arial"/>
                <a:cs typeface="Arial"/>
              </a:rPr>
              <a:t> </a:t>
            </a:r>
            <a:r>
              <a:rPr sz="1000" dirty="0">
                <a:solidFill>
                  <a:srgbClr val="000000"/>
                </a:solidFill>
                <a:latin typeface="Arial"/>
                <a:cs typeface="Arial"/>
              </a:rPr>
              <a:t>ilumina</a:t>
            </a:r>
            <a:r>
              <a:rPr sz="1000" spc="617" dirty="0">
                <a:solidFill>
                  <a:srgbClr val="000000"/>
                </a:solidFill>
                <a:latin typeface="Arial"/>
                <a:cs typeface="Arial"/>
              </a:rPr>
              <a:t> </a:t>
            </a:r>
            <a:r>
              <a:rPr sz="1000" dirty="0">
                <a:solidFill>
                  <a:srgbClr val="000000"/>
                </a:solidFill>
                <a:latin typeface="Arial"/>
                <a:cs typeface="Arial"/>
              </a:rPr>
              <a:t>significa</a:t>
            </a:r>
            <a:r>
              <a:rPr sz="1000" spc="617" dirty="0">
                <a:solidFill>
                  <a:srgbClr val="000000"/>
                </a:solidFill>
                <a:latin typeface="Arial"/>
                <a:cs typeface="Arial"/>
              </a:rPr>
              <a:t> </a:t>
            </a:r>
            <a:r>
              <a:rPr sz="1000" dirty="0">
                <a:solidFill>
                  <a:srgbClr val="000000"/>
                </a:solidFill>
                <a:latin typeface="Arial"/>
                <a:cs typeface="Arial"/>
              </a:rPr>
              <a:t>que</a:t>
            </a:r>
            <a:r>
              <a:rPr sz="1000" spc="622"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temperatura do refrigerante</a:t>
            </a:r>
            <a:r>
              <a:rPr sz="1000" spc="12" dirty="0">
                <a:solidFill>
                  <a:srgbClr val="000000"/>
                </a:solidFill>
                <a:latin typeface="Arial"/>
                <a:cs typeface="Arial"/>
              </a:rPr>
              <a:t> </a:t>
            </a:r>
            <a:r>
              <a:rPr sz="1000" dirty="0">
                <a:solidFill>
                  <a:srgbClr val="000000"/>
                </a:solidFill>
                <a:latin typeface="Arial"/>
                <a:cs typeface="Arial"/>
              </a:rPr>
              <a:t>é demasiado alta.</a:t>
            </a:r>
          </a:p>
        </p:txBody>
      </p:sp>
      <p:sp>
        <p:nvSpPr>
          <p:cNvPr id="12" name="object 12"/>
          <p:cNvSpPr txBox="1"/>
          <p:nvPr/>
        </p:nvSpPr>
        <p:spPr>
          <a:xfrm>
            <a:off x="541020" y="1469053"/>
            <a:ext cx="3205132"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a:t>
            </a:r>
            <a:r>
              <a:rPr sz="1000" spc="36" dirty="0">
                <a:solidFill>
                  <a:srgbClr val="000000"/>
                </a:solidFill>
                <a:latin typeface="Arial"/>
                <a:cs typeface="Arial"/>
              </a:rPr>
              <a:t> </a:t>
            </a:r>
            <a:r>
              <a:rPr sz="1000" dirty="0">
                <a:solidFill>
                  <a:srgbClr val="000000"/>
                </a:solidFill>
                <a:latin typeface="Arial"/>
                <a:cs typeface="Arial"/>
              </a:rPr>
              <a:t>continuar</a:t>
            </a:r>
            <a:r>
              <a:rPr sz="1000" spc="35" dirty="0">
                <a:solidFill>
                  <a:srgbClr val="000000"/>
                </a:solidFill>
                <a:latin typeface="Arial"/>
                <a:cs typeface="Arial"/>
              </a:rPr>
              <a:t> </a:t>
            </a:r>
            <a:r>
              <a:rPr sz="1000" dirty="0">
                <a:solidFill>
                  <a:srgbClr val="000000"/>
                </a:solidFill>
                <a:latin typeface="Arial"/>
                <a:cs typeface="Arial"/>
              </a:rPr>
              <a:t>a</a:t>
            </a:r>
            <a:r>
              <a:rPr sz="1000" spc="29" dirty="0">
                <a:solidFill>
                  <a:srgbClr val="000000"/>
                </a:solidFill>
                <a:latin typeface="Arial"/>
                <a:cs typeface="Arial"/>
              </a:rPr>
              <a:t> </a:t>
            </a:r>
            <a:r>
              <a:rPr sz="1000" dirty="0">
                <a:solidFill>
                  <a:srgbClr val="000000"/>
                </a:solidFill>
                <a:latin typeface="Arial"/>
                <a:cs typeface="Arial"/>
              </a:rPr>
              <a:t>conduzir</a:t>
            </a:r>
            <a:r>
              <a:rPr sz="1000" spc="35" dirty="0">
                <a:solidFill>
                  <a:srgbClr val="000000"/>
                </a:solidFill>
                <a:latin typeface="Arial"/>
                <a:cs typeface="Arial"/>
              </a:rPr>
              <a:t> </a:t>
            </a:r>
            <a:r>
              <a:rPr sz="1000" dirty="0">
                <a:solidFill>
                  <a:srgbClr val="000000"/>
                </a:solidFill>
                <a:latin typeface="Arial"/>
                <a:cs typeface="Arial"/>
              </a:rPr>
              <a:t>quando</a:t>
            </a:r>
            <a:r>
              <a:rPr sz="1000" spc="28" dirty="0">
                <a:solidFill>
                  <a:srgbClr val="000000"/>
                </a:solidFill>
                <a:latin typeface="Arial"/>
                <a:cs typeface="Arial"/>
              </a:rPr>
              <a:t> </a:t>
            </a:r>
            <a:r>
              <a:rPr sz="1000" dirty="0">
                <a:solidFill>
                  <a:srgbClr val="000000"/>
                </a:solidFill>
                <a:latin typeface="Arial"/>
                <a:cs typeface="Arial"/>
              </a:rPr>
              <a:t>o</a:t>
            </a:r>
            <a:r>
              <a:rPr sz="1000" spc="41" dirty="0">
                <a:solidFill>
                  <a:srgbClr val="000000"/>
                </a:solidFill>
                <a:latin typeface="Arial"/>
                <a:cs typeface="Arial"/>
              </a:rPr>
              <a:t> </a:t>
            </a:r>
            <a:r>
              <a:rPr sz="1000" dirty="0">
                <a:solidFill>
                  <a:srgbClr val="000000"/>
                </a:solidFill>
                <a:latin typeface="Arial"/>
                <a:cs typeface="Arial"/>
              </a:rPr>
              <a:t>motor</a:t>
            </a:r>
            <a:r>
              <a:rPr sz="1000" spc="37" dirty="0">
                <a:solidFill>
                  <a:srgbClr val="000000"/>
                </a:solidFill>
                <a:latin typeface="Arial"/>
                <a:cs typeface="Arial"/>
              </a:rPr>
              <a:t> </a:t>
            </a:r>
            <a:r>
              <a:rPr sz="1000" dirty="0">
                <a:solidFill>
                  <a:srgbClr val="000000"/>
                </a:solidFill>
                <a:latin typeface="Arial"/>
                <a:cs typeface="Arial"/>
              </a:rPr>
              <a:t>sobreaquece</a:t>
            </a:r>
          </a:p>
          <a:p>
            <a:pPr marL="0" marR="0">
              <a:lnSpc>
                <a:spcPts val="1112"/>
              </a:lnSpc>
              <a:spcBef>
                <a:spcPts val="87"/>
              </a:spcBef>
              <a:spcAft>
                <a:spcPts val="0"/>
              </a:spcAft>
            </a:pPr>
            <a:r>
              <a:rPr sz="1000" dirty="0">
                <a:solidFill>
                  <a:srgbClr val="000000"/>
                </a:solidFill>
                <a:latin typeface="Arial"/>
                <a:cs typeface="Arial"/>
              </a:rPr>
              <a:t>pode</a:t>
            </a:r>
            <a:r>
              <a:rPr sz="1000" spc="654" dirty="0">
                <a:solidFill>
                  <a:srgbClr val="000000"/>
                </a:solidFill>
                <a:latin typeface="Arial"/>
                <a:cs typeface="Arial"/>
              </a:rPr>
              <a:t> </a:t>
            </a:r>
            <a:r>
              <a:rPr sz="1000" dirty="0">
                <a:solidFill>
                  <a:srgbClr val="000000"/>
                </a:solidFill>
                <a:latin typeface="Arial"/>
                <a:cs typeface="Arial"/>
              </a:rPr>
              <a:t>danificar</a:t>
            </a:r>
            <a:r>
              <a:rPr sz="1000" spc="647" dirty="0">
                <a:solidFill>
                  <a:srgbClr val="000000"/>
                </a:solidFill>
                <a:latin typeface="Arial"/>
                <a:cs typeface="Arial"/>
              </a:rPr>
              <a:t> </a:t>
            </a:r>
            <a:r>
              <a:rPr sz="1000" dirty="0">
                <a:solidFill>
                  <a:srgbClr val="000000"/>
                </a:solidFill>
                <a:latin typeface="Arial"/>
                <a:cs typeface="Arial"/>
              </a:rPr>
              <a:t>o</a:t>
            </a:r>
            <a:r>
              <a:rPr sz="1000" spc="653" dirty="0">
                <a:solidFill>
                  <a:srgbClr val="000000"/>
                </a:solidFill>
                <a:latin typeface="Arial"/>
                <a:cs typeface="Arial"/>
              </a:rPr>
              <a:t> </a:t>
            </a:r>
            <a:r>
              <a:rPr sz="1000" dirty="0">
                <a:solidFill>
                  <a:srgbClr val="000000"/>
                </a:solidFill>
                <a:latin typeface="Arial"/>
                <a:cs typeface="Arial"/>
              </a:rPr>
              <a:t>motor.</a:t>
            </a:r>
            <a:r>
              <a:rPr sz="1000" spc="659" dirty="0">
                <a:solidFill>
                  <a:srgbClr val="000000"/>
                </a:solidFill>
                <a:latin typeface="Arial"/>
                <a:cs typeface="Arial"/>
              </a:rPr>
              <a:t> </a:t>
            </a:r>
            <a:r>
              <a:rPr sz="1000" dirty="0">
                <a:solidFill>
                  <a:srgbClr val="000000"/>
                </a:solidFill>
                <a:latin typeface="Arial"/>
                <a:cs typeface="Arial"/>
              </a:rPr>
              <a:t>Observe</a:t>
            </a:r>
            <a:r>
              <a:rPr sz="1000" spc="641" dirty="0">
                <a:solidFill>
                  <a:srgbClr val="000000"/>
                </a:solidFill>
                <a:latin typeface="Arial"/>
                <a:cs typeface="Arial"/>
              </a:rPr>
              <a:t> </a:t>
            </a:r>
            <a:r>
              <a:rPr sz="1000" dirty="0">
                <a:solidFill>
                  <a:srgbClr val="000000"/>
                </a:solidFill>
                <a:latin typeface="Arial"/>
                <a:cs typeface="Arial"/>
              </a:rPr>
              <a:t>as</a:t>
            </a:r>
            <a:r>
              <a:rPr sz="1000" spc="649" dirty="0">
                <a:solidFill>
                  <a:srgbClr val="000000"/>
                </a:solidFill>
                <a:latin typeface="Arial"/>
                <a:cs typeface="Arial"/>
              </a:rPr>
              <a:t> </a:t>
            </a:r>
            <a:r>
              <a:rPr sz="1000" dirty="0">
                <a:solidFill>
                  <a:srgbClr val="000000"/>
                </a:solidFill>
                <a:latin typeface="Arial"/>
                <a:cs typeface="Arial"/>
              </a:rPr>
              <a:t>seguintes</a:t>
            </a:r>
          </a:p>
          <a:p>
            <a:pPr marL="0" marR="0">
              <a:lnSpc>
                <a:spcPts val="1112"/>
              </a:lnSpc>
              <a:spcBef>
                <a:spcPts val="87"/>
              </a:spcBef>
              <a:spcAft>
                <a:spcPts val="0"/>
              </a:spcAft>
            </a:pPr>
            <a:r>
              <a:rPr sz="1000" dirty="0">
                <a:solidFill>
                  <a:srgbClr val="000000"/>
                </a:solidFill>
                <a:latin typeface="Arial"/>
                <a:cs typeface="Arial"/>
              </a:rPr>
              <a:t>instruções.</a:t>
            </a:r>
          </a:p>
        </p:txBody>
      </p:sp>
      <p:sp>
        <p:nvSpPr>
          <p:cNvPr id="13" name="object 13"/>
          <p:cNvSpPr txBox="1"/>
          <p:nvPr/>
        </p:nvSpPr>
        <p:spPr>
          <a:xfrm>
            <a:off x="4193413" y="1658029"/>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p:txBody>
      </p:sp>
      <p:sp>
        <p:nvSpPr>
          <p:cNvPr id="14" name="object 14"/>
          <p:cNvSpPr txBox="1"/>
          <p:nvPr/>
        </p:nvSpPr>
        <p:spPr>
          <a:xfrm>
            <a:off x="4422013" y="1658029"/>
            <a:ext cx="2751292"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No</a:t>
            </a:r>
            <a:r>
              <a:rPr sz="1000" spc="80" dirty="0">
                <a:solidFill>
                  <a:srgbClr val="000000"/>
                </a:solidFill>
                <a:latin typeface="Arial"/>
                <a:cs typeface="Arial"/>
              </a:rPr>
              <a:t> </a:t>
            </a:r>
            <a:r>
              <a:rPr sz="1000" dirty="0">
                <a:solidFill>
                  <a:srgbClr val="000000"/>
                </a:solidFill>
                <a:latin typeface="Arial"/>
                <a:cs typeface="Arial"/>
              </a:rPr>
              <a:t>caso</a:t>
            </a:r>
            <a:r>
              <a:rPr sz="1000" spc="87" dirty="0">
                <a:solidFill>
                  <a:srgbClr val="000000"/>
                </a:solidFill>
                <a:latin typeface="Arial"/>
                <a:cs typeface="Arial"/>
              </a:rPr>
              <a:t> </a:t>
            </a:r>
            <a:r>
              <a:rPr sz="1000" dirty="0">
                <a:solidFill>
                  <a:srgbClr val="000000"/>
                </a:solidFill>
                <a:latin typeface="Arial"/>
                <a:cs typeface="Arial"/>
              </a:rPr>
              <a:t>de</a:t>
            </a:r>
            <a:r>
              <a:rPr sz="1000" spc="89" dirty="0">
                <a:solidFill>
                  <a:srgbClr val="000000"/>
                </a:solidFill>
                <a:latin typeface="Arial"/>
                <a:cs typeface="Arial"/>
              </a:rPr>
              <a:t> </a:t>
            </a:r>
            <a:r>
              <a:rPr sz="1000" dirty="0">
                <a:solidFill>
                  <a:srgbClr val="000000"/>
                </a:solidFill>
                <a:latin typeface="Arial"/>
                <a:cs typeface="Arial"/>
              </a:rPr>
              <a:t>o</a:t>
            </a:r>
            <a:r>
              <a:rPr sz="1000" spc="90" dirty="0">
                <a:solidFill>
                  <a:srgbClr val="000000"/>
                </a:solidFill>
                <a:latin typeface="Arial"/>
                <a:cs typeface="Arial"/>
              </a:rPr>
              <a:t> </a:t>
            </a:r>
            <a:r>
              <a:rPr sz="1000" dirty="0">
                <a:solidFill>
                  <a:srgbClr val="000000"/>
                </a:solidFill>
                <a:latin typeface="Arial"/>
                <a:cs typeface="Arial"/>
              </a:rPr>
              <a:t>motor</a:t>
            </a:r>
            <a:r>
              <a:rPr sz="1000" spc="90" dirty="0">
                <a:solidFill>
                  <a:srgbClr val="000000"/>
                </a:solidFill>
                <a:latin typeface="Arial"/>
                <a:cs typeface="Arial"/>
              </a:rPr>
              <a:t> </a:t>
            </a:r>
            <a:r>
              <a:rPr sz="1000" dirty="0">
                <a:solidFill>
                  <a:srgbClr val="000000"/>
                </a:solidFill>
                <a:latin typeface="Arial"/>
                <a:cs typeface="Arial"/>
              </a:rPr>
              <a:t>continuar</a:t>
            </a:r>
            <a:r>
              <a:rPr sz="1000" spc="81" dirty="0">
                <a:solidFill>
                  <a:srgbClr val="000000"/>
                </a:solidFill>
                <a:latin typeface="Arial"/>
                <a:cs typeface="Arial"/>
              </a:rPr>
              <a:t> </a:t>
            </a:r>
            <a:r>
              <a:rPr sz="1000" dirty="0">
                <a:solidFill>
                  <a:srgbClr val="000000"/>
                </a:solidFill>
                <a:latin typeface="Arial"/>
                <a:cs typeface="Arial"/>
              </a:rPr>
              <a:t>sem</a:t>
            </a:r>
            <a:r>
              <a:rPr sz="1000" spc="85" dirty="0">
                <a:solidFill>
                  <a:srgbClr val="000000"/>
                </a:solidFill>
                <a:latin typeface="Arial"/>
                <a:cs typeface="Arial"/>
              </a:rPr>
              <a:t> </a:t>
            </a:r>
            <a:r>
              <a:rPr sz="1000" dirty="0">
                <a:solidFill>
                  <a:srgbClr val="000000"/>
                </a:solidFill>
                <a:latin typeface="Arial"/>
                <a:cs typeface="Arial"/>
              </a:rPr>
              <a:t>arrefecer,</a:t>
            </a:r>
          </a:p>
          <a:p>
            <a:pPr marL="0" marR="0">
              <a:lnSpc>
                <a:spcPts val="1112"/>
              </a:lnSpc>
              <a:spcBef>
                <a:spcPts val="87"/>
              </a:spcBef>
              <a:spcAft>
                <a:spcPts val="0"/>
              </a:spcAft>
            </a:pPr>
            <a:r>
              <a:rPr sz="1000" dirty="0">
                <a:solidFill>
                  <a:srgbClr val="000000"/>
                </a:solidFill>
                <a:latin typeface="Arial"/>
                <a:cs typeface="Arial"/>
              </a:rPr>
              <a:t>desligue</a:t>
            </a:r>
            <a:r>
              <a:rPr sz="1000" spc="306" dirty="0">
                <a:solidFill>
                  <a:srgbClr val="000000"/>
                </a:solidFill>
                <a:latin typeface="Arial"/>
                <a:cs typeface="Arial"/>
              </a:rPr>
              <a:t> </a:t>
            </a:r>
            <a:r>
              <a:rPr sz="1000" dirty="0">
                <a:solidFill>
                  <a:srgbClr val="000000"/>
                </a:solidFill>
                <a:latin typeface="Arial"/>
                <a:cs typeface="Arial"/>
              </a:rPr>
              <a:t>o</a:t>
            </a:r>
            <a:r>
              <a:rPr sz="1000" spc="311" dirty="0">
                <a:solidFill>
                  <a:srgbClr val="000000"/>
                </a:solidFill>
                <a:latin typeface="Arial"/>
                <a:cs typeface="Arial"/>
              </a:rPr>
              <a:t> </a:t>
            </a:r>
            <a:r>
              <a:rPr sz="1000" dirty="0">
                <a:solidFill>
                  <a:srgbClr val="000000"/>
                </a:solidFill>
                <a:latin typeface="Arial"/>
                <a:cs typeface="Arial"/>
              </a:rPr>
              <a:t>motor</a:t>
            </a:r>
            <a:r>
              <a:rPr sz="1000" spc="299" dirty="0">
                <a:solidFill>
                  <a:srgbClr val="000000"/>
                </a:solidFill>
                <a:latin typeface="Arial"/>
                <a:cs typeface="Arial"/>
              </a:rPr>
              <a:t> </a:t>
            </a:r>
            <a:r>
              <a:rPr sz="1000">
                <a:solidFill>
                  <a:srgbClr val="000000"/>
                </a:solidFill>
                <a:latin typeface="Arial"/>
                <a:cs typeface="Arial"/>
              </a:rPr>
              <a:t>e</a:t>
            </a:r>
            <a:r>
              <a:rPr sz="1000" spc="309">
                <a:solidFill>
                  <a:srgbClr val="000000"/>
                </a:solidFill>
                <a:latin typeface="Arial"/>
                <a:cs typeface="Arial"/>
              </a:rPr>
              <a:t> </a:t>
            </a:r>
            <a:r>
              <a:rPr sz="1000">
                <a:solidFill>
                  <a:srgbClr val="000000"/>
                </a:solidFill>
                <a:latin typeface="Arial"/>
                <a:cs typeface="Arial"/>
              </a:rPr>
              <a:t>contate</a:t>
            </a:r>
            <a:r>
              <a:rPr sz="1000" spc="292">
                <a:solidFill>
                  <a:srgbClr val="000000"/>
                </a:solidFill>
                <a:latin typeface="Arial"/>
                <a:cs typeface="Arial"/>
              </a:rPr>
              <a:t> </a:t>
            </a:r>
            <a:r>
              <a:rPr sz="1000" dirty="0">
                <a:solidFill>
                  <a:srgbClr val="000000"/>
                </a:solidFill>
                <a:latin typeface="Arial"/>
                <a:cs typeface="Arial"/>
              </a:rPr>
              <a:t>com</a:t>
            </a:r>
            <a:r>
              <a:rPr sz="1000" spc="305" dirty="0">
                <a:solidFill>
                  <a:srgbClr val="000000"/>
                </a:solidFill>
                <a:latin typeface="Arial"/>
                <a:cs typeface="Arial"/>
              </a:rPr>
              <a:t> </a:t>
            </a:r>
            <a:r>
              <a:rPr sz="1000" dirty="0">
                <a:solidFill>
                  <a:srgbClr val="000000"/>
                </a:solidFill>
                <a:latin typeface="Arial"/>
                <a:cs typeface="Arial"/>
              </a:rPr>
              <a:t>um</a:t>
            </a:r>
            <a:r>
              <a:rPr sz="1000" spc="306" dirty="0">
                <a:solidFill>
                  <a:srgbClr val="000000"/>
                </a:solidFill>
                <a:latin typeface="Arial"/>
                <a:cs typeface="Arial"/>
              </a:rPr>
              <a:t> </a:t>
            </a:r>
            <a:r>
              <a:rPr sz="1000" dirty="0">
                <a:solidFill>
                  <a:srgbClr val="000000"/>
                </a:solidFill>
                <a:latin typeface="Arial"/>
                <a:cs typeface="Arial"/>
              </a:rPr>
              <a:t>SAT</a:t>
            </a:r>
          </a:p>
          <a:p>
            <a:pPr marL="0" marR="0">
              <a:lnSpc>
                <a:spcPts val="1112"/>
              </a:lnSpc>
              <a:spcBef>
                <a:spcPts val="87"/>
              </a:spcBef>
              <a:spcAft>
                <a:spcPts val="0"/>
              </a:spcAft>
            </a:pPr>
            <a:r>
              <a:rPr sz="1000" dirty="0">
                <a:solidFill>
                  <a:srgbClr val="000000"/>
                </a:solidFill>
                <a:latin typeface="Arial"/>
                <a:cs typeface="Arial"/>
              </a:rPr>
              <a:t>Voge para solucionar</a:t>
            </a:r>
            <a:r>
              <a:rPr sz="1000" spc="12" dirty="0">
                <a:solidFill>
                  <a:srgbClr val="000000"/>
                </a:solidFill>
                <a:latin typeface="Arial"/>
                <a:cs typeface="Arial"/>
              </a:rPr>
              <a:t> </a:t>
            </a:r>
            <a:r>
              <a:rPr sz="1000" dirty="0">
                <a:solidFill>
                  <a:srgbClr val="000000"/>
                </a:solidFill>
                <a:latin typeface="Arial"/>
                <a:cs typeface="Arial"/>
              </a:rPr>
              <a:t>o problema.</a:t>
            </a:r>
          </a:p>
        </p:txBody>
      </p:sp>
      <p:sp>
        <p:nvSpPr>
          <p:cNvPr id="15" name="object 15"/>
          <p:cNvSpPr txBox="1"/>
          <p:nvPr/>
        </p:nvSpPr>
        <p:spPr>
          <a:xfrm>
            <a:off x="541020" y="2002453"/>
            <a:ext cx="3206685" cy="6368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Pare</a:t>
            </a:r>
            <a:r>
              <a:rPr sz="1000" spc="58" dirty="0">
                <a:solidFill>
                  <a:srgbClr val="000000"/>
                </a:solidFill>
                <a:latin typeface="Arial"/>
                <a:cs typeface="Arial"/>
              </a:rPr>
              <a:t> </a:t>
            </a:r>
            <a:r>
              <a:rPr sz="1000" dirty="0">
                <a:solidFill>
                  <a:srgbClr val="000000"/>
                </a:solidFill>
                <a:latin typeface="Arial"/>
                <a:cs typeface="Arial"/>
              </a:rPr>
              <a:t>de</a:t>
            </a:r>
            <a:r>
              <a:rPr sz="1000" spc="52" dirty="0">
                <a:solidFill>
                  <a:srgbClr val="000000"/>
                </a:solidFill>
                <a:latin typeface="Arial"/>
                <a:cs typeface="Arial"/>
              </a:rPr>
              <a:t> </a:t>
            </a:r>
            <a:r>
              <a:rPr sz="1000" dirty="0">
                <a:solidFill>
                  <a:srgbClr val="000000"/>
                </a:solidFill>
                <a:latin typeface="Arial"/>
                <a:cs typeface="Arial"/>
              </a:rPr>
              <a:t>conduzir</a:t>
            </a:r>
            <a:r>
              <a:rPr sz="1000" spc="58" dirty="0">
                <a:solidFill>
                  <a:srgbClr val="000000"/>
                </a:solidFill>
                <a:latin typeface="Arial"/>
                <a:cs typeface="Arial"/>
              </a:rPr>
              <a:t> </a:t>
            </a:r>
            <a:r>
              <a:rPr sz="1000" dirty="0">
                <a:solidFill>
                  <a:srgbClr val="000000"/>
                </a:solidFill>
                <a:latin typeface="Arial"/>
                <a:cs typeface="Arial"/>
              </a:rPr>
              <a:t>e</a:t>
            </a:r>
            <a:r>
              <a:rPr sz="1000" spc="52" dirty="0">
                <a:solidFill>
                  <a:srgbClr val="000000"/>
                </a:solidFill>
                <a:latin typeface="Arial"/>
                <a:cs typeface="Arial"/>
              </a:rPr>
              <a:t> </a:t>
            </a:r>
            <a:r>
              <a:rPr sz="1000" dirty="0">
                <a:solidFill>
                  <a:srgbClr val="000000"/>
                </a:solidFill>
                <a:latin typeface="Arial"/>
                <a:cs typeface="Arial"/>
              </a:rPr>
              <a:t>desligue</a:t>
            </a:r>
            <a:r>
              <a:rPr sz="1000" spc="52" dirty="0">
                <a:solidFill>
                  <a:srgbClr val="000000"/>
                </a:solidFill>
                <a:latin typeface="Arial"/>
                <a:cs typeface="Arial"/>
              </a:rPr>
              <a:t> </a:t>
            </a:r>
            <a:r>
              <a:rPr sz="1000" dirty="0">
                <a:solidFill>
                  <a:srgbClr val="000000"/>
                </a:solidFill>
                <a:latin typeface="Arial"/>
                <a:cs typeface="Arial"/>
              </a:rPr>
              <a:t>o</a:t>
            </a:r>
            <a:r>
              <a:rPr sz="1000" spc="52" dirty="0">
                <a:solidFill>
                  <a:srgbClr val="000000"/>
                </a:solidFill>
                <a:latin typeface="Arial"/>
                <a:cs typeface="Arial"/>
              </a:rPr>
              <a:t> </a:t>
            </a:r>
            <a:r>
              <a:rPr sz="1000" dirty="0">
                <a:solidFill>
                  <a:srgbClr val="000000"/>
                </a:solidFill>
                <a:latin typeface="Arial"/>
                <a:cs typeface="Arial"/>
              </a:rPr>
              <a:t>motor</a:t>
            </a:r>
            <a:r>
              <a:rPr sz="1000" spc="60" dirty="0">
                <a:solidFill>
                  <a:srgbClr val="000000"/>
                </a:solidFill>
                <a:latin typeface="Arial"/>
                <a:cs typeface="Arial"/>
              </a:rPr>
              <a:t> </a:t>
            </a:r>
            <a:r>
              <a:rPr sz="1000" dirty="0">
                <a:solidFill>
                  <a:srgbClr val="000000"/>
                </a:solidFill>
                <a:latin typeface="Arial"/>
                <a:cs typeface="Arial"/>
              </a:rPr>
              <a:t>até</a:t>
            </a:r>
            <a:r>
              <a:rPr sz="1000" spc="51" dirty="0">
                <a:solidFill>
                  <a:srgbClr val="000000"/>
                </a:solidFill>
                <a:latin typeface="Arial"/>
                <a:cs typeface="Arial"/>
              </a:rPr>
              <a:t> </a:t>
            </a:r>
            <a:r>
              <a:rPr sz="1000" dirty="0">
                <a:solidFill>
                  <a:srgbClr val="000000"/>
                </a:solidFill>
                <a:latin typeface="Arial"/>
                <a:cs typeface="Arial"/>
              </a:rPr>
              <a:t>que</a:t>
            </a:r>
            <a:r>
              <a:rPr sz="1000" spc="52"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luz</a:t>
            </a:r>
            <a:r>
              <a:rPr sz="1000" spc="62"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aviso</a:t>
            </a:r>
            <a:r>
              <a:rPr sz="1000" spc="102" dirty="0">
                <a:solidFill>
                  <a:srgbClr val="000000"/>
                </a:solidFill>
                <a:latin typeface="Arial"/>
                <a:cs typeface="Arial"/>
              </a:rPr>
              <a:t> </a:t>
            </a:r>
            <a:r>
              <a:rPr sz="1000" dirty="0">
                <a:solidFill>
                  <a:srgbClr val="000000"/>
                </a:solidFill>
                <a:latin typeface="Arial"/>
                <a:cs typeface="Arial"/>
              </a:rPr>
              <a:t>de</a:t>
            </a:r>
            <a:r>
              <a:rPr sz="1000" spc="102" dirty="0">
                <a:solidFill>
                  <a:srgbClr val="000000"/>
                </a:solidFill>
                <a:latin typeface="Arial"/>
                <a:cs typeface="Arial"/>
              </a:rPr>
              <a:t> </a:t>
            </a:r>
            <a:r>
              <a:rPr sz="1000" dirty="0">
                <a:solidFill>
                  <a:srgbClr val="000000"/>
                </a:solidFill>
                <a:latin typeface="Arial"/>
                <a:cs typeface="Arial"/>
              </a:rPr>
              <a:t>apague.</a:t>
            </a:r>
            <a:r>
              <a:rPr sz="1000" spc="114" dirty="0">
                <a:solidFill>
                  <a:srgbClr val="000000"/>
                </a:solidFill>
                <a:latin typeface="Arial"/>
                <a:cs typeface="Arial"/>
              </a:rPr>
              <a:t> </a:t>
            </a:r>
            <a:r>
              <a:rPr sz="1000" dirty="0">
                <a:solidFill>
                  <a:srgbClr val="000000"/>
                </a:solidFill>
                <a:latin typeface="Arial"/>
                <a:cs typeface="Arial"/>
              </a:rPr>
              <a:t>Verifique</a:t>
            </a:r>
            <a:r>
              <a:rPr sz="1000" spc="112" dirty="0">
                <a:solidFill>
                  <a:srgbClr val="000000"/>
                </a:solidFill>
                <a:latin typeface="Arial"/>
                <a:cs typeface="Arial"/>
              </a:rPr>
              <a:t> </a:t>
            </a:r>
            <a:r>
              <a:rPr sz="1000" dirty="0">
                <a:solidFill>
                  <a:srgbClr val="000000"/>
                </a:solidFill>
                <a:latin typeface="Arial"/>
                <a:cs typeface="Arial"/>
              </a:rPr>
              <a:t>o</a:t>
            </a:r>
            <a:r>
              <a:rPr sz="1000" spc="101" dirty="0">
                <a:solidFill>
                  <a:srgbClr val="000000"/>
                </a:solidFill>
                <a:latin typeface="Arial"/>
                <a:cs typeface="Arial"/>
              </a:rPr>
              <a:t> </a:t>
            </a:r>
            <a:r>
              <a:rPr sz="1000" dirty="0">
                <a:solidFill>
                  <a:srgbClr val="000000"/>
                </a:solidFill>
                <a:latin typeface="Arial"/>
                <a:cs typeface="Arial"/>
              </a:rPr>
              <a:t>nível</a:t>
            </a:r>
            <a:r>
              <a:rPr sz="1000" spc="99" dirty="0">
                <a:solidFill>
                  <a:srgbClr val="000000"/>
                </a:solidFill>
                <a:latin typeface="Arial"/>
                <a:cs typeface="Arial"/>
              </a:rPr>
              <a:t> </a:t>
            </a:r>
            <a:r>
              <a:rPr sz="1000" dirty="0">
                <a:solidFill>
                  <a:srgbClr val="000000"/>
                </a:solidFill>
                <a:latin typeface="Arial"/>
                <a:cs typeface="Arial"/>
              </a:rPr>
              <a:t>de</a:t>
            </a:r>
            <a:r>
              <a:rPr sz="1000" spc="102" dirty="0">
                <a:solidFill>
                  <a:srgbClr val="000000"/>
                </a:solidFill>
                <a:latin typeface="Arial"/>
                <a:cs typeface="Arial"/>
              </a:rPr>
              <a:t> </a:t>
            </a:r>
            <a:r>
              <a:rPr sz="1000" dirty="0">
                <a:solidFill>
                  <a:srgbClr val="000000"/>
                </a:solidFill>
                <a:latin typeface="Arial"/>
                <a:cs typeface="Arial"/>
              </a:rPr>
              <a:t>refrigerante</a:t>
            </a:r>
            <a:r>
              <a:rPr sz="1000" spc="100" dirty="0">
                <a:solidFill>
                  <a:srgbClr val="000000"/>
                </a:solidFill>
                <a:latin typeface="Arial"/>
                <a:cs typeface="Arial"/>
              </a:rPr>
              <a:t> </a:t>
            </a:r>
            <a:r>
              <a:rPr sz="1000" dirty="0">
                <a:solidFill>
                  <a:srgbClr val="000000"/>
                </a:solidFill>
                <a:latin typeface="Arial"/>
                <a:cs typeface="Arial"/>
              </a:rPr>
              <a:t>no</a:t>
            </a:r>
          </a:p>
          <a:p>
            <a:pPr marL="0" marR="0">
              <a:lnSpc>
                <a:spcPts val="1112"/>
              </a:lnSpc>
              <a:spcBef>
                <a:spcPts val="87"/>
              </a:spcBef>
              <a:spcAft>
                <a:spcPts val="0"/>
              </a:spcAft>
            </a:pPr>
            <a:r>
              <a:rPr sz="1000" dirty="0">
                <a:solidFill>
                  <a:srgbClr val="000000"/>
                </a:solidFill>
                <a:latin typeface="Arial"/>
                <a:cs typeface="Arial"/>
              </a:rPr>
              <a:t>vaso</a:t>
            </a:r>
            <a:r>
              <a:rPr sz="1000" spc="605" dirty="0">
                <a:solidFill>
                  <a:srgbClr val="000000"/>
                </a:solidFill>
                <a:latin typeface="Arial"/>
                <a:cs typeface="Arial"/>
              </a:rPr>
              <a:t> </a:t>
            </a:r>
            <a:r>
              <a:rPr sz="1000" dirty="0">
                <a:solidFill>
                  <a:srgbClr val="000000"/>
                </a:solidFill>
                <a:latin typeface="Arial"/>
                <a:cs typeface="Arial"/>
              </a:rPr>
              <a:t>de</a:t>
            </a:r>
            <a:r>
              <a:rPr sz="1000" spc="606" dirty="0">
                <a:solidFill>
                  <a:srgbClr val="000000"/>
                </a:solidFill>
                <a:latin typeface="Arial"/>
                <a:cs typeface="Arial"/>
              </a:rPr>
              <a:t> </a:t>
            </a:r>
            <a:r>
              <a:rPr sz="1000" dirty="0">
                <a:solidFill>
                  <a:srgbClr val="000000"/>
                </a:solidFill>
                <a:latin typeface="Arial"/>
                <a:cs typeface="Arial"/>
              </a:rPr>
              <a:t>expansão</a:t>
            </a:r>
            <a:r>
              <a:rPr sz="1000" spc="616" dirty="0">
                <a:solidFill>
                  <a:srgbClr val="000000"/>
                </a:solidFill>
                <a:latin typeface="Arial"/>
                <a:cs typeface="Arial"/>
              </a:rPr>
              <a:t> </a:t>
            </a:r>
            <a:r>
              <a:rPr sz="1000" dirty="0">
                <a:solidFill>
                  <a:srgbClr val="000000"/>
                </a:solidFill>
                <a:latin typeface="Arial"/>
                <a:cs typeface="Arial"/>
              </a:rPr>
              <a:t>quando</a:t>
            </a:r>
            <a:r>
              <a:rPr sz="1000" spc="607" dirty="0">
                <a:solidFill>
                  <a:srgbClr val="000000"/>
                </a:solidFill>
                <a:latin typeface="Arial"/>
                <a:cs typeface="Arial"/>
              </a:rPr>
              <a:t> </a:t>
            </a:r>
            <a:r>
              <a:rPr sz="1000" dirty="0">
                <a:solidFill>
                  <a:srgbClr val="000000"/>
                </a:solidFill>
                <a:latin typeface="Arial"/>
                <a:cs typeface="Arial"/>
              </a:rPr>
              <a:t>a</a:t>
            </a:r>
            <a:r>
              <a:rPr sz="1000" spc="605" dirty="0">
                <a:solidFill>
                  <a:srgbClr val="000000"/>
                </a:solidFill>
                <a:latin typeface="Arial"/>
                <a:cs typeface="Arial"/>
              </a:rPr>
              <a:t> </a:t>
            </a:r>
            <a:r>
              <a:rPr sz="1000" dirty="0">
                <a:solidFill>
                  <a:srgbClr val="000000"/>
                </a:solidFill>
                <a:latin typeface="Arial"/>
                <a:cs typeface="Arial"/>
              </a:rPr>
              <a:t>scooter</a:t>
            </a:r>
            <a:r>
              <a:rPr sz="1000" spc="608" dirty="0">
                <a:solidFill>
                  <a:srgbClr val="000000"/>
                </a:solidFill>
                <a:latin typeface="Arial"/>
                <a:cs typeface="Arial"/>
              </a:rPr>
              <a:t> </a:t>
            </a:r>
            <a:r>
              <a:rPr sz="1000" dirty="0">
                <a:solidFill>
                  <a:srgbClr val="000000"/>
                </a:solidFill>
                <a:latin typeface="Arial"/>
                <a:cs typeface="Arial"/>
              </a:rPr>
              <a:t>arrefecer</a:t>
            </a:r>
          </a:p>
          <a:p>
            <a:pPr marL="0" marR="0">
              <a:lnSpc>
                <a:spcPts val="1112"/>
              </a:lnSpc>
              <a:spcBef>
                <a:spcPts val="89"/>
              </a:spcBef>
              <a:spcAft>
                <a:spcPts val="0"/>
              </a:spcAft>
            </a:pPr>
            <a:r>
              <a:rPr sz="1000" dirty="0">
                <a:solidFill>
                  <a:srgbClr val="000000"/>
                </a:solidFill>
                <a:latin typeface="Arial"/>
                <a:cs typeface="Arial"/>
              </a:rPr>
              <a:t>completamente.</a:t>
            </a:r>
          </a:p>
        </p:txBody>
      </p:sp>
      <p:sp>
        <p:nvSpPr>
          <p:cNvPr id="16" name="object 16"/>
          <p:cNvSpPr txBox="1"/>
          <p:nvPr/>
        </p:nvSpPr>
        <p:spPr>
          <a:xfrm>
            <a:off x="769924" y="2688507"/>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p:txBody>
      </p:sp>
      <p:sp>
        <p:nvSpPr>
          <p:cNvPr id="17" name="object 17"/>
          <p:cNvSpPr txBox="1"/>
          <p:nvPr/>
        </p:nvSpPr>
        <p:spPr>
          <a:xfrm>
            <a:off x="998524" y="2688507"/>
            <a:ext cx="2750601"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No</a:t>
            </a:r>
            <a:r>
              <a:rPr sz="1000" spc="524" dirty="0">
                <a:solidFill>
                  <a:srgbClr val="000000"/>
                </a:solidFill>
                <a:latin typeface="Arial"/>
                <a:cs typeface="Arial"/>
              </a:rPr>
              <a:t> </a:t>
            </a:r>
            <a:r>
              <a:rPr sz="1000" dirty="0">
                <a:solidFill>
                  <a:srgbClr val="000000"/>
                </a:solidFill>
                <a:latin typeface="Arial"/>
                <a:cs typeface="Arial"/>
              </a:rPr>
              <a:t>caso</a:t>
            </a:r>
            <a:r>
              <a:rPr sz="1000" spc="531" dirty="0">
                <a:solidFill>
                  <a:srgbClr val="000000"/>
                </a:solidFill>
                <a:latin typeface="Arial"/>
                <a:cs typeface="Arial"/>
              </a:rPr>
              <a:t> </a:t>
            </a:r>
            <a:r>
              <a:rPr sz="1000" dirty="0">
                <a:solidFill>
                  <a:srgbClr val="000000"/>
                </a:solidFill>
                <a:latin typeface="Arial"/>
                <a:cs typeface="Arial"/>
              </a:rPr>
              <a:t>de</a:t>
            </a:r>
            <a:r>
              <a:rPr sz="1000" spc="531" dirty="0">
                <a:solidFill>
                  <a:srgbClr val="000000"/>
                </a:solidFill>
                <a:latin typeface="Arial"/>
                <a:cs typeface="Arial"/>
              </a:rPr>
              <a:t> </a:t>
            </a:r>
            <a:r>
              <a:rPr sz="1000" dirty="0">
                <a:solidFill>
                  <a:srgbClr val="000000"/>
                </a:solidFill>
                <a:latin typeface="Arial"/>
                <a:cs typeface="Arial"/>
              </a:rPr>
              <a:t>o</a:t>
            </a:r>
            <a:r>
              <a:rPr sz="1000" spc="537" dirty="0">
                <a:solidFill>
                  <a:srgbClr val="000000"/>
                </a:solidFill>
                <a:latin typeface="Arial"/>
                <a:cs typeface="Arial"/>
              </a:rPr>
              <a:t> </a:t>
            </a:r>
            <a:r>
              <a:rPr sz="1000" dirty="0">
                <a:solidFill>
                  <a:srgbClr val="000000"/>
                </a:solidFill>
                <a:latin typeface="Arial"/>
                <a:cs typeface="Arial"/>
              </a:rPr>
              <a:t>nível</a:t>
            </a:r>
            <a:r>
              <a:rPr sz="1000" spc="526" dirty="0">
                <a:solidFill>
                  <a:srgbClr val="000000"/>
                </a:solidFill>
                <a:latin typeface="Arial"/>
                <a:cs typeface="Arial"/>
              </a:rPr>
              <a:t> </a:t>
            </a:r>
            <a:r>
              <a:rPr sz="1000" dirty="0">
                <a:solidFill>
                  <a:srgbClr val="000000"/>
                </a:solidFill>
                <a:latin typeface="Arial"/>
                <a:cs typeface="Arial"/>
              </a:rPr>
              <a:t>de</a:t>
            </a:r>
            <a:r>
              <a:rPr sz="1000" spc="514" dirty="0">
                <a:solidFill>
                  <a:srgbClr val="000000"/>
                </a:solidFill>
                <a:latin typeface="Arial"/>
                <a:cs typeface="Arial"/>
              </a:rPr>
              <a:t> </a:t>
            </a:r>
            <a:r>
              <a:rPr sz="1000" dirty="0">
                <a:solidFill>
                  <a:srgbClr val="000000"/>
                </a:solidFill>
                <a:latin typeface="Arial"/>
                <a:cs typeface="Arial"/>
              </a:rPr>
              <a:t>refrigerante</a:t>
            </a:r>
            <a:r>
              <a:rPr sz="1000" spc="530" dirty="0">
                <a:solidFill>
                  <a:srgbClr val="000000"/>
                </a:solidFill>
                <a:latin typeface="Arial"/>
                <a:cs typeface="Arial"/>
              </a:rPr>
              <a:t> </a:t>
            </a:r>
            <a:r>
              <a:rPr sz="1000" dirty="0">
                <a:solidFill>
                  <a:srgbClr val="000000"/>
                </a:solidFill>
                <a:latin typeface="Arial"/>
                <a:cs typeface="Arial"/>
              </a:rPr>
              <a:t>ser</a:t>
            </a:r>
          </a:p>
          <a:p>
            <a:pPr marL="0" marR="0">
              <a:lnSpc>
                <a:spcPts val="1112"/>
              </a:lnSpc>
              <a:spcBef>
                <a:spcPts val="87"/>
              </a:spcBef>
              <a:spcAft>
                <a:spcPts val="0"/>
              </a:spcAft>
            </a:pPr>
            <a:r>
              <a:rPr sz="1000" dirty="0">
                <a:solidFill>
                  <a:srgbClr val="000000"/>
                </a:solidFill>
                <a:latin typeface="Arial"/>
                <a:cs typeface="Arial"/>
              </a:rPr>
              <a:t>demasiado baixo, encha-o.</a:t>
            </a:r>
          </a:p>
        </p:txBody>
      </p:sp>
      <p:sp>
        <p:nvSpPr>
          <p:cNvPr id="18" name="object 18"/>
          <p:cNvSpPr txBox="1"/>
          <p:nvPr/>
        </p:nvSpPr>
        <p:spPr>
          <a:xfrm>
            <a:off x="769924" y="3069507"/>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p>
        </p:txBody>
      </p:sp>
      <p:sp>
        <p:nvSpPr>
          <p:cNvPr id="19" name="object 19"/>
          <p:cNvSpPr txBox="1"/>
          <p:nvPr/>
        </p:nvSpPr>
        <p:spPr>
          <a:xfrm>
            <a:off x="998524" y="3069507"/>
            <a:ext cx="2748717"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Quando</a:t>
            </a:r>
            <a:r>
              <a:rPr sz="1000" spc="570" dirty="0">
                <a:solidFill>
                  <a:srgbClr val="000000"/>
                </a:solidFill>
                <a:latin typeface="Arial"/>
                <a:cs typeface="Arial"/>
              </a:rPr>
              <a:t> </a:t>
            </a:r>
            <a:r>
              <a:rPr sz="1000" dirty="0">
                <a:solidFill>
                  <a:srgbClr val="000000"/>
                </a:solidFill>
                <a:latin typeface="Arial"/>
                <a:cs typeface="Arial"/>
              </a:rPr>
              <a:t>se</a:t>
            </a:r>
            <a:r>
              <a:rPr sz="1000" spc="570" dirty="0">
                <a:solidFill>
                  <a:srgbClr val="000000"/>
                </a:solidFill>
                <a:latin typeface="Arial"/>
                <a:cs typeface="Arial"/>
              </a:rPr>
              <a:t> </a:t>
            </a:r>
            <a:r>
              <a:rPr sz="1000" dirty="0">
                <a:solidFill>
                  <a:srgbClr val="000000"/>
                </a:solidFill>
                <a:latin typeface="Arial"/>
                <a:cs typeface="Arial"/>
              </a:rPr>
              <a:t>iluminar</a:t>
            </a:r>
            <a:r>
              <a:rPr sz="1000" spc="579" dirty="0">
                <a:solidFill>
                  <a:srgbClr val="000000"/>
                </a:solidFill>
                <a:latin typeface="Arial"/>
                <a:cs typeface="Arial"/>
              </a:rPr>
              <a:t> </a:t>
            </a:r>
            <a:r>
              <a:rPr sz="1000" dirty="0">
                <a:solidFill>
                  <a:srgbClr val="000000"/>
                </a:solidFill>
                <a:latin typeface="Arial"/>
                <a:cs typeface="Arial"/>
              </a:rPr>
              <a:t>a</a:t>
            </a:r>
            <a:r>
              <a:rPr sz="1000" spc="581" dirty="0">
                <a:solidFill>
                  <a:srgbClr val="000000"/>
                </a:solidFill>
                <a:latin typeface="Arial"/>
                <a:cs typeface="Arial"/>
              </a:rPr>
              <a:t> </a:t>
            </a:r>
            <a:r>
              <a:rPr sz="1000" dirty="0">
                <a:solidFill>
                  <a:srgbClr val="000000"/>
                </a:solidFill>
                <a:latin typeface="Arial"/>
                <a:cs typeface="Arial"/>
              </a:rPr>
              <a:t>luz</a:t>
            </a:r>
            <a:r>
              <a:rPr sz="1000" spc="578" dirty="0">
                <a:solidFill>
                  <a:srgbClr val="000000"/>
                </a:solidFill>
                <a:latin typeface="Arial"/>
                <a:cs typeface="Arial"/>
              </a:rPr>
              <a:t> </a:t>
            </a:r>
            <a:r>
              <a:rPr sz="1000" dirty="0">
                <a:solidFill>
                  <a:srgbClr val="000000"/>
                </a:solidFill>
                <a:latin typeface="Arial"/>
                <a:cs typeface="Arial"/>
              </a:rPr>
              <a:t>de</a:t>
            </a:r>
            <a:r>
              <a:rPr sz="1000" spc="569" dirty="0">
                <a:solidFill>
                  <a:srgbClr val="000000"/>
                </a:solidFill>
                <a:latin typeface="Arial"/>
                <a:cs typeface="Arial"/>
              </a:rPr>
              <a:t> </a:t>
            </a:r>
            <a:r>
              <a:rPr sz="1000" dirty="0">
                <a:solidFill>
                  <a:srgbClr val="000000"/>
                </a:solidFill>
                <a:latin typeface="Arial"/>
                <a:cs typeface="Arial"/>
              </a:rPr>
              <a:t>aviso</a:t>
            </a:r>
            <a:r>
              <a:rPr sz="1000" spc="568" dirty="0">
                <a:solidFill>
                  <a:srgbClr val="000000"/>
                </a:solidFill>
                <a:latin typeface="Arial"/>
                <a:cs typeface="Arial"/>
              </a:rPr>
              <a:t> </a:t>
            </a:r>
            <a:r>
              <a:rPr sz="1000" dirty="0">
                <a:solidFill>
                  <a:srgbClr val="000000"/>
                </a:solidFill>
                <a:latin typeface="Arial"/>
                <a:cs typeface="Arial"/>
              </a:rPr>
              <a:t>de</a:t>
            </a:r>
          </a:p>
        </p:txBody>
      </p:sp>
      <p:sp>
        <p:nvSpPr>
          <p:cNvPr id="20" name="object 20"/>
          <p:cNvSpPr txBox="1"/>
          <p:nvPr/>
        </p:nvSpPr>
        <p:spPr>
          <a:xfrm>
            <a:off x="998524" y="3221907"/>
            <a:ext cx="2532366"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sobreaquecimento,</a:t>
            </a:r>
            <a:r>
              <a:rPr sz="1000" spc="859" dirty="0">
                <a:solidFill>
                  <a:srgbClr val="000000"/>
                </a:solidFill>
                <a:latin typeface="Arial"/>
                <a:cs typeface="Arial"/>
              </a:rPr>
              <a:t> </a:t>
            </a:r>
            <a:r>
              <a:rPr sz="1000" dirty="0">
                <a:solidFill>
                  <a:srgbClr val="000000"/>
                </a:solidFill>
                <a:latin typeface="Arial"/>
                <a:cs typeface="Arial"/>
              </a:rPr>
              <a:t>isto</a:t>
            </a:r>
            <a:r>
              <a:rPr sz="1000" spc="866" dirty="0">
                <a:solidFill>
                  <a:srgbClr val="000000"/>
                </a:solidFill>
                <a:latin typeface="Arial"/>
                <a:cs typeface="Arial"/>
              </a:rPr>
              <a:t> </a:t>
            </a:r>
            <a:r>
              <a:rPr sz="1000" dirty="0">
                <a:solidFill>
                  <a:srgbClr val="000000"/>
                </a:solidFill>
                <a:latin typeface="Arial"/>
                <a:cs typeface="Arial"/>
              </a:rPr>
              <a:t>significa</a:t>
            </a:r>
            <a:r>
              <a:rPr sz="1000" spc="871" dirty="0">
                <a:solidFill>
                  <a:srgbClr val="000000"/>
                </a:solidFill>
                <a:latin typeface="Arial"/>
                <a:cs typeface="Arial"/>
              </a:rPr>
              <a:t> </a:t>
            </a:r>
            <a:r>
              <a:rPr sz="1000" dirty="0">
                <a:solidFill>
                  <a:srgbClr val="000000"/>
                </a:solidFill>
                <a:latin typeface="Arial"/>
                <a:cs typeface="Arial"/>
              </a:rPr>
              <a:t>que</a:t>
            </a:r>
          </a:p>
        </p:txBody>
      </p:sp>
      <p:sp>
        <p:nvSpPr>
          <p:cNvPr id="21" name="object 21"/>
          <p:cNvSpPr txBox="1"/>
          <p:nvPr/>
        </p:nvSpPr>
        <p:spPr>
          <a:xfrm>
            <a:off x="3524317" y="3221907"/>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o</a:t>
            </a:r>
          </a:p>
        </p:txBody>
      </p:sp>
      <p:sp>
        <p:nvSpPr>
          <p:cNvPr id="22" name="object 22"/>
          <p:cNvSpPr txBox="1"/>
          <p:nvPr/>
        </p:nvSpPr>
        <p:spPr>
          <a:xfrm>
            <a:off x="998524" y="3374688"/>
            <a:ext cx="2751363"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eletroventilador</a:t>
            </a:r>
            <a:r>
              <a:rPr sz="1000" spc="228" dirty="0">
                <a:solidFill>
                  <a:srgbClr val="000000"/>
                </a:solidFill>
                <a:latin typeface="Arial"/>
                <a:cs typeface="Arial"/>
              </a:rPr>
              <a:t> </a:t>
            </a:r>
            <a:r>
              <a:rPr sz="1000" dirty="0">
                <a:solidFill>
                  <a:srgbClr val="000000"/>
                </a:solidFill>
                <a:latin typeface="Arial"/>
                <a:cs typeface="Arial"/>
              </a:rPr>
              <a:t>não</a:t>
            </a:r>
            <a:r>
              <a:rPr sz="1000" spc="216" dirty="0">
                <a:solidFill>
                  <a:srgbClr val="000000"/>
                </a:solidFill>
                <a:latin typeface="Arial"/>
                <a:cs typeface="Arial"/>
              </a:rPr>
              <a:t> </a:t>
            </a:r>
            <a:r>
              <a:rPr sz="1000" dirty="0">
                <a:solidFill>
                  <a:srgbClr val="000000"/>
                </a:solidFill>
                <a:latin typeface="Arial"/>
                <a:cs typeface="Arial"/>
              </a:rPr>
              <a:t>funciona</a:t>
            </a:r>
            <a:r>
              <a:rPr sz="1000">
                <a:solidFill>
                  <a:srgbClr val="000000"/>
                </a:solidFill>
                <a:latin typeface="Arial"/>
                <a:cs typeface="Arial"/>
              </a:rPr>
              <a:t>.</a:t>
            </a:r>
            <a:r>
              <a:rPr sz="1000" spc="223">
                <a:solidFill>
                  <a:srgbClr val="000000"/>
                </a:solidFill>
                <a:latin typeface="Arial"/>
                <a:cs typeface="Arial"/>
              </a:rPr>
              <a:t> </a:t>
            </a:r>
            <a:r>
              <a:rPr sz="1000">
                <a:solidFill>
                  <a:srgbClr val="000000"/>
                </a:solidFill>
                <a:latin typeface="Arial"/>
                <a:cs typeface="Arial"/>
              </a:rPr>
              <a:t>Contate</a:t>
            </a:r>
            <a:r>
              <a:rPr sz="1000" spc="220">
                <a:solidFill>
                  <a:srgbClr val="000000"/>
                </a:solidFill>
                <a:latin typeface="Arial"/>
                <a:cs typeface="Arial"/>
              </a:rPr>
              <a:t> </a:t>
            </a:r>
            <a:r>
              <a:rPr sz="1000" dirty="0">
                <a:solidFill>
                  <a:srgbClr val="000000"/>
                </a:solidFill>
                <a:latin typeface="Arial"/>
                <a:cs typeface="Arial"/>
              </a:rPr>
              <a:t>com</a:t>
            </a:r>
          </a:p>
          <a:p>
            <a:pPr marL="0" marR="0">
              <a:lnSpc>
                <a:spcPts val="1112"/>
              </a:lnSpc>
              <a:spcBef>
                <a:spcPts val="87"/>
              </a:spcBef>
              <a:spcAft>
                <a:spcPts val="0"/>
              </a:spcAft>
            </a:pPr>
            <a:r>
              <a:rPr sz="1000" dirty="0">
                <a:solidFill>
                  <a:srgbClr val="000000"/>
                </a:solidFill>
                <a:latin typeface="Arial"/>
                <a:cs typeface="Arial"/>
              </a:rPr>
              <a:t>um SAT</a:t>
            </a:r>
            <a:r>
              <a:rPr sz="1000" spc="15" dirty="0">
                <a:solidFill>
                  <a:srgbClr val="000000"/>
                </a:solidFill>
                <a:latin typeface="Arial"/>
                <a:cs typeface="Arial"/>
              </a:rPr>
              <a:t> </a:t>
            </a:r>
            <a:r>
              <a:rPr sz="1000" dirty="0">
                <a:solidFill>
                  <a:srgbClr val="000000"/>
                </a:solidFill>
                <a:latin typeface="Arial"/>
                <a:cs typeface="Arial"/>
              </a:rPr>
              <a:t>Voge para solucionar</a:t>
            </a:r>
            <a:r>
              <a:rPr sz="1000" spc="11" dirty="0">
                <a:solidFill>
                  <a:srgbClr val="000000"/>
                </a:solidFill>
                <a:latin typeface="Arial"/>
                <a:cs typeface="Arial"/>
              </a:rPr>
              <a:t> </a:t>
            </a:r>
            <a:r>
              <a:rPr sz="1000" dirty="0">
                <a:solidFill>
                  <a:srgbClr val="000000"/>
                </a:solidFill>
                <a:latin typeface="Arial"/>
                <a:cs typeface="Arial"/>
              </a:rPr>
              <a:t>o problema.</a:t>
            </a:r>
          </a:p>
        </p:txBody>
      </p:sp>
      <p:sp>
        <p:nvSpPr>
          <p:cNvPr id="23" name="object 23"/>
          <p:cNvSpPr txBox="1"/>
          <p:nvPr/>
        </p:nvSpPr>
        <p:spPr>
          <a:xfrm>
            <a:off x="541020" y="3755688"/>
            <a:ext cx="1633244"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Baixo nível de refrigerante</a:t>
            </a:r>
          </a:p>
        </p:txBody>
      </p:sp>
      <p:sp>
        <p:nvSpPr>
          <p:cNvPr id="24" name="object 24"/>
          <p:cNvSpPr txBox="1"/>
          <p:nvPr/>
        </p:nvSpPr>
        <p:spPr>
          <a:xfrm>
            <a:off x="541020" y="3984237"/>
            <a:ext cx="3208910"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Sugerimos</a:t>
            </a:r>
            <a:r>
              <a:rPr sz="1000" spc="58" dirty="0">
                <a:solidFill>
                  <a:srgbClr val="000000"/>
                </a:solidFill>
                <a:latin typeface="Arial"/>
                <a:cs typeface="Arial"/>
              </a:rPr>
              <a:t> </a:t>
            </a:r>
            <a:r>
              <a:rPr sz="1000" dirty="0">
                <a:solidFill>
                  <a:srgbClr val="000000"/>
                </a:solidFill>
                <a:latin typeface="Arial"/>
                <a:cs typeface="Arial"/>
              </a:rPr>
              <a:t>que</a:t>
            </a:r>
            <a:r>
              <a:rPr sz="1000" spc="48" dirty="0">
                <a:solidFill>
                  <a:srgbClr val="000000"/>
                </a:solidFill>
                <a:latin typeface="Arial"/>
                <a:cs typeface="Arial"/>
              </a:rPr>
              <a:t> </a:t>
            </a:r>
            <a:r>
              <a:rPr sz="1000" dirty="0">
                <a:solidFill>
                  <a:srgbClr val="000000"/>
                </a:solidFill>
                <a:latin typeface="Arial"/>
                <a:cs typeface="Arial"/>
              </a:rPr>
              <a:t>siga</a:t>
            </a:r>
            <a:r>
              <a:rPr sz="1000" spc="73" dirty="0">
                <a:solidFill>
                  <a:srgbClr val="000000"/>
                </a:solidFill>
                <a:latin typeface="Arial"/>
                <a:cs typeface="Arial"/>
              </a:rPr>
              <a:t> </a:t>
            </a:r>
            <a:r>
              <a:rPr sz="1000" dirty="0">
                <a:solidFill>
                  <a:srgbClr val="000000"/>
                </a:solidFill>
                <a:latin typeface="Arial"/>
                <a:cs typeface="Arial"/>
              </a:rPr>
              <a:t>o</a:t>
            </a:r>
            <a:r>
              <a:rPr sz="1000" spc="66" dirty="0">
                <a:solidFill>
                  <a:srgbClr val="000000"/>
                </a:solidFill>
                <a:latin typeface="Arial"/>
                <a:cs typeface="Arial"/>
              </a:rPr>
              <a:t> </a:t>
            </a:r>
            <a:r>
              <a:rPr sz="1000" dirty="0">
                <a:solidFill>
                  <a:srgbClr val="000000"/>
                </a:solidFill>
                <a:latin typeface="Arial"/>
                <a:cs typeface="Arial"/>
              </a:rPr>
              <a:t>procedimento</a:t>
            </a:r>
            <a:r>
              <a:rPr sz="1000" spc="58" dirty="0">
                <a:solidFill>
                  <a:srgbClr val="000000"/>
                </a:solidFill>
                <a:latin typeface="Arial"/>
                <a:cs typeface="Arial"/>
              </a:rPr>
              <a:t> </a:t>
            </a:r>
            <a:r>
              <a:rPr sz="1000" dirty="0">
                <a:solidFill>
                  <a:srgbClr val="000000"/>
                </a:solidFill>
                <a:latin typeface="Arial"/>
                <a:cs typeface="Arial"/>
              </a:rPr>
              <a:t>seguinte</a:t>
            </a:r>
            <a:r>
              <a:rPr sz="1000" spc="61" dirty="0">
                <a:solidFill>
                  <a:srgbClr val="000000"/>
                </a:solidFill>
                <a:latin typeface="Arial"/>
                <a:cs typeface="Arial"/>
              </a:rPr>
              <a:t> </a:t>
            </a:r>
            <a:r>
              <a:rPr sz="1000" dirty="0">
                <a:solidFill>
                  <a:srgbClr val="000000"/>
                </a:solidFill>
                <a:latin typeface="Arial"/>
                <a:cs typeface="Arial"/>
              </a:rPr>
              <a:t>quando</a:t>
            </a:r>
          </a:p>
          <a:p>
            <a:pPr marL="0" marR="0">
              <a:lnSpc>
                <a:spcPts val="1112"/>
              </a:lnSpc>
              <a:spcBef>
                <a:spcPts val="87"/>
              </a:spcBef>
              <a:spcAft>
                <a:spcPts val="0"/>
              </a:spcAft>
            </a:pPr>
            <a:r>
              <a:rPr sz="1000" dirty="0">
                <a:solidFill>
                  <a:srgbClr val="000000"/>
                </a:solidFill>
                <a:latin typeface="Arial"/>
                <a:cs typeface="Arial"/>
              </a:rPr>
              <a:t>o</a:t>
            </a:r>
            <a:r>
              <a:rPr sz="1000" spc="438" dirty="0">
                <a:solidFill>
                  <a:srgbClr val="000000"/>
                </a:solidFill>
                <a:latin typeface="Arial"/>
                <a:cs typeface="Arial"/>
              </a:rPr>
              <a:t> </a:t>
            </a:r>
            <a:r>
              <a:rPr sz="1000" dirty="0">
                <a:solidFill>
                  <a:srgbClr val="000000"/>
                </a:solidFill>
                <a:latin typeface="Arial"/>
                <a:cs typeface="Arial"/>
              </a:rPr>
              <a:t>nível</a:t>
            </a:r>
            <a:r>
              <a:rPr sz="1000" spc="434" dirty="0">
                <a:solidFill>
                  <a:srgbClr val="000000"/>
                </a:solidFill>
                <a:latin typeface="Arial"/>
                <a:cs typeface="Arial"/>
              </a:rPr>
              <a:t> </a:t>
            </a:r>
            <a:r>
              <a:rPr sz="1000" dirty="0">
                <a:solidFill>
                  <a:srgbClr val="000000"/>
                </a:solidFill>
                <a:latin typeface="Arial"/>
                <a:cs typeface="Arial"/>
              </a:rPr>
              <a:t>de</a:t>
            </a:r>
            <a:r>
              <a:rPr sz="1000" spc="448" dirty="0">
                <a:solidFill>
                  <a:srgbClr val="000000"/>
                </a:solidFill>
                <a:latin typeface="Arial"/>
                <a:cs typeface="Arial"/>
              </a:rPr>
              <a:t> </a:t>
            </a:r>
            <a:r>
              <a:rPr sz="1000" dirty="0">
                <a:solidFill>
                  <a:srgbClr val="000000"/>
                </a:solidFill>
                <a:latin typeface="Arial"/>
                <a:cs typeface="Arial"/>
              </a:rPr>
              <a:t>refrigerante</a:t>
            </a:r>
            <a:r>
              <a:rPr sz="1000" spc="448" dirty="0">
                <a:solidFill>
                  <a:srgbClr val="000000"/>
                </a:solidFill>
                <a:latin typeface="Arial"/>
                <a:cs typeface="Arial"/>
              </a:rPr>
              <a:t> </a:t>
            </a:r>
            <a:r>
              <a:rPr sz="1000" dirty="0">
                <a:solidFill>
                  <a:srgbClr val="000000"/>
                </a:solidFill>
                <a:latin typeface="Arial"/>
                <a:cs typeface="Arial"/>
              </a:rPr>
              <a:t>não</a:t>
            </a:r>
            <a:r>
              <a:rPr sz="1000" spc="437" dirty="0">
                <a:solidFill>
                  <a:srgbClr val="000000"/>
                </a:solidFill>
                <a:latin typeface="Arial"/>
                <a:cs typeface="Arial"/>
              </a:rPr>
              <a:t> </a:t>
            </a:r>
            <a:r>
              <a:rPr sz="1000" dirty="0">
                <a:solidFill>
                  <a:srgbClr val="000000"/>
                </a:solidFill>
                <a:latin typeface="Arial"/>
                <a:cs typeface="Arial"/>
              </a:rPr>
              <a:t>seja</a:t>
            </a:r>
            <a:r>
              <a:rPr sz="1000" spc="442" dirty="0">
                <a:solidFill>
                  <a:srgbClr val="000000"/>
                </a:solidFill>
                <a:latin typeface="Arial"/>
                <a:cs typeface="Arial"/>
              </a:rPr>
              <a:t> </a:t>
            </a:r>
            <a:r>
              <a:rPr sz="1000" dirty="0">
                <a:solidFill>
                  <a:srgbClr val="000000"/>
                </a:solidFill>
                <a:latin typeface="Arial"/>
                <a:cs typeface="Arial"/>
              </a:rPr>
              <a:t>suficiente</a:t>
            </a:r>
            <a:r>
              <a:rPr sz="1000" spc="446" dirty="0">
                <a:solidFill>
                  <a:srgbClr val="000000"/>
                </a:solidFill>
                <a:latin typeface="Arial"/>
                <a:cs typeface="Arial"/>
              </a:rPr>
              <a:t> </a:t>
            </a:r>
            <a:r>
              <a:rPr sz="1000" dirty="0">
                <a:solidFill>
                  <a:srgbClr val="000000"/>
                </a:solidFill>
                <a:latin typeface="Arial"/>
                <a:cs typeface="Arial"/>
              </a:rPr>
              <a:t>ou</a:t>
            </a:r>
            <a:r>
              <a:rPr sz="1000" spc="448"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radiador esteja bloqueado por</a:t>
            </a:r>
            <a:r>
              <a:rPr sz="1000" spc="12" dirty="0">
                <a:solidFill>
                  <a:srgbClr val="000000"/>
                </a:solidFill>
                <a:latin typeface="Arial"/>
                <a:cs typeface="Arial"/>
              </a:rPr>
              <a:t> </a:t>
            </a:r>
            <a:r>
              <a:rPr sz="1000" dirty="0">
                <a:solidFill>
                  <a:srgbClr val="000000"/>
                </a:solidFill>
                <a:latin typeface="Arial"/>
                <a:cs typeface="Arial"/>
              </a:rPr>
              <a:t>lama ou areia:</a:t>
            </a:r>
          </a:p>
        </p:txBody>
      </p:sp>
      <p:sp>
        <p:nvSpPr>
          <p:cNvPr id="25" name="object 2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4050665" y="2710561"/>
            <a:ext cx="2880359" cy="172529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050665" y="670306"/>
            <a:ext cx="2880359" cy="171704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41020" y="1384680"/>
            <a:ext cx="3049270" cy="164592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591184"/>
            <a:ext cx="2563969" cy="447615"/>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Funcionamento do painel de</a:t>
            </a:r>
          </a:p>
          <a:p>
            <a:pPr marL="0" marR="0">
              <a:lnSpc>
                <a:spcPts val="1568"/>
              </a:lnSpc>
              <a:spcBef>
                <a:spcPts val="37"/>
              </a:spcBef>
              <a:spcAft>
                <a:spcPts val="0"/>
              </a:spcAft>
            </a:pPr>
            <a:r>
              <a:rPr sz="1400" b="1" dirty="0">
                <a:solidFill>
                  <a:srgbClr val="000000"/>
                </a:solidFill>
                <a:latin typeface="Arial"/>
                <a:cs typeface="Arial"/>
              </a:rPr>
              <a:t>instrumentos</a:t>
            </a:r>
          </a:p>
        </p:txBody>
      </p:sp>
      <p:sp>
        <p:nvSpPr>
          <p:cNvPr id="8" name="object 8"/>
          <p:cNvSpPr txBox="1"/>
          <p:nvPr/>
        </p:nvSpPr>
        <p:spPr>
          <a:xfrm>
            <a:off x="541020" y="1103842"/>
            <a:ext cx="940331"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Comandos</a:t>
            </a:r>
          </a:p>
        </p:txBody>
      </p:sp>
      <p:sp>
        <p:nvSpPr>
          <p:cNvPr id="9" name="object 9"/>
          <p:cNvSpPr txBox="1"/>
          <p:nvPr/>
        </p:nvSpPr>
        <p:spPr>
          <a:xfrm>
            <a:off x="4370197" y="2482767"/>
            <a:ext cx="2394331" cy="141064"/>
          </a:xfrm>
          <a:prstGeom prst="rect">
            <a:avLst/>
          </a:prstGeom>
        </p:spPr>
        <p:txBody>
          <a:bodyPr vert="horz" wrap="square" lIns="0" tIns="0" rIns="0" bIns="0" rtlCol="0">
            <a:spAutoFit/>
          </a:bodyPr>
          <a:lstStyle/>
          <a:p>
            <a:pPr marL="0" marR="0">
              <a:lnSpc>
                <a:spcPts val="1112"/>
              </a:lnSpc>
              <a:spcBef>
                <a:spcPts val="0"/>
              </a:spcBef>
              <a:spcAft>
                <a:spcPts val="0"/>
              </a:spcAft>
            </a:pPr>
            <a:r>
              <a:rPr sz="1000">
                <a:solidFill>
                  <a:srgbClr val="000000"/>
                </a:solidFill>
                <a:latin typeface="Arial"/>
                <a:cs typeface="Arial"/>
              </a:rPr>
              <a:t>Primeir</a:t>
            </a:r>
            <a:r>
              <a:rPr lang="pt-BR" sz="1000">
                <a:solidFill>
                  <a:srgbClr val="000000"/>
                </a:solidFill>
                <a:latin typeface="Arial"/>
                <a:cs typeface="Arial"/>
              </a:rPr>
              <a:t>a tela</a:t>
            </a:r>
            <a:r>
              <a:rPr sz="1000">
                <a:solidFill>
                  <a:srgbClr val="000000"/>
                </a:solidFill>
                <a:latin typeface="Arial"/>
                <a:cs typeface="Arial"/>
              </a:rPr>
              <a:t> </a:t>
            </a:r>
            <a:r>
              <a:rPr sz="1000" dirty="0">
                <a:solidFill>
                  <a:srgbClr val="000000"/>
                </a:solidFill>
                <a:latin typeface="Arial"/>
                <a:cs typeface="Arial"/>
              </a:rPr>
              <a:t>do</a:t>
            </a:r>
            <a:r>
              <a:rPr sz="1000" spc="10" dirty="0">
                <a:solidFill>
                  <a:srgbClr val="000000"/>
                </a:solidFill>
                <a:latin typeface="Arial"/>
                <a:cs typeface="Arial"/>
              </a:rPr>
              <a:t> </a:t>
            </a:r>
            <a:r>
              <a:rPr sz="1000" dirty="0">
                <a:solidFill>
                  <a:srgbClr val="000000"/>
                </a:solidFill>
                <a:latin typeface="Arial"/>
                <a:cs typeface="Arial"/>
              </a:rPr>
              <a:t>painel de instrumentos</a:t>
            </a:r>
          </a:p>
        </p:txBody>
      </p:sp>
      <p:sp>
        <p:nvSpPr>
          <p:cNvPr id="10" name="object 10"/>
          <p:cNvSpPr txBox="1"/>
          <p:nvPr/>
        </p:nvSpPr>
        <p:spPr>
          <a:xfrm>
            <a:off x="769924" y="3055791"/>
            <a:ext cx="2976680"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1</a:t>
            </a:r>
            <a:r>
              <a:rPr sz="1000">
                <a:solidFill>
                  <a:srgbClr val="000000"/>
                </a:solidFill>
                <a:latin typeface="Arial"/>
                <a:cs typeface="Arial"/>
              </a:rPr>
              <a:t>.</a:t>
            </a:r>
            <a:r>
              <a:rPr sz="1000" spc="696">
                <a:solidFill>
                  <a:srgbClr val="000000"/>
                </a:solidFill>
                <a:latin typeface="Arial"/>
                <a:cs typeface="Arial"/>
              </a:rPr>
              <a:t> </a:t>
            </a:r>
            <a:r>
              <a:rPr lang="pt-BR" sz="1000">
                <a:solidFill>
                  <a:srgbClr val="000000"/>
                </a:solidFill>
                <a:latin typeface="Arial"/>
                <a:cs typeface="Arial"/>
              </a:rPr>
              <a:t>Aperte</a:t>
            </a:r>
            <a:r>
              <a:rPr sz="1000" spc="238">
                <a:solidFill>
                  <a:srgbClr val="000000"/>
                </a:solidFill>
                <a:latin typeface="Arial"/>
                <a:cs typeface="Arial"/>
              </a:rPr>
              <a:t> </a:t>
            </a:r>
            <a:r>
              <a:rPr sz="1000" dirty="0">
                <a:solidFill>
                  <a:srgbClr val="000000"/>
                </a:solidFill>
                <a:latin typeface="Arial"/>
                <a:cs typeface="Arial"/>
              </a:rPr>
              <a:t>brevemente</a:t>
            </a:r>
            <a:r>
              <a:rPr sz="1000" spc="233" dirty="0">
                <a:solidFill>
                  <a:srgbClr val="000000"/>
                </a:solidFill>
                <a:latin typeface="Arial"/>
                <a:cs typeface="Arial"/>
              </a:rPr>
              <a:t> </a:t>
            </a:r>
            <a:r>
              <a:rPr sz="1000" dirty="0">
                <a:solidFill>
                  <a:srgbClr val="000000"/>
                </a:solidFill>
                <a:latin typeface="Arial"/>
                <a:cs typeface="Arial"/>
              </a:rPr>
              <a:t>o</a:t>
            </a:r>
            <a:r>
              <a:rPr sz="1000" spc="232" dirty="0">
                <a:solidFill>
                  <a:srgbClr val="000000"/>
                </a:solidFill>
                <a:latin typeface="Arial"/>
                <a:cs typeface="Arial"/>
              </a:rPr>
              <a:t> </a:t>
            </a:r>
            <a:r>
              <a:rPr sz="1000" dirty="0">
                <a:solidFill>
                  <a:srgbClr val="000000"/>
                </a:solidFill>
                <a:latin typeface="Arial"/>
                <a:cs typeface="Arial"/>
              </a:rPr>
              <a:t>botão</a:t>
            </a:r>
            <a:r>
              <a:rPr sz="1000" spc="231" dirty="0">
                <a:solidFill>
                  <a:srgbClr val="000000"/>
                </a:solidFill>
                <a:latin typeface="Arial"/>
                <a:cs typeface="Arial"/>
              </a:rPr>
              <a:t> </a:t>
            </a:r>
            <a:r>
              <a:rPr sz="1000" dirty="0">
                <a:solidFill>
                  <a:srgbClr val="000000"/>
                </a:solidFill>
                <a:latin typeface="Arial"/>
                <a:cs typeface="Arial"/>
              </a:rPr>
              <a:t>Para</a:t>
            </a:r>
            <a:r>
              <a:rPr sz="1000" spc="238" dirty="0">
                <a:solidFill>
                  <a:srgbClr val="000000"/>
                </a:solidFill>
                <a:latin typeface="Arial"/>
                <a:cs typeface="Arial"/>
              </a:rPr>
              <a:t> </a:t>
            </a:r>
            <a:r>
              <a:rPr sz="1000" dirty="0">
                <a:solidFill>
                  <a:srgbClr val="000000"/>
                </a:solidFill>
                <a:latin typeface="Arial"/>
                <a:cs typeface="Arial"/>
              </a:rPr>
              <a:t>Cima</a:t>
            </a:r>
            <a:r>
              <a:rPr sz="1000" spc="231" dirty="0">
                <a:solidFill>
                  <a:srgbClr val="000000"/>
                </a:solidFill>
                <a:latin typeface="Arial"/>
                <a:cs typeface="Arial"/>
              </a:rPr>
              <a:t> </a:t>
            </a:r>
            <a:r>
              <a:rPr sz="1000" dirty="0">
                <a:solidFill>
                  <a:srgbClr val="000000"/>
                </a:solidFill>
                <a:latin typeface="Arial"/>
                <a:cs typeface="Arial"/>
              </a:rPr>
              <a:t>para</a:t>
            </a:r>
          </a:p>
          <a:p>
            <a:pPr marL="228600" marR="0">
              <a:lnSpc>
                <a:spcPts val="1112"/>
              </a:lnSpc>
              <a:spcBef>
                <a:spcPts val="87"/>
              </a:spcBef>
              <a:spcAft>
                <a:spcPts val="0"/>
              </a:spcAft>
            </a:pPr>
            <a:r>
              <a:rPr sz="1000" dirty="0">
                <a:solidFill>
                  <a:srgbClr val="000000"/>
                </a:solidFill>
                <a:latin typeface="Arial"/>
                <a:cs typeface="Arial"/>
              </a:rPr>
              <a:t>entrar na</a:t>
            </a:r>
            <a:r>
              <a:rPr sz="1000" spc="-12" dirty="0">
                <a:solidFill>
                  <a:srgbClr val="000000"/>
                </a:solidFill>
                <a:latin typeface="Arial"/>
                <a:cs typeface="Arial"/>
              </a:rPr>
              <a:t> </a:t>
            </a:r>
            <a:r>
              <a:rPr sz="1000" dirty="0">
                <a:solidFill>
                  <a:srgbClr val="000000"/>
                </a:solidFill>
                <a:latin typeface="Arial"/>
                <a:cs typeface="Arial"/>
              </a:rPr>
              <a:t>interface.</a:t>
            </a:r>
          </a:p>
        </p:txBody>
      </p:sp>
      <p:sp>
        <p:nvSpPr>
          <p:cNvPr id="11" name="object 11"/>
          <p:cNvSpPr txBox="1"/>
          <p:nvPr/>
        </p:nvSpPr>
        <p:spPr>
          <a:xfrm>
            <a:off x="769924" y="3437172"/>
            <a:ext cx="2978911"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2.</a:t>
            </a:r>
            <a:r>
              <a:rPr sz="1000" spc="696" dirty="0">
                <a:solidFill>
                  <a:srgbClr val="000000"/>
                </a:solidFill>
                <a:latin typeface="Arial"/>
                <a:cs typeface="Arial"/>
              </a:rPr>
              <a:t> </a:t>
            </a:r>
            <a:r>
              <a:rPr sz="1000" dirty="0">
                <a:solidFill>
                  <a:srgbClr val="000000"/>
                </a:solidFill>
                <a:latin typeface="Arial"/>
                <a:cs typeface="Arial"/>
              </a:rPr>
              <a:t>Mantenha</a:t>
            </a:r>
            <a:r>
              <a:rPr sz="1000" spc="498" dirty="0">
                <a:solidFill>
                  <a:srgbClr val="000000"/>
                </a:solidFill>
                <a:latin typeface="Arial"/>
                <a:cs typeface="Arial"/>
              </a:rPr>
              <a:t> </a:t>
            </a:r>
            <a:r>
              <a:rPr sz="1000" dirty="0">
                <a:solidFill>
                  <a:srgbClr val="000000"/>
                </a:solidFill>
                <a:latin typeface="Arial"/>
                <a:cs typeface="Arial"/>
              </a:rPr>
              <a:t>pressionado</a:t>
            </a:r>
            <a:r>
              <a:rPr sz="1000" spc="496" dirty="0">
                <a:solidFill>
                  <a:srgbClr val="000000"/>
                </a:solidFill>
                <a:latin typeface="Arial"/>
                <a:cs typeface="Arial"/>
              </a:rPr>
              <a:t> </a:t>
            </a:r>
            <a:r>
              <a:rPr sz="1000" dirty="0">
                <a:solidFill>
                  <a:srgbClr val="000000"/>
                </a:solidFill>
                <a:latin typeface="Arial"/>
                <a:cs typeface="Arial"/>
              </a:rPr>
              <a:t>o</a:t>
            </a:r>
            <a:r>
              <a:rPr sz="1000" spc="508" dirty="0">
                <a:solidFill>
                  <a:srgbClr val="000000"/>
                </a:solidFill>
                <a:latin typeface="Arial"/>
                <a:cs typeface="Arial"/>
              </a:rPr>
              <a:t> </a:t>
            </a:r>
            <a:r>
              <a:rPr sz="1000" dirty="0">
                <a:solidFill>
                  <a:srgbClr val="000000"/>
                </a:solidFill>
                <a:latin typeface="Arial"/>
                <a:cs typeface="Arial"/>
              </a:rPr>
              <a:t>botão</a:t>
            </a:r>
            <a:r>
              <a:rPr sz="1000" spc="512" dirty="0">
                <a:solidFill>
                  <a:srgbClr val="000000"/>
                </a:solidFill>
                <a:latin typeface="Arial"/>
                <a:cs typeface="Arial"/>
              </a:rPr>
              <a:t> </a:t>
            </a:r>
            <a:r>
              <a:rPr sz="1000" dirty="0">
                <a:solidFill>
                  <a:srgbClr val="000000"/>
                </a:solidFill>
                <a:latin typeface="Arial"/>
                <a:cs typeface="Arial"/>
              </a:rPr>
              <a:t>Confirmar</a:t>
            </a:r>
          </a:p>
          <a:p>
            <a:pPr marL="228600" marR="0">
              <a:lnSpc>
                <a:spcPts val="1112"/>
              </a:lnSpc>
              <a:spcBef>
                <a:spcPts val="87"/>
              </a:spcBef>
              <a:spcAft>
                <a:spcPts val="0"/>
              </a:spcAft>
            </a:pPr>
            <a:r>
              <a:rPr sz="1000" dirty="0">
                <a:solidFill>
                  <a:srgbClr val="000000"/>
                </a:solidFill>
                <a:latin typeface="Arial"/>
                <a:cs typeface="Arial"/>
              </a:rPr>
              <a:t>para entrar na</a:t>
            </a:r>
            <a:r>
              <a:rPr sz="1000" spc="-10" dirty="0">
                <a:solidFill>
                  <a:srgbClr val="000000"/>
                </a:solidFill>
                <a:latin typeface="Arial"/>
                <a:cs typeface="Arial"/>
              </a:rPr>
              <a:t> </a:t>
            </a:r>
            <a:r>
              <a:rPr sz="1000" dirty="0">
                <a:solidFill>
                  <a:srgbClr val="000000"/>
                </a:solidFill>
                <a:latin typeface="Arial"/>
                <a:cs typeface="Arial"/>
              </a:rPr>
              <a:t>interface de configuração.</a:t>
            </a:r>
          </a:p>
        </p:txBody>
      </p:sp>
      <p:sp>
        <p:nvSpPr>
          <p:cNvPr id="12" name="object 12"/>
          <p:cNvSpPr txBox="1"/>
          <p:nvPr/>
        </p:nvSpPr>
        <p:spPr>
          <a:xfrm>
            <a:off x="4351909" y="4528610"/>
            <a:ext cx="2429642" cy="141064"/>
          </a:xfrm>
          <a:prstGeom prst="rect">
            <a:avLst/>
          </a:prstGeom>
        </p:spPr>
        <p:txBody>
          <a:bodyPr vert="horz" wrap="square" lIns="0" tIns="0" rIns="0" bIns="0" rtlCol="0">
            <a:spAutoFit/>
          </a:bodyPr>
          <a:lstStyle/>
          <a:p>
            <a:pPr marL="0" marR="0">
              <a:lnSpc>
                <a:spcPts val="1112"/>
              </a:lnSpc>
              <a:spcBef>
                <a:spcPts val="0"/>
              </a:spcBef>
              <a:spcAft>
                <a:spcPts val="0"/>
              </a:spcAft>
            </a:pPr>
            <a:r>
              <a:rPr sz="1000">
                <a:solidFill>
                  <a:srgbClr val="000000"/>
                </a:solidFill>
                <a:latin typeface="Arial"/>
                <a:cs typeface="Arial"/>
              </a:rPr>
              <a:t>Segund</a:t>
            </a:r>
            <a:r>
              <a:rPr lang="pt-BR" sz="1000">
                <a:solidFill>
                  <a:srgbClr val="000000"/>
                </a:solidFill>
                <a:latin typeface="Arial"/>
                <a:cs typeface="Arial"/>
              </a:rPr>
              <a:t>a tela </a:t>
            </a:r>
            <a:r>
              <a:rPr sz="1000">
                <a:solidFill>
                  <a:srgbClr val="000000"/>
                </a:solidFill>
                <a:latin typeface="Arial"/>
                <a:cs typeface="Arial"/>
              </a:rPr>
              <a:t>do</a:t>
            </a:r>
            <a:r>
              <a:rPr sz="1000" spc="-14">
                <a:solidFill>
                  <a:srgbClr val="000000"/>
                </a:solidFill>
                <a:latin typeface="Arial"/>
                <a:cs typeface="Arial"/>
              </a:rPr>
              <a:t> </a:t>
            </a:r>
            <a:r>
              <a:rPr sz="1000" dirty="0">
                <a:solidFill>
                  <a:srgbClr val="000000"/>
                </a:solidFill>
                <a:latin typeface="Arial"/>
                <a:cs typeface="Arial"/>
              </a:rPr>
              <a:t>painel de instrumentos</a:t>
            </a:r>
          </a:p>
        </p:txBody>
      </p:sp>
      <p:sp>
        <p:nvSpPr>
          <p:cNvPr id="13" name="object 13"/>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9392" y="4165803"/>
            <a:ext cx="3152267" cy="55504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769924" y="590848"/>
            <a:ext cx="2979682" cy="60272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3.</a:t>
            </a:r>
            <a:r>
              <a:rPr sz="1000" spc="696" dirty="0">
                <a:solidFill>
                  <a:srgbClr val="000000"/>
                </a:solidFill>
                <a:latin typeface="Arial"/>
                <a:cs typeface="Arial"/>
              </a:rPr>
              <a:t> </a:t>
            </a:r>
            <a:r>
              <a:rPr sz="1000" dirty="0">
                <a:solidFill>
                  <a:srgbClr val="000000"/>
                </a:solidFill>
                <a:latin typeface="Arial"/>
                <a:cs typeface="Arial"/>
              </a:rPr>
              <a:t>Ligue</a:t>
            </a:r>
            <a:r>
              <a:rPr sz="1000" spc="76" dirty="0">
                <a:solidFill>
                  <a:srgbClr val="000000"/>
                </a:solidFill>
                <a:latin typeface="Arial"/>
                <a:cs typeface="Arial"/>
              </a:rPr>
              <a:t> </a:t>
            </a:r>
            <a:r>
              <a:rPr sz="1000" dirty="0">
                <a:solidFill>
                  <a:srgbClr val="000000"/>
                </a:solidFill>
                <a:latin typeface="Arial"/>
                <a:cs typeface="Arial"/>
              </a:rPr>
              <a:t>o</a:t>
            </a:r>
            <a:r>
              <a:rPr sz="1000" spc="81" dirty="0">
                <a:solidFill>
                  <a:srgbClr val="000000"/>
                </a:solidFill>
                <a:latin typeface="Arial"/>
                <a:cs typeface="Arial"/>
              </a:rPr>
              <a:t> </a:t>
            </a:r>
            <a:r>
              <a:rPr sz="1000" dirty="0">
                <a:solidFill>
                  <a:srgbClr val="000000"/>
                </a:solidFill>
                <a:latin typeface="Arial"/>
                <a:cs typeface="Arial"/>
              </a:rPr>
              <a:t>Bluetooth</a:t>
            </a:r>
            <a:r>
              <a:rPr sz="1000">
                <a:solidFill>
                  <a:srgbClr val="000000"/>
                </a:solidFill>
                <a:latin typeface="Arial"/>
                <a:cs typeface="Arial"/>
              </a:rPr>
              <a:t>,</a:t>
            </a:r>
            <a:r>
              <a:rPr sz="1000" spc="84">
                <a:solidFill>
                  <a:srgbClr val="000000"/>
                </a:solidFill>
                <a:latin typeface="Arial"/>
                <a:cs typeface="Arial"/>
              </a:rPr>
              <a:t> </a:t>
            </a:r>
            <a:r>
              <a:rPr lang="pt-BR" sz="1000">
                <a:solidFill>
                  <a:srgbClr val="000000"/>
                </a:solidFill>
                <a:latin typeface="Arial"/>
                <a:cs typeface="Arial"/>
              </a:rPr>
              <a:t>aperte</a:t>
            </a:r>
            <a:r>
              <a:rPr sz="1000" spc="82">
                <a:solidFill>
                  <a:srgbClr val="000000"/>
                </a:solidFill>
                <a:latin typeface="Arial"/>
                <a:cs typeface="Arial"/>
              </a:rPr>
              <a:t> </a:t>
            </a:r>
            <a:r>
              <a:rPr sz="1000" dirty="0">
                <a:solidFill>
                  <a:srgbClr val="000000"/>
                </a:solidFill>
                <a:latin typeface="Arial"/>
                <a:cs typeface="Arial"/>
              </a:rPr>
              <a:t>brevemente</a:t>
            </a:r>
            <a:r>
              <a:rPr sz="1000" spc="83" dirty="0">
                <a:solidFill>
                  <a:srgbClr val="000000"/>
                </a:solidFill>
                <a:latin typeface="Arial"/>
                <a:cs typeface="Arial"/>
              </a:rPr>
              <a:t> </a:t>
            </a:r>
            <a:r>
              <a:rPr sz="1000" dirty="0">
                <a:solidFill>
                  <a:srgbClr val="000000"/>
                </a:solidFill>
                <a:latin typeface="Arial"/>
                <a:cs typeface="Arial"/>
              </a:rPr>
              <a:t>o</a:t>
            </a:r>
            <a:r>
              <a:rPr sz="1000" spc="65" dirty="0">
                <a:solidFill>
                  <a:srgbClr val="000000"/>
                </a:solidFill>
                <a:latin typeface="Arial"/>
                <a:cs typeface="Arial"/>
              </a:rPr>
              <a:t> </a:t>
            </a:r>
            <a:r>
              <a:rPr sz="1000" dirty="0">
                <a:solidFill>
                  <a:srgbClr val="000000"/>
                </a:solidFill>
                <a:latin typeface="Arial"/>
                <a:cs typeface="Arial"/>
              </a:rPr>
              <a:t>botão</a:t>
            </a:r>
          </a:p>
          <a:p>
            <a:pPr marL="228600" marR="0">
              <a:lnSpc>
                <a:spcPts val="1112"/>
              </a:lnSpc>
              <a:spcBef>
                <a:spcPts val="87"/>
              </a:spcBef>
              <a:spcAft>
                <a:spcPts val="0"/>
              </a:spcAft>
            </a:pPr>
            <a:r>
              <a:rPr sz="1000" dirty="0">
                <a:solidFill>
                  <a:srgbClr val="000000"/>
                </a:solidFill>
                <a:latin typeface="Arial"/>
                <a:cs typeface="Arial"/>
              </a:rPr>
              <a:t>Para</a:t>
            </a:r>
            <a:r>
              <a:rPr sz="1000" spc="515" dirty="0">
                <a:solidFill>
                  <a:srgbClr val="000000"/>
                </a:solidFill>
                <a:latin typeface="Arial"/>
                <a:cs typeface="Arial"/>
              </a:rPr>
              <a:t> </a:t>
            </a:r>
            <a:r>
              <a:rPr sz="1000" dirty="0">
                <a:solidFill>
                  <a:srgbClr val="000000"/>
                </a:solidFill>
                <a:latin typeface="Arial"/>
                <a:cs typeface="Arial"/>
              </a:rPr>
              <a:t>Baixo</a:t>
            </a:r>
            <a:r>
              <a:rPr sz="1000" spc="515" dirty="0">
                <a:solidFill>
                  <a:srgbClr val="000000"/>
                </a:solidFill>
                <a:latin typeface="Arial"/>
                <a:cs typeface="Arial"/>
              </a:rPr>
              <a:t> </a:t>
            </a:r>
            <a:r>
              <a:rPr sz="1000" dirty="0">
                <a:solidFill>
                  <a:srgbClr val="000000"/>
                </a:solidFill>
                <a:latin typeface="Arial"/>
                <a:cs typeface="Arial"/>
              </a:rPr>
              <a:t>para</a:t>
            </a:r>
            <a:r>
              <a:rPr sz="1000" spc="514" dirty="0">
                <a:solidFill>
                  <a:srgbClr val="000000"/>
                </a:solidFill>
                <a:latin typeface="Arial"/>
                <a:cs typeface="Arial"/>
              </a:rPr>
              <a:t> </a:t>
            </a:r>
            <a:r>
              <a:rPr sz="1000" dirty="0">
                <a:solidFill>
                  <a:srgbClr val="000000"/>
                </a:solidFill>
                <a:latin typeface="Arial"/>
                <a:cs typeface="Arial"/>
              </a:rPr>
              <a:t>atender</a:t>
            </a:r>
            <a:r>
              <a:rPr sz="1000" spc="503" dirty="0">
                <a:solidFill>
                  <a:srgbClr val="000000"/>
                </a:solidFill>
                <a:latin typeface="Arial"/>
                <a:cs typeface="Arial"/>
              </a:rPr>
              <a:t> </a:t>
            </a:r>
            <a:r>
              <a:rPr sz="1000" dirty="0">
                <a:solidFill>
                  <a:srgbClr val="000000"/>
                </a:solidFill>
                <a:latin typeface="Arial"/>
                <a:cs typeface="Arial"/>
              </a:rPr>
              <a:t>a</a:t>
            </a:r>
            <a:r>
              <a:rPr sz="1000" spc="496" dirty="0">
                <a:solidFill>
                  <a:srgbClr val="000000"/>
                </a:solidFill>
                <a:latin typeface="Arial"/>
                <a:cs typeface="Arial"/>
              </a:rPr>
              <a:t> </a:t>
            </a:r>
            <a:r>
              <a:rPr sz="1000" dirty="0">
                <a:solidFill>
                  <a:srgbClr val="000000"/>
                </a:solidFill>
                <a:latin typeface="Arial"/>
                <a:cs typeface="Arial"/>
              </a:rPr>
              <a:t>chamada</a:t>
            </a:r>
            <a:r>
              <a:rPr sz="1000" spc="498" dirty="0">
                <a:solidFill>
                  <a:srgbClr val="000000"/>
                </a:solidFill>
                <a:latin typeface="Arial"/>
                <a:cs typeface="Arial"/>
              </a:rPr>
              <a:t> </a:t>
            </a:r>
            <a:r>
              <a:rPr sz="1000" dirty="0">
                <a:solidFill>
                  <a:srgbClr val="000000"/>
                </a:solidFill>
                <a:latin typeface="Arial"/>
                <a:cs typeface="Arial"/>
              </a:rPr>
              <a:t>de</a:t>
            </a:r>
          </a:p>
          <a:p>
            <a:pPr marL="228600" marR="0">
              <a:lnSpc>
                <a:spcPts val="1112"/>
              </a:lnSpc>
              <a:spcBef>
                <a:spcPts val="87"/>
              </a:spcBef>
              <a:spcAft>
                <a:spcPts val="0"/>
              </a:spcAft>
            </a:pPr>
            <a:r>
              <a:rPr sz="1000" dirty="0">
                <a:solidFill>
                  <a:srgbClr val="000000"/>
                </a:solidFill>
                <a:latin typeface="Arial"/>
                <a:cs typeface="Arial"/>
              </a:rPr>
              <a:t>entrada</a:t>
            </a:r>
            <a:r>
              <a:rPr sz="1000" spc="282" dirty="0">
                <a:solidFill>
                  <a:srgbClr val="000000"/>
                </a:solidFill>
                <a:latin typeface="Arial"/>
                <a:cs typeface="Arial"/>
              </a:rPr>
              <a:t> </a:t>
            </a:r>
            <a:r>
              <a:rPr sz="1000">
                <a:solidFill>
                  <a:srgbClr val="000000"/>
                </a:solidFill>
                <a:latin typeface="Arial"/>
                <a:cs typeface="Arial"/>
              </a:rPr>
              <a:t>ou</a:t>
            </a:r>
            <a:r>
              <a:rPr sz="1000" spc="292">
                <a:solidFill>
                  <a:srgbClr val="000000"/>
                </a:solidFill>
                <a:latin typeface="Arial"/>
                <a:cs typeface="Arial"/>
              </a:rPr>
              <a:t> </a:t>
            </a:r>
            <a:r>
              <a:rPr lang="pt-BR" sz="1000">
                <a:solidFill>
                  <a:srgbClr val="000000"/>
                </a:solidFill>
                <a:latin typeface="Arial"/>
                <a:cs typeface="Arial"/>
              </a:rPr>
              <a:t>aperte</a:t>
            </a:r>
            <a:r>
              <a:rPr sz="1000" spc="280">
                <a:solidFill>
                  <a:srgbClr val="000000"/>
                </a:solidFill>
                <a:latin typeface="Arial"/>
                <a:cs typeface="Arial"/>
              </a:rPr>
              <a:t> </a:t>
            </a:r>
            <a:r>
              <a:rPr sz="1000" dirty="0">
                <a:solidFill>
                  <a:srgbClr val="000000"/>
                </a:solidFill>
                <a:latin typeface="Arial"/>
                <a:cs typeface="Arial"/>
              </a:rPr>
              <a:t>o</a:t>
            </a:r>
            <a:r>
              <a:rPr sz="1000" spc="293" dirty="0">
                <a:solidFill>
                  <a:srgbClr val="000000"/>
                </a:solidFill>
                <a:latin typeface="Arial"/>
                <a:cs typeface="Arial"/>
              </a:rPr>
              <a:t> </a:t>
            </a:r>
            <a:r>
              <a:rPr sz="1000" dirty="0">
                <a:solidFill>
                  <a:srgbClr val="000000"/>
                </a:solidFill>
                <a:latin typeface="Arial"/>
                <a:cs typeface="Arial"/>
              </a:rPr>
              <a:t>botão</a:t>
            </a:r>
            <a:r>
              <a:rPr sz="1000" spc="279" dirty="0">
                <a:solidFill>
                  <a:srgbClr val="000000"/>
                </a:solidFill>
                <a:latin typeface="Arial"/>
                <a:cs typeface="Arial"/>
              </a:rPr>
              <a:t> </a:t>
            </a:r>
            <a:r>
              <a:rPr sz="1000" dirty="0">
                <a:solidFill>
                  <a:srgbClr val="000000"/>
                </a:solidFill>
                <a:latin typeface="Arial"/>
                <a:cs typeface="Arial"/>
              </a:rPr>
              <a:t>Para</a:t>
            </a:r>
            <a:r>
              <a:rPr sz="1000" spc="298" dirty="0">
                <a:solidFill>
                  <a:srgbClr val="000000"/>
                </a:solidFill>
                <a:latin typeface="Arial"/>
                <a:cs typeface="Arial"/>
              </a:rPr>
              <a:t> </a:t>
            </a:r>
            <a:r>
              <a:rPr sz="1000" dirty="0">
                <a:solidFill>
                  <a:srgbClr val="000000"/>
                </a:solidFill>
                <a:latin typeface="Arial"/>
                <a:cs typeface="Arial"/>
              </a:rPr>
              <a:t>Cima</a:t>
            </a:r>
            <a:r>
              <a:rPr sz="1000" spc="280" dirty="0">
                <a:solidFill>
                  <a:srgbClr val="000000"/>
                </a:solidFill>
                <a:latin typeface="Arial"/>
                <a:cs typeface="Arial"/>
              </a:rPr>
              <a:t> </a:t>
            </a:r>
            <a:r>
              <a:rPr sz="1000" dirty="0">
                <a:solidFill>
                  <a:srgbClr val="000000"/>
                </a:solidFill>
                <a:latin typeface="Arial"/>
                <a:cs typeface="Arial"/>
              </a:rPr>
              <a:t>para</a:t>
            </a:r>
          </a:p>
          <a:p>
            <a:pPr marL="228600" marR="0">
              <a:lnSpc>
                <a:spcPts val="1112"/>
              </a:lnSpc>
              <a:spcBef>
                <a:spcPts val="87"/>
              </a:spcBef>
              <a:spcAft>
                <a:spcPts val="0"/>
              </a:spcAft>
            </a:pPr>
            <a:r>
              <a:rPr sz="1000" dirty="0">
                <a:solidFill>
                  <a:srgbClr val="000000"/>
                </a:solidFill>
                <a:latin typeface="Arial"/>
                <a:cs typeface="Arial"/>
              </a:rPr>
              <a:t>desligar.</a:t>
            </a:r>
            <a:r>
              <a:rPr sz="1000" spc="441" dirty="0">
                <a:solidFill>
                  <a:srgbClr val="000000"/>
                </a:solidFill>
                <a:latin typeface="Arial"/>
                <a:cs typeface="Arial"/>
              </a:rPr>
              <a:t> </a:t>
            </a:r>
            <a:r>
              <a:rPr sz="1000" dirty="0">
                <a:solidFill>
                  <a:srgbClr val="000000"/>
                </a:solidFill>
                <a:latin typeface="Arial"/>
                <a:cs typeface="Arial"/>
              </a:rPr>
              <a:t>Ligue</a:t>
            </a:r>
            <a:r>
              <a:rPr sz="1000" spc="438" dirty="0">
                <a:solidFill>
                  <a:srgbClr val="000000"/>
                </a:solidFill>
                <a:latin typeface="Arial"/>
                <a:cs typeface="Arial"/>
              </a:rPr>
              <a:t> </a:t>
            </a:r>
            <a:r>
              <a:rPr sz="1000" dirty="0">
                <a:solidFill>
                  <a:srgbClr val="000000"/>
                </a:solidFill>
                <a:latin typeface="Arial"/>
                <a:cs typeface="Arial"/>
              </a:rPr>
              <a:t>primeiro</a:t>
            </a:r>
            <a:r>
              <a:rPr sz="1000" spc="437" dirty="0">
                <a:solidFill>
                  <a:srgbClr val="000000"/>
                </a:solidFill>
                <a:latin typeface="Arial"/>
                <a:cs typeface="Arial"/>
              </a:rPr>
              <a:t> </a:t>
            </a:r>
            <a:r>
              <a:rPr sz="1000" dirty="0">
                <a:solidFill>
                  <a:srgbClr val="000000"/>
                </a:solidFill>
                <a:latin typeface="Arial"/>
                <a:cs typeface="Arial"/>
              </a:rPr>
              <a:t>os</a:t>
            </a:r>
            <a:r>
              <a:rPr sz="1000" spc="433" dirty="0">
                <a:solidFill>
                  <a:srgbClr val="000000"/>
                </a:solidFill>
                <a:latin typeface="Arial"/>
                <a:cs typeface="Arial"/>
              </a:rPr>
              <a:t> </a:t>
            </a:r>
            <a:r>
              <a:rPr sz="1000" dirty="0">
                <a:solidFill>
                  <a:srgbClr val="000000"/>
                </a:solidFill>
                <a:latin typeface="Arial"/>
                <a:cs typeface="Arial"/>
              </a:rPr>
              <a:t>auriculares</a:t>
            </a:r>
            <a:r>
              <a:rPr sz="1000" spc="446" dirty="0">
                <a:solidFill>
                  <a:srgbClr val="000000"/>
                </a:solidFill>
                <a:latin typeface="Arial"/>
                <a:cs typeface="Arial"/>
              </a:rPr>
              <a:t> </a:t>
            </a:r>
            <a:r>
              <a:rPr sz="1000" dirty="0">
                <a:solidFill>
                  <a:srgbClr val="000000"/>
                </a:solidFill>
                <a:latin typeface="Arial"/>
                <a:cs typeface="Arial"/>
              </a:rPr>
              <a:t>do</a:t>
            </a:r>
          </a:p>
        </p:txBody>
      </p:sp>
      <p:sp>
        <p:nvSpPr>
          <p:cNvPr id="7" name="object 7"/>
          <p:cNvSpPr txBox="1"/>
          <p:nvPr/>
        </p:nvSpPr>
        <p:spPr>
          <a:xfrm>
            <a:off x="3964559" y="607018"/>
            <a:ext cx="135531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Página </a:t>
            </a:r>
            <a:r>
              <a:rPr sz="1200" b="1" spc="-11" dirty="0">
                <a:solidFill>
                  <a:srgbClr val="000000"/>
                </a:solidFill>
                <a:latin typeface="Arial"/>
                <a:cs typeface="Arial"/>
              </a:rPr>
              <a:t>de</a:t>
            </a:r>
            <a:r>
              <a:rPr sz="1200" b="1" spc="14" dirty="0">
                <a:solidFill>
                  <a:srgbClr val="000000"/>
                </a:solidFill>
                <a:latin typeface="Arial"/>
                <a:cs typeface="Arial"/>
              </a:rPr>
              <a:t> </a:t>
            </a:r>
            <a:r>
              <a:rPr sz="1200" b="1" dirty="0">
                <a:solidFill>
                  <a:srgbClr val="000000"/>
                </a:solidFill>
                <a:latin typeface="Arial"/>
                <a:cs typeface="Arial"/>
              </a:rPr>
              <a:t>ajuste</a:t>
            </a:r>
          </a:p>
        </p:txBody>
      </p:sp>
      <p:sp>
        <p:nvSpPr>
          <p:cNvPr id="8" name="object 8"/>
          <p:cNvSpPr txBox="1"/>
          <p:nvPr/>
        </p:nvSpPr>
        <p:spPr>
          <a:xfrm>
            <a:off x="3964559" y="893530"/>
            <a:ext cx="1872235"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Entre</a:t>
            </a:r>
            <a:r>
              <a:rPr sz="1200" b="1" spc="12" dirty="0">
                <a:solidFill>
                  <a:srgbClr val="000000"/>
                </a:solidFill>
                <a:latin typeface="Arial"/>
                <a:cs typeface="Arial"/>
              </a:rPr>
              <a:t> </a:t>
            </a:r>
            <a:r>
              <a:rPr sz="1200" b="1" dirty="0">
                <a:solidFill>
                  <a:srgbClr val="000000"/>
                </a:solidFill>
                <a:latin typeface="Arial"/>
                <a:cs typeface="Arial"/>
              </a:rPr>
              <a:t>no primeiro menu</a:t>
            </a:r>
          </a:p>
        </p:txBody>
      </p:sp>
      <p:sp>
        <p:nvSpPr>
          <p:cNvPr id="9" name="object 9"/>
          <p:cNvSpPr txBox="1"/>
          <p:nvPr/>
        </p:nvSpPr>
        <p:spPr>
          <a:xfrm>
            <a:off x="998524" y="1200448"/>
            <a:ext cx="2555239"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Bluetooth</a:t>
            </a:r>
            <a:r>
              <a:rPr sz="1000" spc="701" dirty="0">
                <a:solidFill>
                  <a:srgbClr val="000000"/>
                </a:solidFill>
                <a:latin typeface="Arial"/>
                <a:cs typeface="Arial"/>
              </a:rPr>
              <a:t> </a:t>
            </a:r>
            <a:r>
              <a:rPr sz="1000">
                <a:solidFill>
                  <a:srgbClr val="000000"/>
                </a:solidFill>
                <a:latin typeface="Arial"/>
                <a:cs typeface="Arial"/>
              </a:rPr>
              <a:t>ao</a:t>
            </a:r>
            <a:r>
              <a:rPr sz="1000" spc="682">
                <a:solidFill>
                  <a:srgbClr val="000000"/>
                </a:solidFill>
                <a:latin typeface="Arial"/>
                <a:cs typeface="Arial"/>
              </a:rPr>
              <a:t> </a:t>
            </a:r>
            <a:r>
              <a:rPr lang="pt-BR" sz="1000">
                <a:solidFill>
                  <a:srgbClr val="000000"/>
                </a:solidFill>
                <a:latin typeface="Arial"/>
                <a:cs typeface="Arial"/>
              </a:rPr>
              <a:t>celular</a:t>
            </a:r>
            <a:r>
              <a:rPr sz="1000" spc="709">
                <a:solidFill>
                  <a:srgbClr val="000000"/>
                </a:solidFill>
                <a:latin typeface="Arial"/>
                <a:cs typeface="Arial"/>
              </a:rPr>
              <a:t> </a:t>
            </a:r>
            <a:r>
              <a:rPr sz="1000" dirty="0">
                <a:solidFill>
                  <a:srgbClr val="000000"/>
                </a:solidFill>
                <a:latin typeface="Arial"/>
                <a:cs typeface="Arial"/>
              </a:rPr>
              <a:t>para</a:t>
            </a:r>
            <a:r>
              <a:rPr sz="1000" spc="706" dirty="0">
                <a:solidFill>
                  <a:srgbClr val="000000"/>
                </a:solidFill>
                <a:latin typeface="Arial"/>
                <a:cs typeface="Arial"/>
              </a:rPr>
              <a:t> </a:t>
            </a:r>
            <a:r>
              <a:rPr sz="1000" dirty="0">
                <a:solidFill>
                  <a:srgbClr val="000000"/>
                </a:solidFill>
                <a:latin typeface="Arial"/>
                <a:cs typeface="Arial"/>
              </a:rPr>
              <a:t>atender</a:t>
            </a:r>
          </a:p>
          <a:p>
            <a:pPr marL="0" marR="0">
              <a:lnSpc>
                <a:spcPts val="1112"/>
              </a:lnSpc>
              <a:spcBef>
                <a:spcPts val="90"/>
              </a:spcBef>
              <a:spcAft>
                <a:spcPts val="0"/>
              </a:spcAft>
            </a:pPr>
            <a:r>
              <a:rPr sz="1000" dirty="0">
                <a:solidFill>
                  <a:srgbClr val="000000"/>
                </a:solidFill>
                <a:latin typeface="Arial"/>
                <a:cs typeface="Arial"/>
              </a:rPr>
              <a:t>chamada telefónica.</a:t>
            </a:r>
          </a:p>
        </p:txBody>
      </p:sp>
      <p:sp>
        <p:nvSpPr>
          <p:cNvPr id="10" name="object 10"/>
          <p:cNvSpPr txBox="1"/>
          <p:nvPr/>
        </p:nvSpPr>
        <p:spPr>
          <a:xfrm>
            <a:off x="3527171" y="1200448"/>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a:t>
            </a:r>
          </a:p>
        </p:txBody>
      </p:sp>
      <p:sp>
        <p:nvSpPr>
          <p:cNvPr id="11" name="object 11"/>
          <p:cNvSpPr txBox="1"/>
          <p:nvPr/>
        </p:nvSpPr>
        <p:spPr>
          <a:xfrm>
            <a:off x="769924" y="1581829"/>
            <a:ext cx="2979841"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4.</a:t>
            </a:r>
            <a:r>
              <a:rPr sz="1000" spc="696" dirty="0">
                <a:solidFill>
                  <a:srgbClr val="000000"/>
                </a:solidFill>
                <a:latin typeface="Arial"/>
                <a:cs typeface="Arial"/>
              </a:rPr>
              <a:t> </a:t>
            </a:r>
            <a:r>
              <a:rPr sz="1000" dirty="0">
                <a:solidFill>
                  <a:srgbClr val="000000"/>
                </a:solidFill>
                <a:latin typeface="Arial"/>
                <a:cs typeface="Arial"/>
              </a:rPr>
              <a:t>Primeiro</a:t>
            </a:r>
            <a:r>
              <a:rPr sz="1000" spc="238" dirty="0">
                <a:solidFill>
                  <a:srgbClr val="000000"/>
                </a:solidFill>
                <a:latin typeface="Arial"/>
                <a:cs typeface="Arial"/>
              </a:rPr>
              <a:t> </a:t>
            </a:r>
            <a:r>
              <a:rPr sz="1000" dirty="0">
                <a:solidFill>
                  <a:srgbClr val="000000"/>
                </a:solidFill>
                <a:latin typeface="Arial"/>
                <a:cs typeface="Arial"/>
              </a:rPr>
              <a:t>menu</a:t>
            </a:r>
            <a:r>
              <a:rPr sz="1000">
                <a:solidFill>
                  <a:srgbClr val="000000"/>
                </a:solidFill>
                <a:latin typeface="Arial"/>
                <a:cs typeface="Arial"/>
              </a:rPr>
              <a:t>:</a:t>
            </a:r>
            <a:r>
              <a:rPr sz="1000" spc="233">
                <a:solidFill>
                  <a:srgbClr val="000000"/>
                </a:solidFill>
                <a:latin typeface="Arial"/>
                <a:cs typeface="Arial"/>
              </a:rPr>
              <a:t> </a:t>
            </a:r>
            <a:r>
              <a:rPr lang="pt-BR" sz="1000">
                <a:solidFill>
                  <a:srgbClr val="000000"/>
                </a:solidFill>
                <a:latin typeface="Arial"/>
                <a:cs typeface="Arial"/>
              </a:rPr>
              <a:t>Settings</a:t>
            </a:r>
            <a:r>
              <a:rPr sz="1000">
                <a:solidFill>
                  <a:srgbClr val="000000"/>
                </a:solidFill>
                <a:latin typeface="Arial"/>
                <a:cs typeface="Arial"/>
              </a:rPr>
              <a:t>,</a:t>
            </a:r>
            <a:r>
              <a:rPr sz="1000" spc="256">
                <a:solidFill>
                  <a:srgbClr val="000000"/>
                </a:solidFill>
                <a:latin typeface="Arial"/>
                <a:cs typeface="Arial"/>
              </a:rPr>
              <a:t> </a:t>
            </a:r>
            <a:r>
              <a:rPr sz="1000" dirty="0">
                <a:solidFill>
                  <a:srgbClr val="000000"/>
                </a:solidFill>
                <a:latin typeface="Arial"/>
                <a:cs typeface="Arial"/>
              </a:rPr>
              <a:t>My</a:t>
            </a:r>
            <a:r>
              <a:rPr sz="1000" spc="241" dirty="0">
                <a:solidFill>
                  <a:srgbClr val="000000"/>
                </a:solidFill>
                <a:latin typeface="Arial"/>
                <a:cs typeface="Arial"/>
              </a:rPr>
              <a:t> </a:t>
            </a:r>
            <a:r>
              <a:rPr sz="1000" dirty="0">
                <a:solidFill>
                  <a:srgbClr val="000000"/>
                </a:solidFill>
                <a:latin typeface="Arial"/>
                <a:cs typeface="Arial"/>
              </a:rPr>
              <a:t>Vehicle,</a:t>
            </a:r>
          </a:p>
          <a:p>
            <a:pPr marL="228600" marR="0">
              <a:lnSpc>
                <a:spcPts val="1112"/>
              </a:lnSpc>
              <a:spcBef>
                <a:spcPts val="87"/>
              </a:spcBef>
              <a:spcAft>
                <a:spcPts val="0"/>
              </a:spcAft>
            </a:pPr>
            <a:r>
              <a:rPr lang="pt-BR" sz="1000">
                <a:solidFill>
                  <a:srgbClr val="000000"/>
                </a:solidFill>
                <a:latin typeface="Arial"/>
                <a:cs typeface="Arial"/>
              </a:rPr>
              <a:t>Exit(</a:t>
            </a:r>
            <a:r>
              <a:rPr sz="1000">
                <a:solidFill>
                  <a:srgbClr val="000000"/>
                </a:solidFill>
                <a:latin typeface="Arial"/>
                <a:cs typeface="Arial"/>
              </a:rPr>
              <a:t>Sair</a:t>
            </a:r>
            <a:r>
              <a:rPr lang="pt-BR" sz="1000">
                <a:solidFill>
                  <a:srgbClr val="000000"/>
                </a:solidFill>
                <a:latin typeface="Arial"/>
                <a:cs typeface="Arial"/>
              </a:rPr>
              <a:t>)</a:t>
            </a:r>
            <a:r>
              <a:rPr sz="1000">
                <a:solidFill>
                  <a:srgbClr val="000000"/>
                </a:solidFill>
                <a:latin typeface="Arial"/>
                <a:cs typeface="Arial"/>
              </a:rPr>
              <a:t>.</a:t>
            </a:r>
            <a:endParaRPr sz="1000" dirty="0">
              <a:solidFill>
                <a:srgbClr val="000000"/>
              </a:solidFill>
              <a:latin typeface="Arial"/>
              <a:cs typeface="Arial"/>
            </a:endParaRPr>
          </a:p>
        </p:txBody>
      </p:sp>
      <p:sp>
        <p:nvSpPr>
          <p:cNvPr id="12" name="object 12"/>
          <p:cNvSpPr txBox="1"/>
          <p:nvPr/>
        </p:nvSpPr>
        <p:spPr>
          <a:xfrm>
            <a:off x="769924" y="1962829"/>
            <a:ext cx="2979841" cy="106439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5.</a:t>
            </a:r>
            <a:r>
              <a:rPr sz="1000" spc="696" dirty="0">
                <a:solidFill>
                  <a:srgbClr val="000000"/>
                </a:solidFill>
                <a:latin typeface="Arial"/>
                <a:cs typeface="Arial"/>
              </a:rPr>
              <a:t> </a:t>
            </a:r>
            <a:r>
              <a:rPr sz="1000" dirty="0">
                <a:solidFill>
                  <a:srgbClr val="000000"/>
                </a:solidFill>
                <a:latin typeface="Arial"/>
                <a:cs typeface="Arial"/>
              </a:rPr>
              <a:t>Segundo</a:t>
            </a:r>
            <a:r>
              <a:rPr sz="1000" spc="209" dirty="0">
                <a:solidFill>
                  <a:srgbClr val="000000"/>
                </a:solidFill>
                <a:latin typeface="Arial"/>
                <a:cs typeface="Arial"/>
              </a:rPr>
              <a:t> </a:t>
            </a:r>
            <a:r>
              <a:rPr sz="1000" dirty="0">
                <a:solidFill>
                  <a:srgbClr val="000000"/>
                </a:solidFill>
                <a:latin typeface="Arial"/>
                <a:cs typeface="Arial"/>
              </a:rPr>
              <a:t>menu</a:t>
            </a:r>
            <a:r>
              <a:rPr sz="1000" spc="208" dirty="0">
                <a:solidFill>
                  <a:srgbClr val="000000"/>
                </a:solidFill>
                <a:latin typeface="Arial"/>
                <a:cs typeface="Arial"/>
              </a:rPr>
              <a:t> </a:t>
            </a:r>
            <a:r>
              <a:rPr sz="1000" dirty="0">
                <a:solidFill>
                  <a:srgbClr val="000000"/>
                </a:solidFill>
                <a:latin typeface="Arial"/>
                <a:cs typeface="Arial"/>
              </a:rPr>
              <a:t>de</a:t>
            </a:r>
            <a:r>
              <a:rPr sz="1000" spc="202" dirty="0">
                <a:solidFill>
                  <a:srgbClr val="000000"/>
                </a:solidFill>
                <a:latin typeface="Arial"/>
                <a:cs typeface="Arial"/>
              </a:rPr>
              <a:t> </a:t>
            </a:r>
            <a:r>
              <a:rPr sz="1000" dirty="0">
                <a:solidFill>
                  <a:srgbClr val="000000"/>
                </a:solidFill>
                <a:latin typeface="Arial"/>
                <a:cs typeface="Arial"/>
              </a:rPr>
              <a:t>configuração</a:t>
            </a:r>
            <a:r>
              <a:rPr sz="1000" spc="206" dirty="0">
                <a:solidFill>
                  <a:srgbClr val="000000"/>
                </a:solidFill>
                <a:latin typeface="Arial"/>
                <a:cs typeface="Arial"/>
              </a:rPr>
              <a:t> </a:t>
            </a:r>
            <a:r>
              <a:rPr sz="1000" dirty="0">
                <a:solidFill>
                  <a:srgbClr val="000000"/>
                </a:solidFill>
                <a:latin typeface="Arial"/>
                <a:cs typeface="Arial"/>
              </a:rPr>
              <a:t>da</a:t>
            </a:r>
            <a:r>
              <a:rPr sz="1000" spc="213" dirty="0">
                <a:solidFill>
                  <a:srgbClr val="000000"/>
                </a:solidFill>
                <a:latin typeface="Arial"/>
                <a:cs typeface="Arial"/>
              </a:rPr>
              <a:t> </a:t>
            </a:r>
            <a:r>
              <a:rPr sz="1000" dirty="0">
                <a:solidFill>
                  <a:srgbClr val="000000"/>
                </a:solidFill>
                <a:latin typeface="Arial"/>
                <a:cs typeface="Arial"/>
              </a:rPr>
              <a:t>scooter:</a:t>
            </a:r>
          </a:p>
          <a:p>
            <a:pPr marL="228600" marR="0">
              <a:lnSpc>
                <a:spcPts val="1112"/>
              </a:lnSpc>
              <a:spcBef>
                <a:spcPts val="87"/>
              </a:spcBef>
              <a:spcAft>
                <a:spcPts val="0"/>
              </a:spcAft>
            </a:pPr>
            <a:r>
              <a:rPr sz="1000" dirty="0">
                <a:solidFill>
                  <a:srgbClr val="000000"/>
                </a:solidFill>
                <a:latin typeface="Arial"/>
                <a:cs typeface="Arial"/>
              </a:rPr>
              <a:t>seleção</a:t>
            </a:r>
            <a:r>
              <a:rPr sz="1000" spc="667" dirty="0">
                <a:solidFill>
                  <a:srgbClr val="000000"/>
                </a:solidFill>
                <a:latin typeface="Arial"/>
                <a:cs typeface="Arial"/>
              </a:rPr>
              <a:t> </a:t>
            </a:r>
            <a:r>
              <a:rPr sz="1000" dirty="0">
                <a:solidFill>
                  <a:srgbClr val="000000"/>
                </a:solidFill>
                <a:latin typeface="Arial"/>
                <a:cs typeface="Arial"/>
              </a:rPr>
              <a:t>de</a:t>
            </a:r>
            <a:r>
              <a:rPr sz="1000" spc="653" dirty="0">
                <a:solidFill>
                  <a:srgbClr val="000000"/>
                </a:solidFill>
                <a:latin typeface="Arial"/>
                <a:cs typeface="Arial"/>
              </a:rPr>
              <a:t> </a:t>
            </a:r>
            <a:r>
              <a:rPr sz="1000" dirty="0">
                <a:solidFill>
                  <a:srgbClr val="000000"/>
                </a:solidFill>
                <a:latin typeface="Arial"/>
                <a:cs typeface="Arial"/>
              </a:rPr>
              <a:t>idioma,</a:t>
            </a:r>
            <a:r>
              <a:rPr sz="1000" spc="660" dirty="0">
                <a:solidFill>
                  <a:srgbClr val="000000"/>
                </a:solidFill>
                <a:latin typeface="Arial"/>
                <a:cs typeface="Arial"/>
              </a:rPr>
              <a:t> </a:t>
            </a:r>
            <a:r>
              <a:rPr sz="1000" dirty="0">
                <a:solidFill>
                  <a:srgbClr val="000000"/>
                </a:solidFill>
                <a:latin typeface="Arial"/>
                <a:cs typeface="Arial"/>
              </a:rPr>
              <a:t>mudar</a:t>
            </a:r>
            <a:r>
              <a:rPr sz="1000" spc="667" dirty="0">
                <a:solidFill>
                  <a:srgbClr val="000000"/>
                </a:solidFill>
                <a:latin typeface="Arial"/>
                <a:cs typeface="Arial"/>
              </a:rPr>
              <a:t> </a:t>
            </a:r>
            <a:r>
              <a:rPr sz="1000" dirty="0">
                <a:solidFill>
                  <a:srgbClr val="000000"/>
                </a:solidFill>
                <a:latin typeface="Arial"/>
                <a:cs typeface="Arial"/>
              </a:rPr>
              <a:t>de</a:t>
            </a:r>
            <a:r>
              <a:rPr sz="1000" spc="653" dirty="0">
                <a:solidFill>
                  <a:srgbClr val="000000"/>
                </a:solidFill>
                <a:latin typeface="Arial"/>
                <a:cs typeface="Arial"/>
              </a:rPr>
              <a:t> </a:t>
            </a:r>
            <a:r>
              <a:rPr sz="1000" dirty="0">
                <a:solidFill>
                  <a:srgbClr val="000000"/>
                </a:solidFill>
                <a:latin typeface="Arial"/>
                <a:cs typeface="Arial"/>
              </a:rPr>
              <a:t>unidades</a:t>
            </a:r>
          </a:p>
          <a:p>
            <a:pPr marL="228600" marR="0">
              <a:lnSpc>
                <a:spcPts val="1112"/>
              </a:lnSpc>
              <a:spcBef>
                <a:spcPts val="87"/>
              </a:spcBef>
              <a:spcAft>
                <a:spcPts val="0"/>
              </a:spcAft>
            </a:pPr>
            <a:r>
              <a:rPr sz="1000">
                <a:solidFill>
                  <a:srgbClr val="000000"/>
                </a:solidFill>
                <a:latin typeface="Arial"/>
                <a:cs typeface="Arial"/>
              </a:rPr>
              <a:t>métricas</a:t>
            </a:r>
            <a:r>
              <a:rPr sz="1000" spc="592">
                <a:solidFill>
                  <a:srgbClr val="000000"/>
                </a:solidFill>
                <a:latin typeface="Arial"/>
                <a:cs typeface="Arial"/>
              </a:rPr>
              <a:t> </a:t>
            </a:r>
            <a:r>
              <a:rPr lang="pt-BR" sz="1000" spc="592">
                <a:solidFill>
                  <a:srgbClr val="000000"/>
                </a:solidFill>
                <a:latin typeface="Arial"/>
                <a:cs typeface="Arial"/>
              </a:rPr>
              <a:t>e</a:t>
            </a:r>
            <a:r>
              <a:rPr sz="1000" spc="582">
                <a:solidFill>
                  <a:srgbClr val="000000"/>
                </a:solidFill>
                <a:latin typeface="Arial"/>
                <a:cs typeface="Arial"/>
              </a:rPr>
              <a:t> </a:t>
            </a:r>
            <a:r>
              <a:rPr sz="1000" dirty="0">
                <a:solidFill>
                  <a:srgbClr val="000000"/>
                </a:solidFill>
                <a:latin typeface="Arial"/>
                <a:cs typeface="Arial"/>
              </a:rPr>
              <a:t>imperial,</a:t>
            </a:r>
            <a:r>
              <a:rPr sz="1000" spc="590" dirty="0">
                <a:solidFill>
                  <a:srgbClr val="000000"/>
                </a:solidFill>
                <a:latin typeface="Arial"/>
                <a:cs typeface="Arial"/>
              </a:rPr>
              <a:t> </a:t>
            </a:r>
            <a:r>
              <a:rPr sz="1000" dirty="0">
                <a:solidFill>
                  <a:srgbClr val="000000"/>
                </a:solidFill>
                <a:latin typeface="Arial"/>
                <a:cs typeface="Arial"/>
              </a:rPr>
              <a:t>mudar</a:t>
            </a:r>
            <a:r>
              <a:rPr sz="1000" spc="574" dirty="0">
                <a:solidFill>
                  <a:srgbClr val="000000"/>
                </a:solidFill>
                <a:latin typeface="Arial"/>
                <a:cs typeface="Arial"/>
              </a:rPr>
              <a:t> </a:t>
            </a:r>
            <a:r>
              <a:rPr sz="1000" dirty="0">
                <a:solidFill>
                  <a:srgbClr val="000000"/>
                </a:solidFill>
                <a:latin typeface="Arial"/>
                <a:cs typeface="Arial"/>
              </a:rPr>
              <a:t>de</a:t>
            </a:r>
            <a:r>
              <a:rPr sz="1000" spc="575" dirty="0">
                <a:solidFill>
                  <a:srgbClr val="000000"/>
                </a:solidFill>
                <a:latin typeface="Arial"/>
                <a:cs typeface="Arial"/>
              </a:rPr>
              <a:t> </a:t>
            </a:r>
            <a:r>
              <a:rPr sz="1000" dirty="0">
                <a:solidFill>
                  <a:srgbClr val="000000"/>
                </a:solidFill>
                <a:latin typeface="Arial"/>
                <a:cs typeface="Arial"/>
              </a:rPr>
              <a:t>interface,</a:t>
            </a:r>
          </a:p>
          <a:p>
            <a:pPr marL="228600" marR="0">
              <a:lnSpc>
                <a:spcPts val="1112"/>
              </a:lnSpc>
              <a:spcBef>
                <a:spcPts val="89"/>
              </a:spcBef>
              <a:spcAft>
                <a:spcPts val="0"/>
              </a:spcAft>
            </a:pPr>
            <a:r>
              <a:rPr sz="1000" dirty="0">
                <a:solidFill>
                  <a:srgbClr val="000000"/>
                </a:solidFill>
                <a:latin typeface="Arial"/>
                <a:cs typeface="Arial"/>
              </a:rPr>
              <a:t>reinício</a:t>
            </a:r>
            <a:r>
              <a:rPr sz="1000" spc="296" dirty="0">
                <a:solidFill>
                  <a:srgbClr val="000000"/>
                </a:solidFill>
                <a:latin typeface="Arial"/>
                <a:cs typeface="Arial"/>
              </a:rPr>
              <a:t> </a:t>
            </a:r>
            <a:r>
              <a:rPr sz="1000">
                <a:solidFill>
                  <a:srgbClr val="000000"/>
                </a:solidFill>
                <a:latin typeface="Arial"/>
                <a:cs typeface="Arial"/>
              </a:rPr>
              <a:t>do</a:t>
            </a:r>
            <a:r>
              <a:rPr sz="1000" spc="293">
                <a:solidFill>
                  <a:srgbClr val="000000"/>
                </a:solidFill>
                <a:latin typeface="Arial"/>
                <a:cs typeface="Arial"/>
              </a:rPr>
              <a:t> </a:t>
            </a:r>
            <a:r>
              <a:rPr lang="pt-BR" sz="1000">
                <a:solidFill>
                  <a:srgbClr val="000000"/>
                </a:solidFill>
                <a:latin typeface="Arial"/>
                <a:cs typeface="Arial"/>
              </a:rPr>
              <a:t>odômetro</a:t>
            </a:r>
            <a:r>
              <a:rPr sz="1000" spc="308">
                <a:solidFill>
                  <a:srgbClr val="000000"/>
                </a:solidFill>
                <a:latin typeface="Arial"/>
                <a:cs typeface="Arial"/>
              </a:rPr>
              <a:t> </a:t>
            </a:r>
            <a:r>
              <a:rPr sz="1000" dirty="0">
                <a:solidFill>
                  <a:srgbClr val="000000"/>
                </a:solidFill>
                <a:latin typeface="Arial"/>
                <a:cs typeface="Arial"/>
              </a:rPr>
              <a:t>parcial</a:t>
            </a:r>
            <a:r>
              <a:rPr sz="1000">
                <a:solidFill>
                  <a:srgbClr val="000000"/>
                </a:solidFill>
                <a:latin typeface="Arial"/>
                <a:cs typeface="Arial"/>
              </a:rPr>
              <a:t>,</a:t>
            </a:r>
            <a:r>
              <a:rPr sz="1000" spc="299">
                <a:solidFill>
                  <a:srgbClr val="000000"/>
                </a:solidFill>
                <a:latin typeface="Arial"/>
                <a:cs typeface="Arial"/>
              </a:rPr>
              <a:t> </a:t>
            </a:r>
            <a:r>
              <a:rPr sz="1000">
                <a:solidFill>
                  <a:srgbClr val="000000"/>
                </a:solidFill>
                <a:latin typeface="Arial"/>
                <a:cs typeface="Arial"/>
              </a:rPr>
              <a:t>ajuste</a:t>
            </a:r>
            <a:r>
              <a:rPr lang="pt-BR" sz="1000">
                <a:solidFill>
                  <a:srgbClr val="000000"/>
                </a:solidFill>
                <a:latin typeface="Arial"/>
                <a:cs typeface="Arial"/>
              </a:rPr>
              <a:t> </a:t>
            </a:r>
            <a:r>
              <a:rPr sz="1000">
                <a:solidFill>
                  <a:srgbClr val="000000"/>
                </a:solidFill>
                <a:latin typeface="Arial"/>
                <a:cs typeface="Arial"/>
              </a:rPr>
              <a:t>do</a:t>
            </a:r>
            <a:r>
              <a:rPr sz="1000" spc="645">
                <a:solidFill>
                  <a:srgbClr val="000000"/>
                </a:solidFill>
                <a:latin typeface="Arial"/>
                <a:cs typeface="Arial"/>
              </a:rPr>
              <a:t> </a:t>
            </a:r>
            <a:r>
              <a:rPr sz="1000" dirty="0">
                <a:solidFill>
                  <a:srgbClr val="000000"/>
                </a:solidFill>
                <a:latin typeface="Arial"/>
                <a:cs typeface="Arial"/>
              </a:rPr>
              <a:t>relógio,</a:t>
            </a:r>
            <a:r>
              <a:rPr sz="1000" spc="657" dirty="0">
                <a:solidFill>
                  <a:srgbClr val="000000"/>
                </a:solidFill>
                <a:latin typeface="Arial"/>
                <a:cs typeface="Arial"/>
              </a:rPr>
              <a:t> </a:t>
            </a:r>
            <a:r>
              <a:rPr sz="1000" dirty="0">
                <a:solidFill>
                  <a:srgbClr val="000000"/>
                </a:solidFill>
                <a:latin typeface="Arial"/>
                <a:cs typeface="Arial"/>
              </a:rPr>
              <a:t>ligação</a:t>
            </a:r>
            <a:r>
              <a:rPr sz="1000" spc="656" dirty="0">
                <a:solidFill>
                  <a:srgbClr val="000000"/>
                </a:solidFill>
                <a:latin typeface="Arial"/>
                <a:cs typeface="Arial"/>
              </a:rPr>
              <a:t> </a:t>
            </a:r>
            <a:r>
              <a:rPr sz="1000" dirty="0">
                <a:solidFill>
                  <a:srgbClr val="000000"/>
                </a:solidFill>
                <a:latin typeface="Arial"/>
                <a:cs typeface="Arial"/>
              </a:rPr>
              <a:t>Bluetooth,</a:t>
            </a:r>
            <a:r>
              <a:rPr sz="1000" spc="642" dirty="0">
                <a:solidFill>
                  <a:srgbClr val="000000"/>
                </a:solidFill>
                <a:latin typeface="Arial"/>
                <a:cs typeface="Arial"/>
              </a:rPr>
              <a:t> </a:t>
            </a:r>
            <a:r>
              <a:rPr sz="1000" dirty="0">
                <a:solidFill>
                  <a:srgbClr val="000000"/>
                </a:solidFill>
                <a:latin typeface="Arial"/>
                <a:cs typeface="Arial"/>
              </a:rPr>
              <a:t>ajuste</a:t>
            </a:r>
            <a:r>
              <a:rPr sz="1000" spc="652" dirty="0">
                <a:solidFill>
                  <a:srgbClr val="000000"/>
                </a:solidFill>
                <a:latin typeface="Arial"/>
                <a:cs typeface="Arial"/>
              </a:rPr>
              <a:t> </a:t>
            </a:r>
            <a:r>
              <a:rPr sz="1000" dirty="0">
                <a:solidFill>
                  <a:srgbClr val="000000"/>
                </a:solidFill>
                <a:latin typeface="Arial"/>
                <a:cs typeface="Arial"/>
              </a:rPr>
              <a:t>da</a:t>
            </a:r>
          </a:p>
          <a:p>
            <a:pPr marL="228600" marR="0">
              <a:lnSpc>
                <a:spcPts val="1112"/>
              </a:lnSpc>
              <a:spcBef>
                <a:spcPts val="87"/>
              </a:spcBef>
              <a:spcAft>
                <a:spcPts val="0"/>
              </a:spcAft>
            </a:pPr>
            <a:r>
              <a:rPr sz="1000" dirty="0">
                <a:solidFill>
                  <a:srgbClr val="000000"/>
                </a:solidFill>
                <a:latin typeface="Arial"/>
                <a:cs typeface="Arial"/>
              </a:rPr>
              <a:t>pressão</a:t>
            </a:r>
            <a:r>
              <a:rPr sz="1000" spc="677" dirty="0">
                <a:solidFill>
                  <a:srgbClr val="000000"/>
                </a:solidFill>
                <a:latin typeface="Arial"/>
                <a:cs typeface="Arial"/>
              </a:rPr>
              <a:t> </a:t>
            </a:r>
            <a:r>
              <a:rPr sz="1000" dirty="0">
                <a:solidFill>
                  <a:srgbClr val="000000"/>
                </a:solidFill>
                <a:latin typeface="Arial"/>
                <a:cs typeface="Arial"/>
              </a:rPr>
              <a:t>dos</a:t>
            </a:r>
            <a:r>
              <a:rPr sz="1000" spc="690" dirty="0">
                <a:solidFill>
                  <a:srgbClr val="000000"/>
                </a:solidFill>
                <a:latin typeface="Arial"/>
                <a:cs typeface="Arial"/>
              </a:rPr>
              <a:t> </a:t>
            </a:r>
            <a:r>
              <a:rPr sz="1000" dirty="0">
                <a:solidFill>
                  <a:srgbClr val="000000"/>
                </a:solidFill>
                <a:latin typeface="Arial"/>
                <a:cs typeface="Arial"/>
              </a:rPr>
              <a:t>pneus</a:t>
            </a:r>
            <a:r>
              <a:rPr sz="1000" spc="686" dirty="0">
                <a:solidFill>
                  <a:srgbClr val="000000"/>
                </a:solidFill>
                <a:latin typeface="Arial"/>
                <a:cs typeface="Arial"/>
              </a:rPr>
              <a:t> </a:t>
            </a:r>
            <a:r>
              <a:rPr sz="1000" dirty="0">
                <a:solidFill>
                  <a:srgbClr val="000000"/>
                </a:solidFill>
                <a:latin typeface="Arial"/>
                <a:cs typeface="Arial"/>
              </a:rPr>
              <a:t>e</a:t>
            </a:r>
            <a:r>
              <a:rPr sz="1000" spc="677" dirty="0">
                <a:solidFill>
                  <a:srgbClr val="000000"/>
                </a:solidFill>
                <a:latin typeface="Arial"/>
                <a:cs typeface="Arial"/>
              </a:rPr>
              <a:t> </a:t>
            </a:r>
            <a:r>
              <a:rPr sz="1000" dirty="0">
                <a:solidFill>
                  <a:srgbClr val="000000"/>
                </a:solidFill>
                <a:latin typeface="Arial"/>
                <a:cs typeface="Arial"/>
              </a:rPr>
              <a:t>sincronização</a:t>
            </a:r>
            <a:r>
              <a:rPr sz="1000" spc="678" dirty="0">
                <a:solidFill>
                  <a:srgbClr val="000000"/>
                </a:solidFill>
                <a:latin typeface="Arial"/>
                <a:cs typeface="Arial"/>
              </a:rPr>
              <a:t> </a:t>
            </a:r>
            <a:r>
              <a:rPr sz="1000" dirty="0">
                <a:solidFill>
                  <a:srgbClr val="000000"/>
                </a:solidFill>
                <a:latin typeface="Arial"/>
                <a:cs typeface="Arial"/>
              </a:rPr>
              <a:t>da</a:t>
            </a:r>
          </a:p>
          <a:p>
            <a:pPr marL="228600" marR="0">
              <a:lnSpc>
                <a:spcPts val="1112"/>
              </a:lnSpc>
              <a:spcBef>
                <a:spcPts val="87"/>
              </a:spcBef>
              <a:spcAft>
                <a:spcPts val="0"/>
              </a:spcAft>
            </a:pPr>
            <a:r>
              <a:rPr sz="1000" dirty="0">
                <a:solidFill>
                  <a:srgbClr val="000000"/>
                </a:solidFill>
                <a:latin typeface="Arial"/>
                <a:cs typeface="Arial"/>
              </a:rPr>
              <a:t>agenda telefónica.</a:t>
            </a:r>
          </a:p>
        </p:txBody>
      </p:sp>
      <p:sp>
        <p:nvSpPr>
          <p:cNvPr id="13" name="object 13"/>
          <p:cNvSpPr txBox="1"/>
          <p:nvPr/>
        </p:nvSpPr>
        <p:spPr>
          <a:xfrm>
            <a:off x="3964559" y="3066828"/>
            <a:ext cx="320608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Entre</a:t>
            </a:r>
            <a:r>
              <a:rPr sz="900" spc="261" dirty="0">
                <a:solidFill>
                  <a:srgbClr val="000000"/>
                </a:solidFill>
                <a:latin typeface="Arial"/>
                <a:cs typeface="Arial"/>
              </a:rPr>
              <a:t> </a:t>
            </a:r>
            <a:r>
              <a:rPr sz="900" dirty="0">
                <a:solidFill>
                  <a:srgbClr val="000000"/>
                </a:solidFill>
                <a:latin typeface="Arial"/>
                <a:cs typeface="Arial"/>
              </a:rPr>
              <a:t>no</a:t>
            </a:r>
            <a:r>
              <a:rPr sz="900" spc="253" dirty="0">
                <a:solidFill>
                  <a:srgbClr val="000000"/>
                </a:solidFill>
                <a:latin typeface="Arial"/>
                <a:cs typeface="Arial"/>
              </a:rPr>
              <a:t> </a:t>
            </a:r>
            <a:r>
              <a:rPr sz="900" dirty="0">
                <a:solidFill>
                  <a:srgbClr val="000000"/>
                </a:solidFill>
                <a:latin typeface="Arial"/>
                <a:cs typeface="Arial"/>
              </a:rPr>
              <a:t>primeiro</a:t>
            </a:r>
            <a:r>
              <a:rPr sz="900" spc="256" dirty="0">
                <a:solidFill>
                  <a:srgbClr val="000000"/>
                </a:solidFill>
                <a:latin typeface="Arial"/>
                <a:cs typeface="Arial"/>
              </a:rPr>
              <a:t> </a:t>
            </a:r>
            <a:r>
              <a:rPr sz="900" dirty="0">
                <a:solidFill>
                  <a:srgbClr val="000000"/>
                </a:solidFill>
                <a:latin typeface="Arial"/>
                <a:cs typeface="Arial"/>
              </a:rPr>
              <a:t>menu</a:t>
            </a:r>
            <a:r>
              <a:rPr sz="900" spc="256" dirty="0">
                <a:solidFill>
                  <a:srgbClr val="000000"/>
                </a:solidFill>
                <a:latin typeface="Arial"/>
                <a:cs typeface="Arial"/>
              </a:rPr>
              <a:t> </a:t>
            </a:r>
            <a:r>
              <a:rPr sz="900" dirty="0">
                <a:solidFill>
                  <a:srgbClr val="000000"/>
                </a:solidFill>
                <a:latin typeface="Arial"/>
                <a:cs typeface="Arial"/>
              </a:rPr>
              <a:t>fazendo</a:t>
            </a:r>
            <a:r>
              <a:rPr sz="900" spc="256" dirty="0">
                <a:solidFill>
                  <a:srgbClr val="000000"/>
                </a:solidFill>
                <a:latin typeface="Arial"/>
                <a:cs typeface="Arial"/>
              </a:rPr>
              <a:t> </a:t>
            </a:r>
            <a:r>
              <a:rPr sz="900" dirty="0">
                <a:solidFill>
                  <a:srgbClr val="000000"/>
                </a:solidFill>
                <a:latin typeface="Arial"/>
                <a:cs typeface="Arial"/>
              </a:rPr>
              <a:t>uma</a:t>
            </a:r>
            <a:r>
              <a:rPr sz="900" spc="257" dirty="0">
                <a:solidFill>
                  <a:srgbClr val="000000"/>
                </a:solidFill>
                <a:latin typeface="Arial"/>
                <a:cs typeface="Arial"/>
              </a:rPr>
              <a:t> </a:t>
            </a:r>
            <a:r>
              <a:rPr sz="900" dirty="0">
                <a:solidFill>
                  <a:srgbClr val="000000"/>
                </a:solidFill>
                <a:latin typeface="Arial"/>
                <a:cs typeface="Arial"/>
              </a:rPr>
              <a:t>pressão</a:t>
            </a:r>
            <a:r>
              <a:rPr sz="900" spc="256" dirty="0">
                <a:solidFill>
                  <a:srgbClr val="000000"/>
                </a:solidFill>
                <a:latin typeface="Arial"/>
                <a:cs typeface="Arial"/>
              </a:rPr>
              <a:t> </a:t>
            </a:r>
            <a:r>
              <a:rPr sz="900" dirty="0">
                <a:solidFill>
                  <a:srgbClr val="000000"/>
                </a:solidFill>
                <a:latin typeface="Arial"/>
                <a:cs typeface="Arial"/>
              </a:rPr>
              <a:t>longa</a:t>
            </a:r>
            <a:r>
              <a:rPr sz="900" spc="256" dirty="0">
                <a:solidFill>
                  <a:srgbClr val="000000"/>
                </a:solidFill>
                <a:latin typeface="Arial"/>
                <a:cs typeface="Arial"/>
              </a:rPr>
              <a:t> </a:t>
            </a:r>
            <a:r>
              <a:rPr sz="900" dirty="0">
                <a:solidFill>
                  <a:srgbClr val="000000"/>
                </a:solidFill>
                <a:latin typeface="Arial"/>
                <a:cs typeface="Arial"/>
              </a:rPr>
              <a:t>no</a:t>
            </a:r>
          </a:p>
          <a:p>
            <a:pPr marL="0" marR="0">
              <a:lnSpc>
                <a:spcPts val="1005"/>
              </a:lnSpc>
              <a:spcBef>
                <a:spcPts val="194"/>
              </a:spcBef>
              <a:spcAft>
                <a:spcPts val="0"/>
              </a:spcAft>
            </a:pPr>
            <a:r>
              <a:rPr sz="900" dirty="0">
                <a:solidFill>
                  <a:srgbClr val="000000"/>
                </a:solidFill>
                <a:latin typeface="Arial"/>
                <a:cs typeface="Arial"/>
              </a:rPr>
              <a:t>botão Confirmar.</a:t>
            </a:r>
          </a:p>
        </p:txBody>
      </p:sp>
      <p:sp>
        <p:nvSpPr>
          <p:cNvPr id="14" name="object 14"/>
          <p:cNvSpPr txBox="1"/>
          <p:nvPr/>
        </p:nvSpPr>
        <p:spPr>
          <a:xfrm>
            <a:off x="769924" y="3106083"/>
            <a:ext cx="2980091" cy="4845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6.</a:t>
            </a:r>
            <a:r>
              <a:rPr sz="1000" spc="696" dirty="0">
                <a:solidFill>
                  <a:srgbClr val="000000"/>
                </a:solidFill>
                <a:latin typeface="Arial"/>
                <a:cs typeface="Arial"/>
              </a:rPr>
              <a:t> </a:t>
            </a:r>
            <a:r>
              <a:rPr sz="1000" dirty="0">
                <a:solidFill>
                  <a:srgbClr val="000000"/>
                </a:solidFill>
                <a:latin typeface="Arial"/>
                <a:cs typeface="Arial"/>
              </a:rPr>
              <a:t>Segundo</a:t>
            </a:r>
            <a:r>
              <a:rPr sz="1000" spc="307" dirty="0">
                <a:solidFill>
                  <a:srgbClr val="000000"/>
                </a:solidFill>
                <a:latin typeface="Arial"/>
                <a:cs typeface="Arial"/>
              </a:rPr>
              <a:t> </a:t>
            </a:r>
            <a:r>
              <a:rPr sz="1000" dirty="0">
                <a:solidFill>
                  <a:srgbClr val="000000"/>
                </a:solidFill>
                <a:latin typeface="Arial"/>
                <a:cs typeface="Arial"/>
              </a:rPr>
              <a:t>menu</a:t>
            </a:r>
            <a:r>
              <a:rPr sz="1000" spc="317" dirty="0">
                <a:solidFill>
                  <a:srgbClr val="000000"/>
                </a:solidFill>
                <a:latin typeface="Arial"/>
                <a:cs typeface="Arial"/>
              </a:rPr>
              <a:t> </a:t>
            </a:r>
            <a:r>
              <a:rPr sz="1000" dirty="0">
                <a:solidFill>
                  <a:srgbClr val="000000"/>
                </a:solidFill>
                <a:latin typeface="Arial"/>
                <a:cs typeface="Arial"/>
              </a:rPr>
              <a:t>de</a:t>
            </a:r>
            <a:r>
              <a:rPr sz="1000" spc="319" dirty="0">
                <a:solidFill>
                  <a:srgbClr val="000000"/>
                </a:solidFill>
                <a:latin typeface="Arial"/>
                <a:cs typeface="Arial"/>
              </a:rPr>
              <a:t> </a:t>
            </a:r>
            <a:r>
              <a:rPr sz="1000" dirty="0">
                <a:solidFill>
                  <a:srgbClr val="000000"/>
                </a:solidFill>
                <a:latin typeface="Arial"/>
                <a:cs typeface="Arial"/>
              </a:rPr>
              <a:t>My</a:t>
            </a:r>
            <a:r>
              <a:rPr sz="1000" spc="329" dirty="0">
                <a:solidFill>
                  <a:srgbClr val="000000"/>
                </a:solidFill>
                <a:latin typeface="Arial"/>
                <a:cs typeface="Arial"/>
              </a:rPr>
              <a:t> </a:t>
            </a:r>
            <a:r>
              <a:rPr sz="1000" dirty="0">
                <a:solidFill>
                  <a:srgbClr val="000000"/>
                </a:solidFill>
                <a:latin typeface="Arial"/>
                <a:cs typeface="Arial"/>
              </a:rPr>
              <a:t>Vehicle:</a:t>
            </a:r>
            <a:r>
              <a:rPr sz="1000" spc="307" dirty="0">
                <a:solidFill>
                  <a:srgbClr val="000000"/>
                </a:solidFill>
                <a:latin typeface="Arial"/>
                <a:cs typeface="Arial"/>
              </a:rPr>
              <a:t> </a:t>
            </a:r>
            <a:r>
              <a:rPr sz="1000" dirty="0">
                <a:solidFill>
                  <a:srgbClr val="000000"/>
                </a:solidFill>
                <a:latin typeface="Arial"/>
                <a:cs typeface="Arial"/>
              </a:rPr>
              <a:t>Informação</a:t>
            </a:r>
          </a:p>
          <a:p>
            <a:pPr marL="228600" marR="0">
              <a:lnSpc>
                <a:spcPts val="1112"/>
              </a:lnSpc>
              <a:spcBef>
                <a:spcPts val="87"/>
              </a:spcBef>
              <a:spcAft>
                <a:spcPts val="0"/>
              </a:spcAft>
            </a:pPr>
            <a:r>
              <a:rPr sz="1000" dirty="0">
                <a:solidFill>
                  <a:srgbClr val="000000"/>
                </a:solidFill>
                <a:latin typeface="Arial"/>
                <a:cs typeface="Arial"/>
              </a:rPr>
              <a:t>sobre</a:t>
            </a:r>
            <a:r>
              <a:rPr sz="1000" spc="246" dirty="0">
                <a:solidFill>
                  <a:srgbClr val="000000"/>
                </a:solidFill>
                <a:latin typeface="Arial"/>
                <a:cs typeface="Arial"/>
              </a:rPr>
              <a:t> </a:t>
            </a:r>
            <a:r>
              <a:rPr sz="1000" dirty="0">
                <a:solidFill>
                  <a:srgbClr val="000000"/>
                </a:solidFill>
                <a:latin typeface="Arial"/>
                <a:cs typeface="Arial"/>
              </a:rPr>
              <a:t>a</a:t>
            </a:r>
            <a:r>
              <a:rPr sz="1000" spc="245" dirty="0">
                <a:solidFill>
                  <a:srgbClr val="000000"/>
                </a:solidFill>
                <a:latin typeface="Arial"/>
                <a:cs typeface="Arial"/>
              </a:rPr>
              <a:t> </a:t>
            </a:r>
            <a:r>
              <a:rPr sz="1000" dirty="0">
                <a:solidFill>
                  <a:srgbClr val="000000"/>
                </a:solidFill>
                <a:latin typeface="Arial"/>
                <a:cs typeface="Arial"/>
              </a:rPr>
              <a:t>Minha</a:t>
            </a:r>
            <a:r>
              <a:rPr sz="1000" spc="259" dirty="0">
                <a:solidFill>
                  <a:srgbClr val="000000"/>
                </a:solidFill>
                <a:latin typeface="Arial"/>
                <a:cs typeface="Arial"/>
              </a:rPr>
              <a:t> </a:t>
            </a:r>
            <a:r>
              <a:rPr sz="1000" dirty="0">
                <a:solidFill>
                  <a:srgbClr val="000000"/>
                </a:solidFill>
                <a:latin typeface="Arial"/>
                <a:cs typeface="Arial"/>
              </a:rPr>
              <a:t>Moto,</a:t>
            </a:r>
            <a:r>
              <a:rPr sz="1000" spc="248" dirty="0">
                <a:solidFill>
                  <a:srgbClr val="000000"/>
                </a:solidFill>
                <a:latin typeface="Arial"/>
                <a:cs typeface="Arial"/>
              </a:rPr>
              <a:t> </a:t>
            </a:r>
            <a:r>
              <a:rPr sz="1000" dirty="0">
                <a:solidFill>
                  <a:srgbClr val="000000"/>
                </a:solidFill>
                <a:latin typeface="Arial"/>
                <a:cs typeface="Arial"/>
              </a:rPr>
              <a:t>todos</a:t>
            </a:r>
            <a:r>
              <a:rPr sz="1000" spc="250" dirty="0">
                <a:solidFill>
                  <a:srgbClr val="000000"/>
                </a:solidFill>
                <a:latin typeface="Arial"/>
                <a:cs typeface="Arial"/>
              </a:rPr>
              <a:t> </a:t>
            </a:r>
            <a:r>
              <a:rPr sz="1000" dirty="0">
                <a:solidFill>
                  <a:srgbClr val="000000"/>
                </a:solidFill>
                <a:latin typeface="Arial"/>
                <a:cs typeface="Arial"/>
              </a:rPr>
              <a:t>os</a:t>
            </a:r>
            <a:r>
              <a:rPr sz="1000" spc="252" dirty="0">
                <a:solidFill>
                  <a:srgbClr val="000000"/>
                </a:solidFill>
                <a:latin typeface="Arial"/>
                <a:cs typeface="Arial"/>
              </a:rPr>
              <a:t> </a:t>
            </a:r>
            <a:r>
              <a:rPr sz="1000" dirty="0">
                <a:solidFill>
                  <a:srgbClr val="000000"/>
                </a:solidFill>
                <a:latin typeface="Arial"/>
                <a:cs typeface="Arial"/>
              </a:rPr>
              <a:t>números</a:t>
            </a:r>
            <a:r>
              <a:rPr sz="1000" spc="253" dirty="0">
                <a:solidFill>
                  <a:srgbClr val="000000"/>
                </a:solidFill>
                <a:latin typeface="Arial"/>
                <a:cs typeface="Arial"/>
              </a:rPr>
              <a:t> </a:t>
            </a:r>
            <a:r>
              <a:rPr sz="1000" dirty="0">
                <a:solidFill>
                  <a:srgbClr val="000000"/>
                </a:solidFill>
                <a:latin typeface="Arial"/>
                <a:cs typeface="Arial"/>
              </a:rPr>
              <a:t>de</a:t>
            </a:r>
          </a:p>
          <a:p>
            <a:pPr marL="228600" marR="0">
              <a:lnSpc>
                <a:spcPts val="1112"/>
              </a:lnSpc>
              <a:spcBef>
                <a:spcPts val="90"/>
              </a:spcBef>
              <a:spcAft>
                <a:spcPts val="0"/>
              </a:spcAft>
            </a:pPr>
            <a:r>
              <a:rPr sz="1000" dirty="0">
                <a:solidFill>
                  <a:srgbClr val="000000"/>
                </a:solidFill>
                <a:latin typeface="Arial"/>
                <a:cs typeface="Arial"/>
              </a:rPr>
              <a:t>versão.</a:t>
            </a:r>
          </a:p>
        </p:txBody>
      </p:sp>
      <p:sp>
        <p:nvSpPr>
          <p:cNvPr id="15" name="object 15"/>
          <p:cNvSpPr txBox="1"/>
          <p:nvPr/>
        </p:nvSpPr>
        <p:spPr>
          <a:xfrm>
            <a:off x="3964559" y="3453342"/>
            <a:ext cx="923567"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a:solidFill>
                  <a:srgbClr val="000000"/>
                </a:solidFill>
                <a:latin typeface="Arial"/>
                <a:cs typeface="Arial"/>
              </a:rPr>
              <a:t>M</a:t>
            </a:r>
            <a:r>
              <a:rPr lang="pt-BR" sz="1200" b="1">
                <a:solidFill>
                  <a:srgbClr val="000000"/>
                </a:solidFill>
                <a:latin typeface="Arial"/>
                <a:cs typeface="Arial"/>
              </a:rPr>
              <a:t>eu Veículo</a:t>
            </a:r>
            <a:endParaRPr sz="1200" b="1" dirty="0">
              <a:solidFill>
                <a:srgbClr val="000000"/>
              </a:solidFill>
              <a:latin typeface="Arial"/>
              <a:cs typeface="Arial"/>
            </a:endParaRPr>
          </a:p>
        </p:txBody>
      </p:sp>
      <p:sp>
        <p:nvSpPr>
          <p:cNvPr id="16" name="object 16"/>
          <p:cNvSpPr txBox="1"/>
          <p:nvPr/>
        </p:nvSpPr>
        <p:spPr>
          <a:xfrm>
            <a:off x="769924" y="3639864"/>
            <a:ext cx="2979995" cy="436017"/>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7.</a:t>
            </a:r>
            <a:r>
              <a:rPr sz="1000" spc="696" dirty="0">
                <a:solidFill>
                  <a:srgbClr val="000000"/>
                </a:solidFill>
                <a:latin typeface="Arial"/>
                <a:cs typeface="Arial"/>
              </a:rPr>
              <a:t> </a:t>
            </a:r>
            <a:r>
              <a:rPr sz="1000" dirty="0">
                <a:solidFill>
                  <a:srgbClr val="000000"/>
                </a:solidFill>
                <a:latin typeface="Arial"/>
                <a:cs typeface="Arial"/>
              </a:rPr>
              <a:t>Entrar</a:t>
            </a:r>
            <a:r>
              <a:rPr sz="1000" spc="206" dirty="0">
                <a:solidFill>
                  <a:srgbClr val="000000"/>
                </a:solidFill>
                <a:latin typeface="Arial"/>
                <a:cs typeface="Arial"/>
              </a:rPr>
              <a:t> </a:t>
            </a:r>
            <a:r>
              <a:rPr sz="1000" dirty="0">
                <a:solidFill>
                  <a:srgbClr val="000000"/>
                </a:solidFill>
                <a:latin typeface="Arial"/>
                <a:cs typeface="Arial"/>
              </a:rPr>
              <a:t>em</a:t>
            </a:r>
            <a:r>
              <a:rPr sz="1000" spc="200" dirty="0">
                <a:solidFill>
                  <a:srgbClr val="000000"/>
                </a:solidFill>
                <a:latin typeface="Arial"/>
                <a:cs typeface="Arial"/>
              </a:rPr>
              <a:t> </a:t>
            </a:r>
            <a:r>
              <a:rPr sz="1000" dirty="0">
                <a:solidFill>
                  <a:srgbClr val="000000"/>
                </a:solidFill>
                <a:latin typeface="Arial"/>
                <a:cs typeface="Arial"/>
              </a:rPr>
              <a:t>My</a:t>
            </a:r>
            <a:r>
              <a:rPr sz="1000" spc="206" dirty="0">
                <a:solidFill>
                  <a:srgbClr val="000000"/>
                </a:solidFill>
                <a:latin typeface="Arial"/>
                <a:cs typeface="Arial"/>
              </a:rPr>
              <a:t> </a:t>
            </a:r>
            <a:r>
              <a:rPr sz="1000" dirty="0">
                <a:solidFill>
                  <a:srgbClr val="000000"/>
                </a:solidFill>
                <a:latin typeface="Arial"/>
                <a:cs typeface="Arial"/>
              </a:rPr>
              <a:t>Vehicle:</a:t>
            </a:r>
            <a:r>
              <a:rPr sz="1000" spc="204" dirty="0">
                <a:solidFill>
                  <a:srgbClr val="000000"/>
                </a:solidFill>
                <a:latin typeface="Arial"/>
                <a:cs typeface="Arial"/>
              </a:rPr>
              <a:t> </a:t>
            </a:r>
            <a:r>
              <a:rPr sz="1000">
                <a:solidFill>
                  <a:srgbClr val="000000"/>
                </a:solidFill>
                <a:latin typeface="Arial"/>
                <a:cs typeface="Arial"/>
              </a:rPr>
              <a:t>mantenha</a:t>
            </a:r>
            <a:r>
              <a:rPr sz="1000" spc="199">
                <a:solidFill>
                  <a:srgbClr val="000000"/>
                </a:solidFill>
                <a:latin typeface="Arial"/>
                <a:cs typeface="Arial"/>
              </a:rPr>
              <a:t> </a:t>
            </a:r>
            <a:r>
              <a:rPr lang="pt-BR" sz="1000">
                <a:solidFill>
                  <a:srgbClr val="000000"/>
                </a:solidFill>
                <a:latin typeface="Arial"/>
                <a:cs typeface="Arial"/>
              </a:rPr>
              <a:t>pressionado</a:t>
            </a:r>
          </a:p>
          <a:p>
            <a:pPr marL="0" marR="0">
              <a:lnSpc>
                <a:spcPts val="1112"/>
              </a:lnSpc>
              <a:spcBef>
                <a:spcPts val="0"/>
              </a:spcBef>
              <a:spcAft>
                <a:spcPts val="0"/>
              </a:spcAft>
            </a:pPr>
            <a:r>
              <a:rPr lang="pt-BR" sz="1000">
                <a:solidFill>
                  <a:srgbClr val="000000"/>
                </a:solidFill>
                <a:latin typeface="Arial"/>
                <a:cs typeface="Arial"/>
              </a:rPr>
              <a:t>       o b</a:t>
            </a:r>
            <a:r>
              <a:rPr sz="1000">
                <a:solidFill>
                  <a:srgbClr val="000000"/>
                </a:solidFill>
                <a:latin typeface="Arial"/>
                <a:cs typeface="Arial"/>
              </a:rPr>
              <a:t>otão</a:t>
            </a:r>
            <a:r>
              <a:rPr sz="1000" spc="126">
                <a:solidFill>
                  <a:srgbClr val="000000"/>
                </a:solidFill>
                <a:latin typeface="Arial"/>
                <a:cs typeface="Arial"/>
              </a:rPr>
              <a:t> </a:t>
            </a:r>
            <a:r>
              <a:rPr sz="1000" dirty="0">
                <a:solidFill>
                  <a:srgbClr val="000000"/>
                </a:solidFill>
                <a:latin typeface="Arial"/>
                <a:cs typeface="Arial"/>
              </a:rPr>
              <a:t>Para</a:t>
            </a:r>
            <a:r>
              <a:rPr sz="1000" spc="143" dirty="0">
                <a:solidFill>
                  <a:srgbClr val="000000"/>
                </a:solidFill>
                <a:latin typeface="Arial"/>
                <a:cs typeface="Arial"/>
              </a:rPr>
              <a:t> </a:t>
            </a:r>
            <a:r>
              <a:rPr sz="1000" dirty="0">
                <a:solidFill>
                  <a:srgbClr val="000000"/>
                </a:solidFill>
                <a:latin typeface="Arial"/>
                <a:cs typeface="Arial"/>
              </a:rPr>
              <a:t>Cima</a:t>
            </a:r>
            <a:r>
              <a:rPr sz="1000" spc="130" dirty="0">
                <a:solidFill>
                  <a:srgbClr val="000000"/>
                </a:solidFill>
                <a:latin typeface="Arial"/>
                <a:cs typeface="Arial"/>
              </a:rPr>
              <a:t> </a:t>
            </a:r>
            <a:r>
              <a:rPr sz="1000" dirty="0">
                <a:solidFill>
                  <a:srgbClr val="000000"/>
                </a:solidFill>
                <a:latin typeface="Arial"/>
                <a:cs typeface="Arial"/>
              </a:rPr>
              <a:t>para</a:t>
            </a:r>
            <a:r>
              <a:rPr sz="1000" spc="139" dirty="0">
                <a:solidFill>
                  <a:srgbClr val="000000"/>
                </a:solidFill>
                <a:latin typeface="Arial"/>
                <a:cs typeface="Arial"/>
              </a:rPr>
              <a:t> </a:t>
            </a:r>
            <a:r>
              <a:rPr sz="1000" dirty="0">
                <a:solidFill>
                  <a:srgbClr val="000000"/>
                </a:solidFill>
                <a:latin typeface="Arial"/>
                <a:cs typeface="Arial"/>
              </a:rPr>
              <a:t>eliminar</a:t>
            </a:r>
            <a:r>
              <a:rPr sz="1000" spc="141" dirty="0">
                <a:solidFill>
                  <a:srgbClr val="000000"/>
                </a:solidFill>
                <a:latin typeface="Arial"/>
                <a:cs typeface="Arial"/>
              </a:rPr>
              <a:t> </a:t>
            </a:r>
            <a:r>
              <a:rPr sz="1000" dirty="0">
                <a:solidFill>
                  <a:srgbClr val="000000"/>
                </a:solidFill>
                <a:latin typeface="Arial"/>
                <a:cs typeface="Arial"/>
              </a:rPr>
              <a:t>o</a:t>
            </a:r>
            <a:r>
              <a:rPr sz="1000" spc="126" dirty="0">
                <a:solidFill>
                  <a:srgbClr val="000000"/>
                </a:solidFill>
                <a:latin typeface="Arial"/>
                <a:cs typeface="Arial"/>
              </a:rPr>
              <a:t> </a:t>
            </a:r>
            <a:r>
              <a:rPr sz="1000" dirty="0">
                <a:solidFill>
                  <a:srgbClr val="000000"/>
                </a:solidFill>
                <a:latin typeface="Arial"/>
                <a:cs typeface="Arial"/>
              </a:rPr>
              <a:t>símbolo</a:t>
            </a:r>
            <a:r>
              <a:rPr sz="1000" spc="126" dirty="0">
                <a:solidFill>
                  <a:srgbClr val="000000"/>
                </a:solidFill>
                <a:latin typeface="Arial"/>
                <a:cs typeface="Arial"/>
              </a:rPr>
              <a:t> </a:t>
            </a:r>
            <a:r>
              <a:rPr sz="1000" dirty="0">
                <a:solidFill>
                  <a:srgbClr val="000000"/>
                </a:solidFill>
                <a:latin typeface="Arial"/>
                <a:cs typeface="Arial"/>
              </a:rPr>
              <a:t>de</a:t>
            </a:r>
          </a:p>
          <a:p>
            <a:pPr marL="228600" marR="0">
              <a:lnSpc>
                <a:spcPts val="1112"/>
              </a:lnSpc>
              <a:spcBef>
                <a:spcPts val="86"/>
              </a:spcBef>
              <a:spcAft>
                <a:spcPts val="0"/>
              </a:spcAft>
            </a:pPr>
            <a:r>
              <a:rPr sz="1000" dirty="0">
                <a:solidFill>
                  <a:srgbClr val="000000"/>
                </a:solidFill>
                <a:latin typeface="Arial"/>
                <a:cs typeface="Arial"/>
              </a:rPr>
              <a:t>manutenção.</a:t>
            </a:r>
          </a:p>
        </p:txBody>
      </p:sp>
      <p:sp>
        <p:nvSpPr>
          <p:cNvPr id="17" name="object 17"/>
          <p:cNvSpPr txBox="1"/>
          <p:nvPr/>
        </p:nvSpPr>
        <p:spPr>
          <a:xfrm>
            <a:off x="3964559" y="3734721"/>
            <a:ext cx="3211263" cy="9280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 entrar</a:t>
            </a:r>
            <a:r>
              <a:rPr sz="900" spc="-13" dirty="0">
                <a:solidFill>
                  <a:srgbClr val="000000"/>
                </a:solidFill>
                <a:latin typeface="Arial"/>
                <a:cs typeface="Arial"/>
              </a:rPr>
              <a:t> </a:t>
            </a:r>
            <a:r>
              <a:rPr sz="900" dirty="0">
                <a:solidFill>
                  <a:srgbClr val="000000"/>
                </a:solidFill>
                <a:latin typeface="Arial"/>
                <a:cs typeface="Arial"/>
              </a:rPr>
              <a:t>no primeiro menu</a:t>
            </a:r>
            <a:r>
              <a:rPr sz="900">
                <a:solidFill>
                  <a:srgbClr val="000000"/>
                </a:solidFill>
                <a:latin typeface="Arial"/>
                <a:cs typeface="Arial"/>
              </a:rPr>
              <a:t>, </a:t>
            </a:r>
            <a:r>
              <a:rPr lang="pt-BR" sz="900">
                <a:solidFill>
                  <a:srgbClr val="000000"/>
                </a:solidFill>
                <a:latin typeface="Arial"/>
                <a:cs typeface="Arial"/>
              </a:rPr>
              <a:t>aperte</a:t>
            </a:r>
            <a:r>
              <a:rPr sz="900">
                <a:solidFill>
                  <a:srgbClr val="000000"/>
                </a:solidFill>
                <a:latin typeface="Arial"/>
                <a:cs typeface="Arial"/>
              </a:rPr>
              <a:t> </a:t>
            </a:r>
            <a:r>
              <a:rPr sz="900" dirty="0">
                <a:solidFill>
                  <a:srgbClr val="000000"/>
                </a:solidFill>
                <a:latin typeface="Arial"/>
                <a:cs typeface="Arial"/>
              </a:rPr>
              <a:t>brevemente o botão</a:t>
            </a:r>
          </a:p>
          <a:p>
            <a:pPr marL="0" marR="0">
              <a:lnSpc>
                <a:spcPts val="1005"/>
              </a:lnSpc>
              <a:spcBef>
                <a:spcPts val="194"/>
              </a:spcBef>
              <a:spcAft>
                <a:spcPts val="0"/>
              </a:spcAft>
            </a:pPr>
            <a:r>
              <a:rPr sz="900" dirty="0">
                <a:solidFill>
                  <a:srgbClr val="000000"/>
                </a:solidFill>
                <a:latin typeface="Arial"/>
                <a:cs typeface="Arial"/>
              </a:rPr>
              <a:t>Para</a:t>
            </a:r>
            <a:r>
              <a:rPr sz="900" spc="27" dirty="0">
                <a:solidFill>
                  <a:srgbClr val="000000"/>
                </a:solidFill>
                <a:latin typeface="Arial"/>
                <a:cs typeface="Arial"/>
              </a:rPr>
              <a:t> </a:t>
            </a:r>
            <a:r>
              <a:rPr sz="900" dirty="0">
                <a:solidFill>
                  <a:srgbClr val="000000"/>
                </a:solidFill>
                <a:latin typeface="Arial"/>
                <a:cs typeface="Arial"/>
              </a:rPr>
              <a:t>Cima</a:t>
            </a:r>
            <a:r>
              <a:rPr sz="900" spc="30" dirty="0">
                <a:solidFill>
                  <a:srgbClr val="000000"/>
                </a:solidFill>
                <a:latin typeface="Arial"/>
                <a:cs typeface="Arial"/>
              </a:rPr>
              <a:t> </a:t>
            </a:r>
            <a:r>
              <a:rPr sz="900" dirty="0">
                <a:solidFill>
                  <a:srgbClr val="000000"/>
                </a:solidFill>
                <a:latin typeface="Arial"/>
                <a:cs typeface="Arial"/>
              </a:rPr>
              <a:t>e</a:t>
            </a:r>
            <a:r>
              <a:rPr sz="900" spc="17" dirty="0">
                <a:solidFill>
                  <a:srgbClr val="000000"/>
                </a:solidFill>
                <a:latin typeface="Arial"/>
                <a:cs typeface="Arial"/>
              </a:rPr>
              <a:t> </a:t>
            </a:r>
            <a:r>
              <a:rPr sz="900" dirty="0">
                <a:solidFill>
                  <a:srgbClr val="000000"/>
                </a:solidFill>
                <a:latin typeface="Arial"/>
                <a:cs typeface="Arial"/>
              </a:rPr>
              <a:t>Para</a:t>
            </a:r>
            <a:r>
              <a:rPr sz="900" spc="16" dirty="0">
                <a:solidFill>
                  <a:srgbClr val="000000"/>
                </a:solidFill>
                <a:latin typeface="Arial"/>
                <a:cs typeface="Arial"/>
              </a:rPr>
              <a:t> </a:t>
            </a:r>
            <a:r>
              <a:rPr sz="900" dirty="0">
                <a:solidFill>
                  <a:srgbClr val="000000"/>
                </a:solidFill>
                <a:latin typeface="Arial"/>
                <a:cs typeface="Arial"/>
              </a:rPr>
              <a:t>Baixo</a:t>
            </a:r>
            <a:r>
              <a:rPr sz="900" spc="28" dirty="0">
                <a:solidFill>
                  <a:srgbClr val="000000"/>
                </a:solidFill>
                <a:latin typeface="Arial"/>
                <a:cs typeface="Arial"/>
              </a:rPr>
              <a:t> </a:t>
            </a:r>
            <a:r>
              <a:rPr sz="900" dirty="0">
                <a:solidFill>
                  <a:srgbClr val="000000"/>
                </a:solidFill>
                <a:latin typeface="Arial"/>
                <a:cs typeface="Arial"/>
              </a:rPr>
              <a:t>para</a:t>
            </a:r>
            <a:r>
              <a:rPr sz="900" spc="17" dirty="0">
                <a:solidFill>
                  <a:srgbClr val="000000"/>
                </a:solidFill>
                <a:latin typeface="Arial"/>
                <a:cs typeface="Arial"/>
              </a:rPr>
              <a:t> </a:t>
            </a:r>
            <a:r>
              <a:rPr sz="900">
                <a:solidFill>
                  <a:srgbClr val="000000"/>
                </a:solidFill>
                <a:latin typeface="Arial"/>
                <a:cs typeface="Arial"/>
              </a:rPr>
              <a:t>selecionar</a:t>
            </a:r>
            <a:r>
              <a:rPr sz="900" spc="13">
                <a:solidFill>
                  <a:srgbClr val="000000"/>
                </a:solidFill>
                <a:latin typeface="Arial"/>
                <a:cs typeface="Arial"/>
              </a:rPr>
              <a:t> </a:t>
            </a:r>
            <a:r>
              <a:rPr lang="pt-BR" sz="900" spc="13">
                <a:solidFill>
                  <a:srgbClr val="000000"/>
                </a:solidFill>
                <a:latin typeface="Arial"/>
                <a:cs typeface="Arial"/>
              </a:rPr>
              <a:t>Meu Veículo</a:t>
            </a:r>
            <a:r>
              <a:rPr sz="900">
                <a:solidFill>
                  <a:srgbClr val="000000"/>
                </a:solidFill>
                <a:latin typeface="Arial"/>
                <a:cs typeface="Arial"/>
              </a:rPr>
              <a:t>,</a:t>
            </a:r>
            <a:r>
              <a:rPr sz="900" spc="28">
                <a:solidFill>
                  <a:srgbClr val="000000"/>
                </a:solidFill>
                <a:latin typeface="Arial"/>
                <a:cs typeface="Arial"/>
              </a:rPr>
              <a:t> </a:t>
            </a:r>
            <a:r>
              <a:rPr sz="900" dirty="0">
                <a:solidFill>
                  <a:srgbClr val="000000"/>
                </a:solidFill>
                <a:latin typeface="Arial"/>
                <a:cs typeface="Arial"/>
              </a:rPr>
              <a:t>depois</a:t>
            </a:r>
          </a:p>
          <a:p>
            <a:pPr marL="0" marR="0">
              <a:lnSpc>
                <a:spcPts val="1005"/>
              </a:lnSpc>
              <a:spcBef>
                <a:spcPts val="194"/>
              </a:spcBef>
              <a:spcAft>
                <a:spcPts val="0"/>
              </a:spcAft>
            </a:pPr>
            <a:r>
              <a:rPr lang="pt-BR" sz="900">
                <a:solidFill>
                  <a:srgbClr val="000000"/>
                </a:solidFill>
                <a:latin typeface="Arial"/>
                <a:cs typeface="Arial"/>
              </a:rPr>
              <a:t>aperte</a:t>
            </a:r>
            <a:r>
              <a:rPr sz="900" spc="110">
                <a:solidFill>
                  <a:srgbClr val="000000"/>
                </a:solidFill>
                <a:latin typeface="Arial"/>
                <a:cs typeface="Arial"/>
              </a:rPr>
              <a:t> </a:t>
            </a:r>
            <a:r>
              <a:rPr sz="900" dirty="0">
                <a:solidFill>
                  <a:srgbClr val="000000"/>
                </a:solidFill>
                <a:latin typeface="Arial"/>
                <a:cs typeface="Arial"/>
              </a:rPr>
              <a:t>brevemente</a:t>
            </a:r>
            <a:r>
              <a:rPr sz="900" spc="124" dirty="0">
                <a:solidFill>
                  <a:srgbClr val="000000"/>
                </a:solidFill>
                <a:latin typeface="Arial"/>
                <a:cs typeface="Arial"/>
              </a:rPr>
              <a:t> </a:t>
            </a:r>
            <a:r>
              <a:rPr sz="900" dirty="0">
                <a:solidFill>
                  <a:srgbClr val="000000"/>
                </a:solidFill>
                <a:latin typeface="Arial"/>
                <a:cs typeface="Arial"/>
              </a:rPr>
              <a:t>o</a:t>
            </a:r>
            <a:r>
              <a:rPr sz="900" spc="112" dirty="0">
                <a:solidFill>
                  <a:srgbClr val="000000"/>
                </a:solidFill>
                <a:latin typeface="Arial"/>
                <a:cs typeface="Arial"/>
              </a:rPr>
              <a:t> </a:t>
            </a:r>
            <a:r>
              <a:rPr sz="900" dirty="0">
                <a:solidFill>
                  <a:srgbClr val="000000"/>
                </a:solidFill>
                <a:latin typeface="Arial"/>
                <a:cs typeface="Arial"/>
              </a:rPr>
              <a:t>botão</a:t>
            </a:r>
            <a:r>
              <a:rPr sz="900" spc="140" dirty="0">
                <a:solidFill>
                  <a:srgbClr val="000000"/>
                </a:solidFill>
                <a:latin typeface="Arial"/>
                <a:cs typeface="Arial"/>
              </a:rPr>
              <a:t> </a:t>
            </a:r>
            <a:r>
              <a:rPr sz="900" dirty="0">
                <a:solidFill>
                  <a:srgbClr val="000000"/>
                </a:solidFill>
                <a:latin typeface="Arial"/>
                <a:cs typeface="Arial"/>
              </a:rPr>
              <a:t>Confirmar</a:t>
            </a:r>
            <a:r>
              <a:rPr sz="900" spc="123" dirty="0">
                <a:solidFill>
                  <a:srgbClr val="000000"/>
                </a:solidFill>
                <a:latin typeface="Arial"/>
                <a:cs typeface="Arial"/>
              </a:rPr>
              <a:t> </a:t>
            </a:r>
            <a:r>
              <a:rPr sz="900" dirty="0">
                <a:solidFill>
                  <a:srgbClr val="000000"/>
                </a:solidFill>
                <a:latin typeface="Arial"/>
                <a:cs typeface="Arial"/>
              </a:rPr>
              <a:t>para</a:t>
            </a:r>
            <a:r>
              <a:rPr sz="900" spc="114" dirty="0">
                <a:solidFill>
                  <a:srgbClr val="000000"/>
                </a:solidFill>
                <a:latin typeface="Arial"/>
                <a:cs typeface="Arial"/>
              </a:rPr>
              <a:t> </a:t>
            </a:r>
            <a:r>
              <a:rPr sz="900" dirty="0">
                <a:solidFill>
                  <a:srgbClr val="000000"/>
                </a:solidFill>
                <a:latin typeface="Arial"/>
                <a:cs typeface="Arial"/>
              </a:rPr>
              <a:t>entrar</a:t>
            </a:r>
            <a:r>
              <a:rPr sz="900" spc="122" dirty="0">
                <a:solidFill>
                  <a:srgbClr val="000000"/>
                </a:solidFill>
                <a:latin typeface="Arial"/>
                <a:cs typeface="Arial"/>
              </a:rPr>
              <a:t> </a:t>
            </a:r>
            <a:r>
              <a:rPr sz="900" dirty="0">
                <a:solidFill>
                  <a:srgbClr val="000000"/>
                </a:solidFill>
                <a:latin typeface="Arial"/>
                <a:cs typeface="Arial"/>
              </a:rPr>
              <a:t>no</a:t>
            </a:r>
            <a:r>
              <a:rPr sz="900" spc="110" dirty="0">
                <a:solidFill>
                  <a:srgbClr val="000000"/>
                </a:solidFill>
                <a:latin typeface="Arial"/>
                <a:cs typeface="Arial"/>
              </a:rPr>
              <a:t> </a:t>
            </a:r>
            <a:r>
              <a:rPr sz="900" dirty="0">
                <a:solidFill>
                  <a:srgbClr val="000000"/>
                </a:solidFill>
                <a:latin typeface="Arial"/>
                <a:cs typeface="Arial"/>
              </a:rPr>
              <a:t>modo</a:t>
            </a:r>
          </a:p>
          <a:p>
            <a:pPr marL="0" marR="0">
              <a:lnSpc>
                <a:spcPts val="1005"/>
              </a:lnSpc>
              <a:spcBef>
                <a:spcPts val="194"/>
              </a:spcBef>
              <a:spcAft>
                <a:spcPts val="0"/>
              </a:spcAft>
            </a:pPr>
            <a:r>
              <a:rPr sz="900" dirty="0">
                <a:solidFill>
                  <a:srgbClr val="000000"/>
                </a:solidFill>
                <a:latin typeface="Arial"/>
                <a:cs typeface="Arial"/>
              </a:rPr>
              <a:t>de</a:t>
            </a:r>
            <a:r>
              <a:rPr sz="900" spc="517" dirty="0">
                <a:solidFill>
                  <a:srgbClr val="000000"/>
                </a:solidFill>
                <a:latin typeface="Arial"/>
                <a:cs typeface="Arial"/>
              </a:rPr>
              <a:t> </a:t>
            </a:r>
            <a:r>
              <a:rPr sz="900" dirty="0">
                <a:solidFill>
                  <a:srgbClr val="000000"/>
                </a:solidFill>
                <a:latin typeface="Arial"/>
                <a:cs typeface="Arial"/>
              </a:rPr>
              <a:t>seleção.</a:t>
            </a:r>
            <a:r>
              <a:rPr sz="900" spc="520" dirty="0">
                <a:solidFill>
                  <a:srgbClr val="000000"/>
                </a:solidFill>
                <a:latin typeface="Arial"/>
                <a:cs typeface="Arial"/>
              </a:rPr>
              <a:t> </a:t>
            </a:r>
            <a:r>
              <a:rPr sz="900" dirty="0">
                <a:solidFill>
                  <a:srgbClr val="000000"/>
                </a:solidFill>
                <a:latin typeface="Arial"/>
                <a:cs typeface="Arial"/>
              </a:rPr>
              <a:t>Quando</a:t>
            </a:r>
            <a:r>
              <a:rPr sz="900" spc="513" dirty="0">
                <a:solidFill>
                  <a:srgbClr val="000000"/>
                </a:solidFill>
                <a:latin typeface="Arial"/>
                <a:cs typeface="Arial"/>
              </a:rPr>
              <a:t> </a:t>
            </a:r>
            <a:r>
              <a:rPr sz="900" dirty="0">
                <a:solidFill>
                  <a:srgbClr val="000000"/>
                </a:solidFill>
                <a:latin typeface="Arial"/>
                <a:cs typeface="Arial"/>
              </a:rPr>
              <a:t>o</a:t>
            </a:r>
            <a:r>
              <a:rPr sz="900" spc="508" dirty="0">
                <a:solidFill>
                  <a:srgbClr val="000000"/>
                </a:solidFill>
                <a:latin typeface="Arial"/>
                <a:cs typeface="Arial"/>
              </a:rPr>
              <a:t> </a:t>
            </a:r>
            <a:r>
              <a:rPr sz="900" dirty="0">
                <a:solidFill>
                  <a:srgbClr val="000000"/>
                </a:solidFill>
                <a:latin typeface="Arial"/>
                <a:cs typeface="Arial"/>
              </a:rPr>
              <a:t>cursor</a:t>
            </a:r>
            <a:r>
              <a:rPr sz="900" spc="517" dirty="0">
                <a:solidFill>
                  <a:srgbClr val="000000"/>
                </a:solidFill>
                <a:latin typeface="Arial"/>
                <a:cs typeface="Arial"/>
              </a:rPr>
              <a:t> </a:t>
            </a:r>
            <a:r>
              <a:rPr sz="900" dirty="0">
                <a:solidFill>
                  <a:srgbClr val="000000"/>
                </a:solidFill>
                <a:latin typeface="Arial"/>
                <a:cs typeface="Arial"/>
              </a:rPr>
              <a:t>fixar</a:t>
            </a:r>
            <a:r>
              <a:rPr sz="900" spc="520" dirty="0">
                <a:solidFill>
                  <a:srgbClr val="000000"/>
                </a:solidFill>
                <a:latin typeface="Arial"/>
                <a:cs typeface="Arial"/>
              </a:rPr>
              <a:t> </a:t>
            </a:r>
            <a:r>
              <a:rPr sz="900" dirty="0">
                <a:solidFill>
                  <a:srgbClr val="000000"/>
                </a:solidFill>
                <a:latin typeface="Arial"/>
                <a:cs typeface="Arial"/>
              </a:rPr>
              <a:t>a</a:t>
            </a:r>
            <a:r>
              <a:rPr sz="900" spc="519" dirty="0">
                <a:solidFill>
                  <a:srgbClr val="000000"/>
                </a:solidFill>
                <a:latin typeface="Arial"/>
                <a:cs typeface="Arial"/>
              </a:rPr>
              <a:t> </a:t>
            </a:r>
            <a:r>
              <a:rPr sz="900" dirty="0">
                <a:solidFill>
                  <a:srgbClr val="000000"/>
                </a:solidFill>
                <a:latin typeface="Arial"/>
                <a:cs typeface="Arial"/>
              </a:rPr>
              <a:t>página</a:t>
            </a:r>
            <a:r>
              <a:rPr sz="900">
                <a:solidFill>
                  <a:srgbClr val="000000"/>
                </a:solidFill>
                <a:latin typeface="Arial"/>
                <a:cs typeface="Arial"/>
              </a:rPr>
              <a:t>,</a:t>
            </a:r>
            <a:r>
              <a:rPr sz="900" spc="520">
                <a:solidFill>
                  <a:srgbClr val="000000"/>
                </a:solidFill>
                <a:latin typeface="Arial"/>
                <a:cs typeface="Arial"/>
              </a:rPr>
              <a:t> </a:t>
            </a:r>
            <a:r>
              <a:rPr lang="pt-BR" sz="900">
                <a:solidFill>
                  <a:srgbClr val="000000"/>
                </a:solidFill>
                <a:latin typeface="Arial"/>
                <a:cs typeface="Arial"/>
              </a:rPr>
              <a:t>aperte</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brevemente</a:t>
            </a:r>
            <a:r>
              <a:rPr sz="900" spc="217" dirty="0">
                <a:solidFill>
                  <a:srgbClr val="000000"/>
                </a:solidFill>
                <a:latin typeface="Arial"/>
                <a:cs typeface="Arial"/>
              </a:rPr>
              <a:t> </a:t>
            </a:r>
            <a:r>
              <a:rPr sz="900" dirty="0">
                <a:solidFill>
                  <a:srgbClr val="000000"/>
                </a:solidFill>
                <a:latin typeface="Arial"/>
                <a:cs typeface="Arial"/>
              </a:rPr>
              <a:t>o</a:t>
            </a:r>
            <a:r>
              <a:rPr sz="900" spc="208" dirty="0">
                <a:solidFill>
                  <a:srgbClr val="000000"/>
                </a:solidFill>
                <a:latin typeface="Arial"/>
                <a:cs typeface="Arial"/>
              </a:rPr>
              <a:t> </a:t>
            </a:r>
            <a:r>
              <a:rPr sz="900" dirty="0">
                <a:solidFill>
                  <a:srgbClr val="000000"/>
                </a:solidFill>
                <a:latin typeface="Arial"/>
                <a:cs typeface="Arial"/>
              </a:rPr>
              <a:t>botão</a:t>
            </a:r>
            <a:r>
              <a:rPr sz="900" spc="201" dirty="0">
                <a:solidFill>
                  <a:srgbClr val="000000"/>
                </a:solidFill>
                <a:latin typeface="Arial"/>
                <a:cs typeface="Arial"/>
              </a:rPr>
              <a:t> </a:t>
            </a:r>
            <a:r>
              <a:rPr sz="900" dirty="0">
                <a:solidFill>
                  <a:srgbClr val="000000"/>
                </a:solidFill>
                <a:latin typeface="Arial"/>
                <a:cs typeface="Arial"/>
              </a:rPr>
              <a:t>para</a:t>
            </a:r>
            <a:r>
              <a:rPr sz="900" spc="194" dirty="0">
                <a:solidFill>
                  <a:srgbClr val="000000"/>
                </a:solidFill>
                <a:latin typeface="Arial"/>
                <a:cs typeface="Arial"/>
              </a:rPr>
              <a:t> </a:t>
            </a:r>
            <a:r>
              <a:rPr sz="900" dirty="0">
                <a:solidFill>
                  <a:srgbClr val="000000"/>
                </a:solidFill>
                <a:latin typeface="Arial"/>
                <a:cs typeface="Arial"/>
              </a:rPr>
              <a:t>confirmar</a:t>
            </a:r>
            <a:r>
              <a:rPr sz="900" spc="216" dirty="0">
                <a:solidFill>
                  <a:srgbClr val="000000"/>
                </a:solidFill>
                <a:latin typeface="Arial"/>
                <a:cs typeface="Arial"/>
              </a:rPr>
              <a:t> </a:t>
            </a:r>
            <a:r>
              <a:rPr sz="900" dirty="0">
                <a:solidFill>
                  <a:srgbClr val="000000"/>
                </a:solidFill>
                <a:latin typeface="Arial"/>
                <a:cs typeface="Arial"/>
              </a:rPr>
              <a:t>a</a:t>
            </a:r>
            <a:r>
              <a:rPr sz="900" spc="208" dirty="0">
                <a:solidFill>
                  <a:srgbClr val="000000"/>
                </a:solidFill>
                <a:latin typeface="Arial"/>
                <a:cs typeface="Arial"/>
              </a:rPr>
              <a:t> </a:t>
            </a:r>
            <a:r>
              <a:rPr sz="900" dirty="0">
                <a:solidFill>
                  <a:srgbClr val="000000"/>
                </a:solidFill>
                <a:latin typeface="Arial"/>
                <a:cs typeface="Arial"/>
              </a:rPr>
              <a:t>página</a:t>
            </a:r>
            <a:r>
              <a:rPr sz="900" spc="208" dirty="0">
                <a:solidFill>
                  <a:srgbClr val="000000"/>
                </a:solidFill>
                <a:latin typeface="Arial"/>
                <a:cs typeface="Arial"/>
              </a:rPr>
              <a:t> </a:t>
            </a:r>
            <a:r>
              <a:rPr sz="900" dirty="0">
                <a:solidFill>
                  <a:srgbClr val="000000"/>
                </a:solidFill>
                <a:latin typeface="Arial"/>
                <a:cs typeface="Arial"/>
              </a:rPr>
              <a:t>seguinte,</a:t>
            </a:r>
            <a:r>
              <a:rPr sz="900" spc="207"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6"/>
              </a:spcBef>
              <a:spcAft>
                <a:spcPts val="0"/>
              </a:spcAft>
            </a:pPr>
            <a:r>
              <a:rPr sz="900" dirty="0">
                <a:solidFill>
                  <a:srgbClr val="000000"/>
                </a:solidFill>
                <a:latin typeface="Arial"/>
                <a:cs typeface="Arial"/>
              </a:rPr>
              <a:t>última</a:t>
            </a:r>
            <a:r>
              <a:rPr sz="900" spc="327" dirty="0">
                <a:solidFill>
                  <a:srgbClr val="000000"/>
                </a:solidFill>
                <a:latin typeface="Arial"/>
                <a:cs typeface="Arial"/>
              </a:rPr>
              <a:t> </a:t>
            </a:r>
            <a:r>
              <a:rPr sz="900" dirty="0">
                <a:solidFill>
                  <a:srgbClr val="000000"/>
                </a:solidFill>
                <a:latin typeface="Arial"/>
                <a:cs typeface="Arial"/>
              </a:rPr>
              <a:t>página</a:t>
            </a:r>
            <a:r>
              <a:rPr sz="900" spc="328" dirty="0">
                <a:solidFill>
                  <a:srgbClr val="000000"/>
                </a:solidFill>
                <a:latin typeface="Arial"/>
                <a:cs typeface="Arial"/>
              </a:rPr>
              <a:t> </a:t>
            </a:r>
            <a:r>
              <a:rPr sz="900" dirty="0">
                <a:solidFill>
                  <a:srgbClr val="000000"/>
                </a:solidFill>
                <a:latin typeface="Arial"/>
                <a:cs typeface="Arial"/>
              </a:rPr>
              <a:t>para</a:t>
            </a:r>
            <a:r>
              <a:rPr sz="900" spc="344" dirty="0">
                <a:solidFill>
                  <a:srgbClr val="000000"/>
                </a:solidFill>
                <a:latin typeface="Arial"/>
                <a:cs typeface="Arial"/>
              </a:rPr>
              <a:t> </a:t>
            </a:r>
            <a:r>
              <a:rPr sz="900" dirty="0">
                <a:solidFill>
                  <a:srgbClr val="000000"/>
                </a:solidFill>
                <a:latin typeface="Arial"/>
                <a:cs typeface="Arial"/>
              </a:rPr>
              <a:t>começar</a:t>
            </a:r>
            <a:r>
              <a:rPr sz="900" spc="324" dirty="0">
                <a:solidFill>
                  <a:srgbClr val="000000"/>
                </a:solidFill>
                <a:latin typeface="Arial"/>
                <a:cs typeface="Arial"/>
              </a:rPr>
              <a:t> </a:t>
            </a:r>
            <a:r>
              <a:rPr sz="900" dirty="0">
                <a:solidFill>
                  <a:srgbClr val="000000"/>
                </a:solidFill>
                <a:latin typeface="Arial"/>
                <a:cs typeface="Arial"/>
              </a:rPr>
              <a:t>a</a:t>
            </a:r>
            <a:r>
              <a:rPr sz="900" spc="335" dirty="0">
                <a:solidFill>
                  <a:srgbClr val="000000"/>
                </a:solidFill>
                <a:latin typeface="Arial"/>
                <a:cs typeface="Arial"/>
              </a:rPr>
              <a:t> </a:t>
            </a:r>
            <a:r>
              <a:rPr sz="900" dirty="0">
                <a:solidFill>
                  <a:srgbClr val="000000"/>
                </a:solidFill>
                <a:latin typeface="Arial"/>
                <a:cs typeface="Arial"/>
              </a:rPr>
              <a:t>mudar</a:t>
            </a:r>
            <a:r>
              <a:rPr sz="900" spc="328" dirty="0">
                <a:solidFill>
                  <a:srgbClr val="000000"/>
                </a:solidFill>
                <a:latin typeface="Arial"/>
                <a:cs typeface="Arial"/>
              </a:rPr>
              <a:t> </a:t>
            </a:r>
            <a:r>
              <a:rPr sz="900" dirty="0">
                <a:solidFill>
                  <a:srgbClr val="000000"/>
                </a:solidFill>
                <a:latin typeface="Arial"/>
                <a:cs typeface="Arial"/>
              </a:rPr>
              <a:t>quando</a:t>
            </a:r>
            <a:r>
              <a:rPr sz="900" spc="331" dirty="0">
                <a:solidFill>
                  <a:srgbClr val="000000"/>
                </a:solidFill>
                <a:latin typeface="Arial"/>
                <a:cs typeface="Arial"/>
              </a:rPr>
              <a:t> </a:t>
            </a:r>
            <a:r>
              <a:rPr sz="900" dirty="0">
                <a:solidFill>
                  <a:srgbClr val="000000"/>
                </a:solidFill>
                <a:latin typeface="Arial"/>
                <a:cs typeface="Arial"/>
              </a:rPr>
              <a:t>o</a:t>
            </a:r>
            <a:r>
              <a:rPr sz="900" spc="329" dirty="0">
                <a:solidFill>
                  <a:srgbClr val="000000"/>
                </a:solidFill>
                <a:latin typeface="Arial"/>
                <a:cs typeface="Arial"/>
              </a:rPr>
              <a:t> </a:t>
            </a:r>
            <a:r>
              <a:rPr sz="900" dirty="0">
                <a:solidFill>
                  <a:srgbClr val="000000"/>
                </a:solidFill>
                <a:latin typeface="Arial"/>
                <a:cs typeface="Arial"/>
              </a:rPr>
              <a:t>cursor</a:t>
            </a:r>
          </a:p>
        </p:txBody>
      </p:sp>
      <p:sp>
        <p:nvSpPr>
          <p:cNvPr id="18" name="object 18"/>
          <p:cNvSpPr txBox="1"/>
          <p:nvPr/>
        </p:nvSpPr>
        <p:spPr>
          <a:xfrm>
            <a:off x="742188" y="4176036"/>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9" name="object 19"/>
          <p:cNvSpPr txBox="1"/>
          <p:nvPr/>
        </p:nvSpPr>
        <p:spPr>
          <a:xfrm>
            <a:off x="541020" y="4428395"/>
            <a:ext cx="316226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229" dirty="0">
                <a:solidFill>
                  <a:srgbClr val="000000"/>
                </a:solidFill>
                <a:latin typeface="Arial"/>
                <a:cs typeface="Arial"/>
              </a:rPr>
              <a:t> </a:t>
            </a:r>
            <a:r>
              <a:rPr sz="900" dirty="0">
                <a:solidFill>
                  <a:srgbClr val="000000"/>
                </a:solidFill>
                <a:latin typeface="Arial"/>
                <a:cs typeface="Arial"/>
              </a:rPr>
              <a:t>pressão</a:t>
            </a:r>
            <a:r>
              <a:rPr sz="900" spc="230" dirty="0">
                <a:solidFill>
                  <a:srgbClr val="000000"/>
                </a:solidFill>
                <a:latin typeface="Arial"/>
                <a:cs typeface="Arial"/>
              </a:rPr>
              <a:t> </a:t>
            </a:r>
            <a:r>
              <a:rPr sz="900" dirty="0">
                <a:solidFill>
                  <a:srgbClr val="000000"/>
                </a:solidFill>
                <a:latin typeface="Arial"/>
                <a:cs typeface="Arial"/>
              </a:rPr>
              <a:t>breve</a:t>
            </a:r>
            <a:r>
              <a:rPr sz="900" spc="220" dirty="0">
                <a:solidFill>
                  <a:srgbClr val="000000"/>
                </a:solidFill>
                <a:latin typeface="Arial"/>
                <a:cs typeface="Arial"/>
              </a:rPr>
              <a:t> </a:t>
            </a:r>
            <a:r>
              <a:rPr sz="900" dirty="0">
                <a:solidFill>
                  <a:srgbClr val="000000"/>
                </a:solidFill>
                <a:latin typeface="Arial"/>
                <a:cs typeface="Arial"/>
              </a:rPr>
              <a:t>é</a:t>
            </a:r>
            <a:r>
              <a:rPr sz="900" spc="247" dirty="0">
                <a:solidFill>
                  <a:srgbClr val="000000"/>
                </a:solidFill>
                <a:latin typeface="Arial"/>
                <a:cs typeface="Arial"/>
              </a:rPr>
              <a:t> </a:t>
            </a:r>
            <a:r>
              <a:rPr sz="900" dirty="0">
                <a:solidFill>
                  <a:srgbClr val="000000"/>
                </a:solidFill>
                <a:latin typeface="Arial"/>
                <a:cs typeface="Arial"/>
              </a:rPr>
              <a:t>de</a:t>
            </a:r>
            <a:r>
              <a:rPr sz="900" spc="229" dirty="0">
                <a:solidFill>
                  <a:srgbClr val="000000"/>
                </a:solidFill>
                <a:latin typeface="Arial"/>
                <a:cs typeface="Arial"/>
              </a:rPr>
              <a:t> </a:t>
            </a:r>
            <a:r>
              <a:rPr sz="900" dirty="0">
                <a:solidFill>
                  <a:srgbClr val="000000"/>
                </a:solidFill>
                <a:latin typeface="Arial"/>
                <a:cs typeface="Arial"/>
              </a:rPr>
              <a:t>0,5</a:t>
            </a:r>
            <a:r>
              <a:rPr sz="900" spc="234" dirty="0">
                <a:solidFill>
                  <a:srgbClr val="000000"/>
                </a:solidFill>
                <a:latin typeface="Arial"/>
                <a:cs typeface="Arial"/>
              </a:rPr>
              <a:t> </a:t>
            </a:r>
            <a:r>
              <a:rPr sz="900" dirty="0">
                <a:solidFill>
                  <a:srgbClr val="000000"/>
                </a:solidFill>
                <a:latin typeface="Arial"/>
                <a:cs typeface="Arial"/>
              </a:rPr>
              <a:t>segundos</a:t>
            </a:r>
            <a:r>
              <a:rPr sz="900" spc="249" dirty="0">
                <a:solidFill>
                  <a:srgbClr val="000000"/>
                </a:solidFill>
                <a:latin typeface="Arial"/>
                <a:cs typeface="Arial"/>
              </a:rPr>
              <a:t> </a:t>
            </a:r>
            <a:r>
              <a:rPr sz="900" dirty="0">
                <a:solidFill>
                  <a:srgbClr val="000000"/>
                </a:solidFill>
                <a:latin typeface="Arial"/>
                <a:cs typeface="Arial"/>
              </a:rPr>
              <a:t>e</a:t>
            </a:r>
            <a:r>
              <a:rPr sz="900" spc="220" dirty="0">
                <a:solidFill>
                  <a:srgbClr val="000000"/>
                </a:solidFill>
                <a:latin typeface="Arial"/>
                <a:cs typeface="Arial"/>
              </a:rPr>
              <a:t> </a:t>
            </a:r>
            <a:r>
              <a:rPr sz="900" dirty="0">
                <a:solidFill>
                  <a:srgbClr val="000000"/>
                </a:solidFill>
                <a:latin typeface="Arial"/>
                <a:cs typeface="Arial"/>
              </a:rPr>
              <a:t>a</a:t>
            </a:r>
            <a:r>
              <a:rPr sz="900" spc="231" dirty="0">
                <a:solidFill>
                  <a:srgbClr val="000000"/>
                </a:solidFill>
                <a:latin typeface="Arial"/>
                <a:cs typeface="Arial"/>
              </a:rPr>
              <a:t> </a:t>
            </a:r>
            <a:r>
              <a:rPr sz="900" dirty="0">
                <a:solidFill>
                  <a:srgbClr val="000000"/>
                </a:solidFill>
                <a:latin typeface="Arial"/>
                <a:cs typeface="Arial"/>
              </a:rPr>
              <a:t>longa</a:t>
            </a:r>
            <a:r>
              <a:rPr sz="900" spc="231" dirty="0">
                <a:solidFill>
                  <a:srgbClr val="000000"/>
                </a:solidFill>
                <a:latin typeface="Arial"/>
                <a:cs typeface="Arial"/>
              </a:rPr>
              <a:t> </a:t>
            </a:r>
            <a:r>
              <a:rPr sz="900" dirty="0">
                <a:solidFill>
                  <a:srgbClr val="000000"/>
                </a:solidFill>
                <a:latin typeface="Arial"/>
                <a:cs typeface="Arial"/>
              </a:rPr>
              <a:t>é</a:t>
            </a:r>
            <a:r>
              <a:rPr sz="900" spc="242" dirty="0">
                <a:solidFill>
                  <a:srgbClr val="000000"/>
                </a:solidFill>
                <a:latin typeface="Arial"/>
                <a:cs typeface="Arial"/>
              </a:rPr>
              <a:t> </a:t>
            </a:r>
            <a:r>
              <a:rPr sz="900" dirty="0">
                <a:solidFill>
                  <a:srgbClr val="000000"/>
                </a:solidFill>
                <a:latin typeface="Arial"/>
                <a:cs typeface="Arial"/>
              </a:rPr>
              <a:t>de</a:t>
            </a:r>
            <a:r>
              <a:rPr sz="900" spc="240" dirty="0">
                <a:solidFill>
                  <a:srgbClr val="000000"/>
                </a:solidFill>
                <a:latin typeface="Arial"/>
                <a:cs typeface="Arial"/>
              </a:rPr>
              <a:t> </a:t>
            </a:r>
            <a:r>
              <a:rPr sz="900" dirty="0">
                <a:solidFill>
                  <a:srgbClr val="000000"/>
                </a:solidFill>
                <a:latin typeface="Arial"/>
                <a:cs typeface="Arial"/>
              </a:rPr>
              <a:t>2</a:t>
            </a:r>
          </a:p>
          <a:p>
            <a:pPr marL="0" marR="0">
              <a:lnSpc>
                <a:spcPts val="1005"/>
              </a:lnSpc>
              <a:spcBef>
                <a:spcPts val="194"/>
              </a:spcBef>
              <a:spcAft>
                <a:spcPts val="0"/>
              </a:spcAft>
            </a:pPr>
            <a:r>
              <a:rPr sz="900" dirty="0">
                <a:solidFill>
                  <a:srgbClr val="000000"/>
                </a:solidFill>
                <a:latin typeface="Arial"/>
                <a:cs typeface="Arial"/>
              </a:rPr>
              <a:t>segundos.</a:t>
            </a:r>
          </a:p>
        </p:txBody>
      </p:sp>
      <p:sp>
        <p:nvSpPr>
          <p:cNvPr id="20" name="object 20"/>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25</a:t>
            </a:r>
          </a:p>
        </p:txBody>
      </p:sp>
      <p:pic>
        <p:nvPicPr>
          <p:cNvPr id="22" name="Imagem 21">
            <a:extLst>
              <a:ext uri="{FF2B5EF4-FFF2-40B4-BE49-F238E27FC236}">
                <a16:creationId xmlns:a16="http://schemas.microsoft.com/office/drawing/2014/main" id="{E5C95B62-379E-1F56-6E56-6FB9B6A6B6AE}"/>
              </a:ext>
            </a:extLst>
          </p:cNvPr>
          <p:cNvPicPr>
            <a:picLocks noChangeAspect="1"/>
          </p:cNvPicPr>
          <p:nvPr/>
        </p:nvPicPr>
        <p:blipFill>
          <a:blip r:embed="rId4"/>
          <a:srcRect l="12785" t="18592" r="16259" b="19592"/>
          <a:stretch>
            <a:fillRect/>
          </a:stretch>
        </p:blipFill>
        <p:spPr>
          <a:xfrm>
            <a:off x="3941274" y="1101889"/>
            <a:ext cx="3081273" cy="185773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601885"/>
            <a:ext cx="3211263"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selecionar</a:t>
            </a:r>
            <a:r>
              <a:rPr sz="900" spc="28" dirty="0">
                <a:solidFill>
                  <a:srgbClr val="000000"/>
                </a:solidFill>
                <a:latin typeface="Arial"/>
                <a:cs typeface="Arial"/>
              </a:rPr>
              <a:t> </a:t>
            </a:r>
            <a:r>
              <a:rPr sz="900" dirty="0">
                <a:solidFill>
                  <a:srgbClr val="000000"/>
                </a:solidFill>
                <a:latin typeface="Arial"/>
                <a:cs typeface="Arial"/>
              </a:rPr>
              <a:t>a</a:t>
            </a:r>
            <a:r>
              <a:rPr sz="900" spc="29" dirty="0">
                <a:solidFill>
                  <a:srgbClr val="000000"/>
                </a:solidFill>
                <a:latin typeface="Arial"/>
                <a:cs typeface="Arial"/>
              </a:rPr>
              <a:t> </a:t>
            </a:r>
            <a:r>
              <a:rPr sz="900" dirty="0">
                <a:solidFill>
                  <a:srgbClr val="000000"/>
                </a:solidFill>
                <a:latin typeface="Arial"/>
                <a:cs typeface="Arial"/>
              </a:rPr>
              <a:t>página</a:t>
            </a:r>
            <a:r>
              <a:rPr sz="900" spc="28" dirty="0">
                <a:solidFill>
                  <a:srgbClr val="000000"/>
                </a:solidFill>
                <a:latin typeface="Arial"/>
                <a:cs typeface="Arial"/>
              </a:rPr>
              <a:t> </a:t>
            </a:r>
            <a:r>
              <a:rPr sz="900" dirty="0">
                <a:solidFill>
                  <a:srgbClr val="000000"/>
                </a:solidFill>
                <a:latin typeface="Arial"/>
                <a:cs typeface="Arial"/>
              </a:rPr>
              <a:t>de</a:t>
            </a:r>
            <a:r>
              <a:rPr sz="900" spc="26" dirty="0">
                <a:solidFill>
                  <a:srgbClr val="000000"/>
                </a:solidFill>
                <a:latin typeface="Arial"/>
                <a:cs typeface="Arial"/>
              </a:rPr>
              <a:t> </a:t>
            </a:r>
            <a:r>
              <a:rPr sz="900" dirty="0">
                <a:solidFill>
                  <a:srgbClr val="000000"/>
                </a:solidFill>
                <a:latin typeface="Arial"/>
                <a:cs typeface="Arial"/>
              </a:rPr>
              <a:t>regresso</a:t>
            </a:r>
            <a:r>
              <a:rPr sz="900">
                <a:solidFill>
                  <a:srgbClr val="000000"/>
                </a:solidFill>
                <a:latin typeface="Arial"/>
                <a:cs typeface="Arial"/>
              </a:rPr>
              <a:t>,</a:t>
            </a:r>
            <a:r>
              <a:rPr sz="900" spc="29">
                <a:solidFill>
                  <a:srgbClr val="000000"/>
                </a:solidFill>
                <a:latin typeface="Arial"/>
                <a:cs typeface="Arial"/>
              </a:rPr>
              <a:t> </a:t>
            </a:r>
            <a:r>
              <a:rPr lang="pt-BR" sz="900">
                <a:solidFill>
                  <a:srgbClr val="000000"/>
                </a:solidFill>
                <a:latin typeface="Arial"/>
                <a:cs typeface="Arial"/>
              </a:rPr>
              <a:t>aperte</a:t>
            </a:r>
            <a:r>
              <a:rPr sz="900" spc="33">
                <a:solidFill>
                  <a:srgbClr val="000000"/>
                </a:solidFill>
                <a:latin typeface="Arial"/>
                <a:cs typeface="Arial"/>
              </a:rPr>
              <a:t> </a:t>
            </a:r>
            <a:r>
              <a:rPr sz="900" dirty="0">
                <a:solidFill>
                  <a:srgbClr val="000000"/>
                </a:solidFill>
                <a:latin typeface="Arial"/>
                <a:cs typeface="Arial"/>
              </a:rPr>
              <a:t>brevemente</a:t>
            </a:r>
            <a:r>
              <a:rPr sz="900" spc="35" dirty="0">
                <a:solidFill>
                  <a:srgbClr val="000000"/>
                </a:solidFill>
                <a:latin typeface="Arial"/>
                <a:cs typeface="Arial"/>
              </a:rPr>
              <a:t> </a:t>
            </a:r>
            <a:r>
              <a:rPr sz="900" dirty="0">
                <a:solidFill>
                  <a:srgbClr val="000000"/>
                </a:solidFill>
                <a:latin typeface="Arial"/>
                <a:cs typeface="Arial"/>
              </a:rPr>
              <a:t>o</a:t>
            </a:r>
            <a:r>
              <a:rPr sz="900" spc="29" dirty="0">
                <a:solidFill>
                  <a:srgbClr val="000000"/>
                </a:solidFill>
                <a:latin typeface="Arial"/>
                <a:cs typeface="Arial"/>
              </a:rPr>
              <a:t> </a:t>
            </a:r>
            <a:r>
              <a:rPr sz="900" dirty="0">
                <a:solidFill>
                  <a:srgbClr val="000000"/>
                </a:solidFill>
                <a:latin typeface="Arial"/>
                <a:cs typeface="Arial"/>
              </a:rPr>
              <a:t>botão</a:t>
            </a:r>
          </a:p>
          <a:p>
            <a:pPr marL="0" marR="0">
              <a:lnSpc>
                <a:spcPts val="1005"/>
              </a:lnSpc>
              <a:spcBef>
                <a:spcPts val="194"/>
              </a:spcBef>
              <a:spcAft>
                <a:spcPts val="0"/>
              </a:spcAft>
            </a:pPr>
            <a:r>
              <a:rPr sz="900" dirty="0">
                <a:solidFill>
                  <a:srgbClr val="000000"/>
                </a:solidFill>
                <a:latin typeface="Arial"/>
                <a:cs typeface="Arial"/>
              </a:rPr>
              <a:t>confirmar</a:t>
            </a:r>
            <a:r>
              <a:rPr sz="900" spc="-13" dirty="0">
                <a:solidFill>
                  <a:srgbClr val="000000"/>
                </a:solidFill>
                <a:latin typeface="Arial"/>
                <a:cs typeface="Arial"/>
              </a:rPr>
              <a:t> </a:t>
            </a:r>
            <a:r>
              <a:rPr sz="900" dirty="0">
                <a:solidFill>
                  <a:srgbClr val="000000"/>
                </a:solidFill>
                <a:latin typeface="Arial"/>
                <a:cs typeface="Arial"/>
              </a:rPr>
              <a:t>para</a:t>
            </a:r>
            <a:r>
              <a:rPr sz="900" spc="-10" dirty="0">
                <a:solidFill>
                  <a:srgbClr val="000000"/>
                </a:solidFill>
                <a:latin typeface="Arial"/>
                <a:cs typeface="Arial"/>
              </a:rPr>
              <a:t> </a:t>
            </a:r>
            <a:r>
              <a:rPr sz="900" dirty="0">
                <a:solidFill>
                  <a:srgbClr val="000000"/>
                </a:solidFill>
                <a:latin typeface="Arial"/>
                <a:cs typeface="Arial"/>
              </a:rPr>
              <a:t>voltar</a:t>
            </a:r>
            <a:r>
              <a:rPr sz="900" spc="-13" dirty="0">
                <a:solidFill>
                  <a:srgbClr val="000000"/>
                </a:solidFill>
                <a:latin typeface="Arial"/>
                <a:cs typeface="Arial"/>
              </a:rPr>
              <a:t> </a:t>
            </a:r>
            <a:r>
              <a:rPr sz="900" dirty="0">
                <a:solidFill>
                  <a:srgbClr val="000000"/>
                </a:solidFill>
                <a:latin typeface="Arial"/>
                <a:cs typeface="Arial"/>
              </a:rPr>
              <a:t>à interface do primeiro menu.</a:t>
            </a:r>
          </a:p>
        </p:txBody>
      </p:sp>
      <p:sp>
        <p:nvSpPr>
          <p:cNvPr id="8" name="object 8"/>
          <p:cNvSpPr txBox="1"/>
          <p:nvPr/>
        </p:nvSpPr>
        <p:spPr>
          <a:xfrm>
            <a:off x="3964559" y="607018"/>
            <a:ext cx="70319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Ajustes</a:t>
            </a:r>
          </a:p>
        </p:txBody>
      </p:sp>
      <p:sp>
        <p:nvSpPr>
          <p:cNvPr id="9" name="object 9"/>
          <p:cNvSpPr txBox="1"/>
          <p:nvPr/>
        </p:nvSpPr>
        <p:spPr>
          <a:xfrm>
            <a:off x="3964559" y="888397"/>
            <a:ext cx="3208062" cy="436017"/>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Aperte</a:t>
            </a:r>
            <a:r>
              <a:rPr sz="900" spc="181">
                <a:solidFill>
                  <a:srgbClr val="000000"/>
                </a:solidFill>
                <a:latin typeface="Arial"/>
                <a:cs typeface="Arial"/>
              </a:rPr>
              <a:t> </a:t>
            </a:r>
            <a:r>
              <a:rPr sz="900" dirty="0">
                <a:solidFill>
                  <a:srgbClr val="000000"/>
                </a:solidFill>
                <a:latin typeface="Arial"/>
                <a:cs typeface="Arial"/>
              </a:rPr>
              <a:t>o</a:t>
            </a:r>
            <a:r>
              <a:rPr sz="900" spc="184" dirty="0">
                <a:solidFill>
                  <a:srgbClr val="000000"/>
                </a:solidFill>
                <a:latin typeface="Arial"/>
                <a:cs typeface="Arial"/>
              </a:rPr>
              <a:t> </a:t>
            </a:r>
            <a:r>
              <a:rPr sz="900" dirty="0">
                <a:solidFill>
                  <a:srgbClr val="000000"/>
                </a:solidFill>
                <a:latin typeface="Arial"/>
                <a:cs typeface="Arial"/>
              </a:rPr>
              <a:t>botão</a:t>
            </a:r>
            <a:r>
              <a:rPr sz="900" spc="184" dirty="0">
                <a:solidFill>
                  <a:srgbClr val="000000"/>
                </a:solidFill>
                <a:latin typeface="Arial"/>
                <a:cs typeface="Arial"/>
              </a:rPr>
              <a:t> </a:t>
            </a:r>
            <a:r>
              <a:rPr sz="900" dirty="0">
                <a:solidFill>
                  <a:srgbClr val="000000"/>
                </a:solidFill>
                <a:latin typeface="Arial"/>
                <a:cs typeface="Arial"/>
              </a:rPr>
              <a:t>Para</a:t>
            </a:r>
            <a:r>
              <a:rPr sz="900" spc="187" dirty="0">
                <a:solidFill>
                  <a:srgbClr val="000000"/>
                </a:solidFill>
                <a:latin typeface="Arial"/>
                <a:cs typeface="Arial"/>
              </a:rPr>
              <a:t> </a:t>
            </a:r>
            <a:r>
              <a:rPr sz="900" dirty="0">
                <a:solidFill>
                  <a:srgbClr val="000000"/>
                </a:solidFill>
                <a:latin typeface="Arial"/>
                <a:cs typeface="Arial"/>
              </a:rPr>
              <a:t>Cima</a:t>
            </a:r>
            <a:r>
              <a:rPr sz="900" spc="185" dirty="0">
                <a:solidFill>
                  <a:srgbClr val="000000"/>
                </a:solidFill>
                <a:latin typeface="Arial"/>
                <a:cs typeface="Arial"/>
              </a:rPr>
              <a:t> </a:t>
            </a:r>
            <a:r>
              <a:rPr sz="900" dirty="0">
                <a:solidFill>
                  <a:srgbClr val="000000"/>
                </a:solidFill>
                <a:latin typeface="Arial"/>
                <a:cs typeface="Arial"/>
              </a:rPr>
              <a:t>ou</a:t>
            </a:r>
            <a:r>
              <a:rPr sz="900" spc="170" dirty="0">
                <a:solidFill>
                  <a:srgbClr val="000000"/>
                </a:solidFill>
                <a:latin typeface="Arial"/>
                <a:cs typeface="Arial"/>
              </a:rPr>
              <a:t> </a:t>
            </a:r>
            <a:r>
              <a:rPr sz="900" dirty="0">
                <a:solidFill>
                  <a:srgbClr val="000000"/>
                </a:solidFill>
                <a:latin typeface="Arial"/>
                <a:cs typeface="Arial"/>
              </a:rPr>
              <a:t>Para</a:t>
            </a:r>
            <a:r>
              <a:rPr sz="900" spc="183" dirty="0">
                <a:solidFill>
                  <a:srgbClr val="000000"/>
                </a:solidFill>
                <a:latin typeface="Arial"/>
                <a:cs typeface="Arial"/>
              </a:rPr>
              <a:t> </a:t>
            </a:r>
            <a:r>
              <a:rPr sz="900" dirty="0">
                <a:solidFill>
                  <a:srgbClr val="000000"/>
                </a:solidFill>
                <a:latin typeface="Arial"/>
                <a:cs typeface="Arial"/>
              </a:rPr>
              <a:t>Baixo</a:t>
            </a:r>
            <a:r>
              <a:rPr sz="900" spc="184" dirty="0">
                <a:solidFill>
                  <a:srgbClr val="000000"/>
                </a:solidFill>
                <a:latin typeface="Arial"/>
                <a:cs typeface="Arial"/>
              </a:rPr>
              <a:t> </a:t>
            </a:r>
            <a:r>
              <a:rPr sz="900" dirty="0">
                <a:solidFill>
                  <a:srgbClr val="000000"/>
                </a:solidFill>
                <a:latin typeface="Arial"/>
                <a:cs typeface="Arial"/>
              </a:rPr>
              <a:t>para</a:t>
            </a:r>
            <a:r>
              <a:rPr sz="900" spc="170" dirty="0">
                <a:solidFill>
                  <a:srgbClr val="000000"/>
                </a:solidFill>
                <a:latin typeface="Arial"/>
                <a:cs typeface="Arial"/>
              </a:rPr>
              <a:t> </a:t>
            </a:r>
            <a:r>
              <a:rPr sz="900" dirty="0">
                <a:solidFill>
                  <a:srgbClr val="000000"/>
                </a:solidFill>
                <a:latin typeface="Arial"/>
                <a:cs typeface="Arial"/>
              </a:rPr>
              <a:t>selecionar</a:t>
            </a:r>
          </a:p>
          <a:p>
            <a:pPr marL="0" marR="0">
              <a:lnSpc>
                <a:spcPts val="1005"/>
              </a:lnSpc>
              <a:spcBef>
                <a:spcPts val="194"/>
              </a:spcBef>
              <a:spcAft>
                <a:spcPts val="0"/>
              </a:spcAft>
            </a:pPr>
            <a:r>
              <a:rPr sz="900" dirty="0">
                <a:solidFill>
                  <a:srgbClr val="000000"/>
                </a:solidFill>
                <a:latin typeface="Arial"/>
                <a:cs typeface="Arial"/>
              </a:rPr>
              <a:t>ajustes</a:t>
            </a:r>
            <a:r>
              <a:rPr sz="900" spc="413" dirty="0">
                <a:solidFill>
                  <a:srgbClr val="000000"/>
                </a:solidFill>
                <a:latin typeface="Arial"/>
                <a:cs typeface="Arial"/>
              </a:rPr>
              <a:t> </a:t>
            </a:r>
            <a:r>
              <a:rPr sz="900" dirty="0">
                <a:solidFill>
                  <a:srgbClr val="000000"/>
                </a:solidFill>
                <a:latin typeface="Arial"/>
                <a:cs typeface="Arial"/>
              </a:rPr>
              <a:t>(Settings).</a:t>
            </a:r>
            <a:r>
              <a:rPr sz="900" spc="414" dirty="0">
                <a:solidFill>
                  <a:srgbClr val="000000"/>
                </a:solidFill>
                <a:latin typeface="Arial"/>
                <a:cs typeface="Arial"/>
              </a:rPr>
              <a:t> </a:t>
            </a:r>
            <a:r>
              <a:rPr sz="900" dirty="0">
                <a:solidFill>
                  <a:srgbClr val="000000"/>
                </a:solidFill>
                <a:latin typeface="Arial"/>
                <a:cs typeface="Arial"/>
              </a:rPr>
              <a:t>Faça</a:t>
            </a:r>
            <a:r>
              <a:rPr sz="900" spc="413" dirty="0">
                <a:solidFill>
                  <a:srgbClr val="000000"/>
                </a:solidFill>
                <a:latin typeface="Arial"/>
                <a:cs typeface="Arial"/>
              </a:rPr>
              <a:t> </a:t>
            </a:r>
            <a:r>
              <a:rPr sz="900" dirty="0">
                <a:solidFill>
                  <a:srgbClr val="000000"/>
                </a:solidFill>
                <a:latin typeface="Arial"/>
                <a:cs typeface="Arial"/>
              </a:rPr>
              <a:t>uma</a:t>
            </a:r>
            <a:r>
              <a:rPr sz="900" spc="425" dirty="0">
                <a:solidFill>
                  <a:srgbClr val="000000"/>
                </a:solidFill>
                <a:latin typeface="Arial"/>
                <a:cs typeface="Arial"/>
              </a:rPr>
              <a:t> </a:t>
            </a:r>
            <a:r>
              <a:rPr sz="900" dirty="0">
                <a:solidFill>
                  <a:srgbClr val="000000"/>
                </a:solidFill>
                <a:latin typeface="Arial"/>
                <a:cs typeface="Arial"/>
              </a:rPr>
              <a:t>pressão</a:t>
            </a:r>
            <a:r>
              <a:rPr sz="900" spc="414" dirty="0">
                <a:solidFill>
                  <a:srgbClr val="000000"/>
                </a:solidFill>
                <a:latin typeface="Arial"/>
                <a:cs typeface="Arial"/>
              </a:rPr>
              <a:t> </a:t>
            </a:r>
            <a:r>
              <a:rPr sz="900" dirty="0">
                <a:solidFill>
                  <a:srgbClr val="000000"/>
                </a:solidFill>
                <a:latin typeface="Arial"/>
                <a:cs typeface="Arial"/>
              </a:rPr>
              <a:t>breve</a:t>
            </a:r>
            <a:r>
              <a:rPr sz="900" spc="413" dirty="0">
                <a:solidFill>
                  <a:srgbClr val="000000"/>
                </a:solidFill>
                <a:latin typeface="Arial"/>
                <a:cs typeface="Arial"/>
              </a:rPr>
              <a:t> </a:t>
            </a:r>
            <a:r>
              <a:rPr sz="900" dirty="0">
                <a:solidFill>
                  <a:srgbClr val="000000"/>
                </a:solidFill>
                <a:latin typeface="Arial"/>
                <a:cs typeface="Arial"/>
              </a:rPr>
              <a:t>no</a:t>
            </a:r>
            <a:r>
              <a:rPr sz="900" spc="411" dirty="0">
                <a:solidFill>
                  <a:srgbClr val="000000"/>
                </a:solidFill>
                <a:latin typeface="Arial"/>
                <a:cs typeface="Arial"/>
              </a:rPr>
              <a:t> </a:t>
            </a:r>
            <a:r>
              <a:rPr sz="900" dirty="0">
                <a:solidFill>
                  <a:srgbClr val="000000"/>
                </a:solidFill>
                <a:latin typeface="Arial"/>
                <a:cs typeface="Arial"/>
              </a:rPr>
              <a:t>botão</a:t>
            </a:r>
          </a:p>
          <a:p>
            <a:pPr marL="0" marR="0">
              <a:lnSpc>
                <a:spcPts val="1005"/>
              </a:lnSpc>
              <a:spcBef>
                <a:spcPts val="194"/>
              </a:spcBef>
              <a:spcAft>
                <a:spcPts val="0"/>
              </a:spcAft>
            </a:pPr>
            <a:r>
              <a:rPr sz="900" dirty="0">
                <a:solidFill>
                  <a:srgbClr val="000000"/>
                </a:solidFill>
                <a:latin typeface="Arial"/>
                <a:cs typeface="Arial"/>
              </a:rPr>
              <a:t>Confirmar para entrar</a:t>
            </a:r>
            <a:r>
              <a:rPr sz="900" spc="10" dirty="0">
                <a:solidFill>
                  <a:srgbClr val="000000"/>
                </a:solidFill>
                <a:latin typeface="Arial"/>
                <a:cs typeface="Arial"/>
              </a:rPr>
              <a:t> </a:t>
            </a:r>
            <a:r>
              <a:rPr sz="900" dirty="0">
                <a:solidFill>
                  <a:srgbClr val="000000"/>
                </a:solidFill>
                <a:latin typeface="Arial"/>
                <a:cs typeface="Arial"/>
              </a:rPr>
              <a:t>no</a:t>
            </a:r>
            <a:r>
              <a:rPr sz="900" spc="14" dirty="0">
                <a:solidFill>
                  <a:srgbClr val="000000"/>
                </a:solidFill>
                <a:latin typeface="Arial"/>
                <a:cs typeface="Arial"/>
              </a:rPr>
              <a:t> </a:t>
            </a:r>
            <a:r>
              <a:rPr sz="900" dirty="0">
                <a:solidFill>
                  <a:srgbClr val="000000"/>
                </a:solidFill>
                <a:latin typeface="Arial"/>
                <a:cs typeface="Arial"/>
              </a:rPr>
              <a:t>segundo menu.</a:t>
            </a:r>
          </a:p>
        </p:txBody>
      </p:sp>
      <p:sp>
        <p:nvSpPr>
          <p:cNvPr id="10" name="object 10"/>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26</a:t>
            </a:r>
          </a:p>
        </p:txBody>
      </p:sp>
      <p:pic>
        <p:nvPicPr>
          <p:cNvPr id="14" name="Imagem 13">
            <a:extLst>
              <a:ext uri="{FF2B5EF4-FFF2-40B4-BE49-F238E27FC236}">
                <a16:creationId xmlns:a16="http://schemas.microsoft.com/office/drawing/2014/main" id="{177AB848-1EA1-D295-E6EC-2C396DE2A598}"/>
              </a:ext>
            </a:extLst>
          </p:cNvPr>
          <p:cNvPicPr>
            <a:picLocks noChangeAspect="1"/>
          </p:cNvPicPr>
          <p:nvPr/>
        </p:nvPicPr>
        <p:blipFill>
          <a:blip r:embed="rId3"/>
          <a:stretch>
            <a:fillRect/>
          </a:stretch>
        </p:blipFill>
        <p:spPr>
          <a:xfrm>
            <a:off x="659766" y="1076474"/>
            <a:ext cx="2807335" cy="1671316"/>
          </a:xfrm>
          <a:prstGeom prst="rect">
            <a:avLst/>
          </a:prstGeom>
        </p:spPr>
      </p:pic>
      <p:pic>
        <p:nvPicPr>
          <p:cNvPr id="15" name="Imagem 14">
            <a:extLst>
              <a:ext uri="{FF2B5EF4-FFF2-40B4-BE49-F238E27FC236}">
                <a16:creationId xmlns:a16="http://schemas.microsoft.com/office/drawing/2014/main" id="{FF8D09F5-10CC-6AB4-8E29-1AD80AC30D06}"/>
              </a:ext>
            </a:extLst>
          </p:cNvPr>
          <p:cNvPicPr>
            <a:picLocks noChangeAspect="1"/>
          </p:cNvPicPr>
          <p:nvPr/>
        </p:nvPicPr>
        <p:blipFill>
          <a:blip r:embed="rId4"/>
          <a:srcRect l="12785" t="18592" r="16259" b="19592"/>
          <a:stretch>
            <a:fillRect/>
          </a:stretch>
        </p:blipFill>
        <p:spPr>
          <a:xfrm>
            <a:off x="3964559" y="1508522"/>
            <a:ext cx="3081273" cy="1857730"/>
          </a:xfrm>
          <a:prstGeom prst="rect">
            <a:avLst/>
          </a:prstGeom>
        </p:spPr>
      </p:pic>
      <p:pic>
        <p:nvPicPr>
          <p:cNvPr id="17" name="Imagem 16">
            <a:extLst>
              <a:ext uri="{FF2B5EF4-FFF2-40B4-BE49-F238E27FC236}">
                <a16:creationId xmlns:a16="http://schemas.microsoft.com/office/drawing/2014/main" id="{CDC384AE-6FAE-537D-F790-44330DCC6D1B}"/>
              </a:ext>
            </a:extLst>
          </p:cNvPr>
          <p:cNvPicPr>
            <a:picLocks noChangeAspect="1"/>
          </p:cNvPicPr>
          <p:nvPr/>
        </p:nvPicPr>
        <p:blipFill>
          <a:blip r:embed="rId5"/>
          <a:stretch>
            <a:fillRect/>
          </a:stretch>
        </p:blipFill>
        <p:spPr>
          <a:xfrm>
            <a:off x="646686" y="2967327"/>
            <a:ext cx="2820415" cy="168637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643608"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Idioma</a:t>
            </a:r>
          </a:p>
        </p:txBody>
      </p:sp>
      <p:sp>
        <p:nvSpPr>
          <p:cNvPr id="7" name="object 7"/>
          <p:cNvSpPr txBox="1"/>
          <p:nvPr/>
        </p:nvSpPr>
        <p:spPr>
          <a:xfrm>
            <a:off x="3964559" y="607018"/>
            <a:ext cx="838832"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a:solidFill>
                  <a:srgbClr val="000000"/>
                </a:solidFill>
                <a:latin typeface="Arial"/>
                <a:cs typeface="Arial"/>
              </a:rPr>
              <a:t>Unidade</a:t>
            </a:r>
            <a:endParaRPr sz="1200" b="1" dirty="0">
              <a:solidFill>
                <a:srgbClr val="000000"/>
              </a:solidFill>
              <a:latin typeface="Arial"/>
              <a:cs typeface="Arial"/>
            </a:endParaRPr>
          </a:p>
        </p:txBody>
      </p:sp>
      <p:sp>
        <p:nvSpPr>
          <p:cNvPr id="8" name="object 8"/>
          <p:cNvSpPr txBox="1"/>
          <p:nvPr/>
        </p:nvSpPr>
        <p:spPr>
          <a:xfrm>
            <a:off x="541020" y="888397"/>
            <a:ext cx="3212864" cy="928175"/>
          </a:xfrm>
          <a:prstGeom prst="rect">
            <a:avLst/>
          </a:prstGeom>
        </p:spPr>
        <p:txBody>
          <a:bodyPr vert="horz" wrap="square" lIns="0" tIns="0" rIns="0" bIns="0" rtlCol="0">
            <a:spAutoFit/>
          </a:bodyPr>
          <a:lstStyle/>
          <a:p>
            <a:pPr marL="0" marR="0">
              <a:lnSpc>
                <a:spcPts val="1005"/>
              </a:lnSpc>
              <a:spcBef>
                <a:spcPts val="0"/>
              </a:spcBef>
              <a:spcAft>
                <a:spcPts val="0"/>
              </a:spcAft>
            </a:pPr>
            <a:r>
              <a:rPr sz="900" spc="-32" dirty="0">
                <a:solidFill>
                  <a:srgbClr val="000000"/>
                </a:solidFill>
                <a:latin typeface="Arial"/>
                <a:cs typeface="Arial"/>
              </a:rPr>
              <a:t>Quando</a:t>
            </a:r>
            <a:r>
              <a:rPr sz="900" spc="184" dirty="0">
                <a:solidFill>
                  <a:srgbClr val="000000"/>
                </a:solidFill>
                <a:latin typeface="Arial"/>
                <a:cs typeface="Arial"/>
              </a:rPr>
              <a:t> </a:t>
            </a:r>
            <a:r>
              <a:rPr sz="900" spc="-29" dirty="0">
                <a:solidFill>
                  <a:srgbClr val="000000"/>
                </a:solidFill>
                <a:latin typeface="Arial"/>
                <a:cs typeface="Arial"/>
              </a:rPr>
              <a:t>entrar</a:t>
            </a:r>
            <a:r>
              <a:rPr sz="900" spc="174" dirty="0">
                <a:solidFill>
                  <a:srgbClr val="000000"/>
                </a:solidFill>
                <a:latin typeface="Arial"/>
                <a:cs typeface="Arial"/>
              </a:rPr>
              <a:t> </a:t>
            </a:r>
            <a:r>
              <a:rPr sz="900" spc="-21" dirty="0">
                <a:solidFill>
                  <a:srgbClr val="000000"/>
                </a:solidFill>
                <a:latin typeface="Arial"/>
                <a:cs typeface="Arial"/>
              </a:rPr>
              <a:t>no</a:t>
            </a:r>
            <a:r>
              <a:rPr sz="900" spc="171" dirty="0">
                <a:solidFill>
                  <a:srgbClr val="000000"/>
                </a:solidFill>
                <a:latin typeface="Arial"/>
                <a:cs typeface="Arial"/>
              </a:rPr>
              <a:t> </a:t>
            </a:r>
            <a:r>
              <a:rPr sz="900" spc="-21" dirty="0">
                <a:solidFill>
                  <a:srgbClr val="000000"/>
                </a:solidFill>
                <a:latin typeface="Arial"/>
                <a:cs typeface="Arial"/>
              </a:rPr>
              <a:t>2º</a:t>
            </a:r>
            <a:r>
              <a:rPr sz="900" spc="161" dirty="0">
                <a:solidFill>
                  <a:srgbClr val="000000"/>
                </a:solidFill>
                <a:latin typeface="Arial"/>
                <a:cs typeface="Arial"/>
              </a:rPr>
              <a:t> </a:t>
            </a:r>
            <a:r>
              <a:rPr sz="900" spc="-29" dirty="0">
                <a:solidFill>
                  <a:srgbClr val="000000"/>
                </a:solidFill>
                <a:latin typeface="Arial"/>
                <a:cs typeface="Arial"/>
              </a:rPr>
              <a:t>menu</a:t>
            </a:r>
            <a:r>
              <a:rPr sz="900" spc="-29">
                <a:solidFill>
                  <a:srgbClr val="000000"/>
                </a:solidFill>
                <a:latin typeface="Arial"/>
                <a:cs typeface="Arial"/>
              </a:rPr>
              <a:t>,</a:t>
            </a:r>
            <a:r>
              <a:rPr sz="900" spc="176">
                <a:solidFill>
                  <a:srgbClr val="000000"/>
                </a:solidFill>
                <a:latin typeface="Arial"/>
                <a:cs typeface="Arial"/>
              </a:rPr>
              <a:t> </a:t>
            </a:r>
            <a:r>
              <a:rPr lang="pt-BR" sz="900" spc="-26">
                <a:solidFill>
                  <a:srgbClr val="000000"/>
                </a:solidFill>
                <a:latin typeface="Arial"/>
                <a:cs typeface="Arial"/>
              </a:rPr>
              <a:t>aperte</a:t>
            </a:r>
            <a:r>
              <a:rPr sz="900" spc="175">
                <a:solidFill>
                  <a:srgbClr val="000000"/>
                </a:solidFill>
                <a:latin typeface="Arial"/>
                <a:cs typeface="Arial"/>
              </a:rPr>
              <a:t> </a:t>
            </a:r>
            <a:r>
              <a:rPr sz="900" spc="-30" dirty="0">
                <a:solidFill>
                  <a:srgbClr val="000000"/>
                </a:solidFill>
                <a:latin typeface="Arial"/>
                <a:cs typeface="Arial"/>
              </a:rPr>
              <a:t>brevemente</a:t>
            </a:r>
            <a:r>
              <a:rPr sz="900" spc="183" dirty="0">
                <a:solidFill>
                  <a:srgbClr val="000000"/>
                </a:solidFill>
                <a:latin typeface="Arial"/>
                <a:cs typeface="Arial"/>
              </a:rPr>
              <a:t> </a:t>
            </a:r>
            <a:r>
              <a:rPr sz="900" dirty="0">
                <a:solidFill>
                  <a:srgbClr val="000000"/>
                </a:solidFill>
                <a:latin typeface="Arial"/>
                <a:cs typeface="Arial"/>
              </a:rPr>
              <a:t>o</a:t>
            </a:r>
            <a:r>
              <a:rPr sz="900" spc="149" dirty="0">
                <a:solidFill>
                  <a:srgbClr val="000000"/>
                </a:solidFill>
                <a:latin typeface="Arial"/>
                <a:cs typeface="Arial"/>
              </a:rPr>
              <a:t> </a:t>
            </a:r>
            <a:r>
              <a:rPr sz="900" spc="-30" dirty="0">
                <a:solidFill>
                  <a:srgbClr val="000000"/>
                </a:solidFill>
                <a:latin typeface="Arial"/>
                <a:cs typeface="Arial"/>
              </a:rPr>
              <a:t>botão</a:t>
            </a:r>
            <a:r>
              <a:rPr sz="900" spc="190" dirty="0">
                <a:solidFill>
                  <a:srgbClr val="000000"/>
                </a:solidFill>
                <a:latin typeface="Arial"/>
                <a:cs typeface="Arial"/>
              </a:rPr>
              <a:t> </a:t>
            </a:r>
            <a:r>
              <a:rPr sz="900" spc="-31" dirty="0">
                <a:solidFill>
                  <a:srgbClr val="000000"/>
                </a:solidFill>
                <a:latin typeface="Arial"/>
                <a:cs typeface="Arial"/>
              </a:rPr>
              <a:t>Para</a:t>
            </a:r>
          </a:p>
          <a:p>
            <a:pPr marL="0" marR="0">
              <a:lnSpc>
                <a:spcPts val="1005"/>
              </a:lnSpc>
              <a:spcBef>
                <a:spcPts val="194"/>
              </a:spcBef>
              <a:spcAft>
                <a:spcPts val="0"/>
              </a:spcAft>
            </a:pPr>
            <a:r>
              <a:rPr sz="900" spc="-33" dirty="0">
                <a:solidFill>
                  <a:srgbClr val="000000"/>
                </a:solidFill>
                <a:latin typeface="Arial"/>
                <a:cs typeface="Arial"/>
              </a:rPr>
              <a:t>Cima</a:t>
            </a:r>
            <a:r>
              <a:rPr sz="900" spc="62" dirty="0">
                <a:solidFill>
                  <a:srgbClr val="000000"/>
                </a:solidFill>
                <a:latin typeface="Arial"/>
                <a:cs typeface="Arial"/>
              </a:rPr>
              <a:t> </a:t>
            </a:r>
            <a:r>
              <a:rPr sz="900" spc="-21" dirty="0">
                <a:solidFill>
                  <a:srgbClr val="000000"/>
                </a:solidFill>
                <a:latin typeface="Arial"/>
                <a:cs typeface="Arial"/>
              </a:rPr>
              <a:t>ou</a:t>
            </a:r>
            <a:r>
              <a:rPr sz="900" spc="50" dirty="0">
                <a:solidFill>
                  <a:srgbClr val="000000"/>
                </a:solidFill>
                <a:latin typeface="Arial"/>
                <a:cs typeface="Arial"/>
              </a:rPr>
              <a:t> </a:t>
            </a:r>
            <a:r>
              <a:rPr sz="900" spc="-31" dirty="0">
                <a:solidFill>
                  <a:srgbClr val="000000"/>
                </a:solidFill>
                <a:latin typeface="Arial"/>
                <a:cs typeface="Arial"/>
              </a:rPr>
              <a:t>Para</a:t>
            </a:r>
            <a:r>
              <a:rPr sz="900" spc="71" dirty="0">
                <a:solidFill>
                  <a:srgbClr val="000000"/>
                </a:solidFill>
                <a:latin typeface="Arial"/>
                <a:cs typeface="Arial"/>
              </a:rPr>
              <a:t> </a:t>
            </a:r>
            <a:r>
              <a:rPr sz="900" spc="-30" dirty="0">
                <a:solidFill>
                  <a:srgbClr val="000000"/>
                </a:solidFill>
                <a:latin typeface="Arial"/>
                <a:cs typeface="Arial"/>
              </a:rPr>
              <a:t>Baixo</a:t>
            </a:r>
            <a:r>
              <a:rPr sz="900" spc="58" dirty="0">
                <a:solidFill>
                  <a:srgbClr val="000000"/>
                </a:solidFill>
                <a:latin typeface="Arial"/>
                <a:cs typeface="Arial"/>
              </a:rPr>
              <a:t> </a:t>
            </a:r>
            <a:r>
              <a:rPr sz="900" spc="-30" dirty="0">
                <a:solidFill>
                  <a:srgbClr val="000000"/>
                </a:solidFill>
                <a:latin typeface="Arial"/>
                <a:cs typeface="Arial"/>
              </a:rPr>
              <a:t>+ara</a:t>
            </a:r>
            <a:r>
              <a:rPr sz="900" spc="58" dirty="0">
                <a:solidFill>
                  <a:srgbClr val="000000"/>
                </a:solidFill>
                <a:latin typeface="Arial"/>
                <a:cs typeface="Arial"/>
              </a:rPr>
              <a:t> </a:t>
            </a:r>
            <a:r>
              <a:rPr sz="900" spc="-28" dirty="0">
                <a:solidFill>
                  <a:srgbClr val="000000"/>
                </a:solidFill>
                <a:latin typeface="Arial"/>
                <a:cs typeface="Arial"/>
              </a:rPr>
              <a:t>escolher</a:t>
            </a:r>
            <a:r>
              <a:rPr sz="900" spc="54" dirty="0">
                <a:solidFill>
                  <a:srgbClr val="000000"/>
                </a:solidFill>
                <a:latin typeface="Arial"/>
                <a:cs typeface="Arial"/>
              </a:rPr>
              <a:t> </a:t>
            </a:r>
            <a:r>
              <a:rPr sz="900" dirty="0">
                <a:solidFill>
                  <a:srgbClr val="000000"/>
                </a:solidFill>
                <a:latin typeface="Arial"/>
                <a:cs typeface="Arial"/>
              </a:rPr>
              <a:t>o</a:t>
            </a:r>
            <a:r>
              <a:rPr sz="900" spc="41" dirty="0">
                <a:solidFill>
                  <a:srgbClr val="000000"/>
                </a:solidFill>
                <a:latin typeface="Arial"/>
                <a:cs typeface="Arial"/>
              </a:rPr>
              <a:t> </a:t>
            </a:r>
            <a:r>
              <a:rPr sz="900" spc="-32" dirty="0">
                <a:solidFill>
                  <a:srgbClr val="000000"/>
                </a:solidFill>
                <a:latin typeface="Arial"/>
                <a:cs typeface="Arial"/>
              </a:rPr>
              <a:t>idioma</a:t>
            </a:r>
            <a:r>
              <a:rPr sz="900" spc="82" dirty="0">
                <a:solidFill>
                  <a:srgbClr val="000000"/>
                </a:solidFill>
                <a:latin typeface="Arial"/>
                <a:cs typeface="Arial"/>
              </a:rPr>
              <a:t> </a:t>
            </a:r>
            <a:r>
              <a:rPr sz="900" spc="-30" dirty="0">
                <a:solidFill>
                  <a:srgbClr val="000000"/>
                </a:solidFill>
                <a:latin typeface="Arial"/>
                <a:cs typeface="Arial"/>
              </a:rPr>
              <a:t>(Language</a:t>
            </a:r>
            <a:r>
              <a:rPr sz="900" spc="-30">
                <a:solidFill>
                  <a:srgbClr val="000000"/>
                </a:solidFill>
                <a:latin typeface="Arial"/>
                <a:cs typeface="Arial"/>
              </a:rPr>
              <a:t>),</a:t>
            </a:r>
            <a:r>
              <a:rPr sz="900" spc="58">
                <a:solidFill>
                  <a:srgbClr val="000000"/>
                </a:solidFill>
                <a:latin typeface="Arial"/>
                <a:cs typeface="Arial"/>
              </a:rPr>
              <a:t> </a:t>
            </a:r>
            <a:r>
              <a:rPr lang="pt-BR" sz="900" spc="-29">
                <a:solidFill>
                  <a:srgbClr val="000000"/>
                </a:solidFill>
                <a:latin typeface="Arial"/>
                <a:cs typeface="Arial"/>
              </a:rPr>
              <a:t>aperte</a:t>
            </a:r>
            <a:endParaRPr sz="900" spc="-29" dirty="0">
              <a:solidFill>
                <a:srgbClr val="000000"/>
              </a:solidFill>
              <a:latin typeface="Arial"/>
              <a:cs typeface="Arial"/>
            </a:endParaRPr>
          </a:p>
          <a:p>
            <a:pPr marL="0" marR="0">
              <a:lnSpc>
                <a:spcPts val="1005"/>
              </a:lnSpc>
              <a:spcBef>
                <a:spcPts val="194"/>
              </a:spcBef>
              <a:spcAft>
                <a:spcPts val="0"/>
              </a:spcAft>
            </a:pPr>
            <a:r>
              <a:rPr sz="900" spc="-31" dirty="0">
                <a:solidFill>
                  <a:srgbClr val="000000"/>
                </a:solidFill>
                <a:latin typeface="Arial"/>
                <a:cs typeface="Arial"/>
              </a:rPr>
              <a:t>brevemente</a:t>
            </a:r>
            <a:r>
              <a:rPr sz="900" spc="252" dirty="0">
                <a:solidFill>
                  <a:srgbClr val="000000"/>
                </a:solidFill>
                <a:latin typeface="Arial"/>
                <a:cs typeface="Arial"/>
              </a:rPr>
              <a:t> </a:t>
            </a:r>
            <a:r>
              <a:rPr sz="900" dirty="0">
                <a:solidFill>
                  <a:srgbClr val="000000"/>
                </a:solidFill>
                <a:latin typeface="Arial"/>
                <a:cs typeface="Arial"/>
              </a:rPr>
              <a:t>o</a:t>
            </a:r>
            <a:r>
              <a:rPr sz="900" spc="221" dirty="0">
                <a:solidFill>
                  <a:srgbClr val="000000"/>
                </a:solidFill>
                <a:latin typeface="Arial"/>
                <a:cs typeface="Arial"/>
              </a:rPr>
              <a:t> </a:t>
            </a:r>
            <a:r>
              <a:rPr sz="900" spc="-30" dirty="0">
                <a:solidFill>
                  <a:srgbClr val="000000"/>
                </a:solidFill>
                <a:latin typeface="Arial"/>
                <a:cs typeface="Arial"/>
              </a:rPr>
              <a:t>botão</a:t>
            </a:r>
            <a:r>
              <a:rPr sz="900" spc="251" dirty="0">
                <a:solidFill>
                  <a:srgbClr val="000000"/>
                </a:solidFill>
                <a:latin typeface="Arial"/>
                <a:cs typeface="Arial"/>
              </a:rPr>
              <a:t> </a:t>
            </a:r>
            <a:r>
              <a:rPr sz="900" spc="-30" dirty="0">
                <a:solidFill>
                  <a:srgbClr val="000000"/>
                </a:solidFill>
                <a:latin typeface="Arial"/>
                <a:cs typeface="Arial"/>
              </a:rPr>
              <a:t>Confirmar</a:t>
            </a:r>
            <a:r>
              <a:rPr sz="900" spc="248" dirty="0">
                <a:solidFill>
                  <a:srgbClr val="000000"/>
                </a:solidFill>
                <a:latin typeface="Arial"/>
                <a:cs typeface="Arial"/>
              </a:rPr>
              <a:t> </a:t>
            </a:r>
            <a:r>
              <a:rPr sz="900" spc="-29" dirty="0">
                <a:solidFill>
                  <a:srgbClr val="000000"/>
                </a:solidFill>
                <a:latin typeface="Arial"/>
                <a:cs typeface="Arial"/>
              </a:rPr>
              <a:t>para</a:t>
            </a:r>
            <a:r>
              <a:rPr sz="900" spc="250" dirty="0">
                <a:solidFill>
                  <a:srgbClr val="000000"/>
                </a:solidFill>
                <a:latin typeface="Arial"/>
                <a:cs typeface="Arial"/>
              </a:rPr>
              <a:t> </a:t>
            </a:r>
            <a:r>
              <a:rPr sz="900" spc="-31" dirty="0">
                <a:solidFill>
                  <a:srgbClr val="000000"/>
                </a:solidFill>
                <a:latin typeface="Arial"/>
                <a:cs typeface="Arial"/>
              </a:rPr>
              <a:t>entrar</a:t>
            </a:r>
            <a:r>
              <a:rPr sz="900" spc="249" dirty="0">
                <a:solidFill>
                  <a:srgbClr val="000000"/>
                </a:solidFill>
                <a:latin typeface="Arial"/>
                <a:cs typeface="Arial"/>
              </a:rPr>
              <a:t> </a:t>
            </a:r>
            <a:r>
              <a:rPr sz="900" spc="-33" dirty="0">
                <a:solidFill>
                  <a:srgbClr val="000000"/>
                </a:solidFill>
                <a:latin typeface="Arial"/>
                <a:cs typeface="Arial"/>
              </a:rPr>
              <a:t>no</a:t>
            </a:r>
            <a:r>
              <a:rPr sz="900" spc="253" dirty="0">
                <a:solidFill>
                  <a:srgbClr val="000000"/>
                </a:solidFill>
                <a:latin typeface="Arial"/>
                <a:cs typeface="Arial"/>
              </a:rPr>
              <a:t> </a:t>
            </a:r>
            <a:r>
              <a:rPr sz="900" spc="-30" dirty="0">
                <a:solidFill>
                  <a:srgbClr val="000000"/>
                </a:solidFill>
                <a:latin typeface="Arial"/>
                <a:cs typeface="Arial"/>
              </a:rPr>
              <a:t>idioma,</a:t>
            </a:r>
            <a:r>
              <a:rPr sz="900" spc="249" dirty="0">
                <a:solidFill>
                  <a:srgbClr val="000000"/>
                </a:solidFill>
                <a:latin typeface="Arial"/>
                <a:cs typeface="Arial"/>
              </a:rPr>
              <a:t> </a:t>
            </a:r>
            <a:r>
              <a:rPr sz="900" spc="-29" dirty="0">
                <a:solidFill>
                  <a:srgbClr val="000000"/>
                </a:solidFill>
                <a:latin typeface="Arial"/>
                <a:cs typeface="Arial"/>
              </a:rPr>
              <a:t>onde</a:t>
            </a:r>
          </a:p>
          <a:p>
            <a:pPr marL="0" marR="0">
              <a:lnSpc>
                <a:spcPts val="1005"/>
              </a:lnSpc>
              <a:spcBef>
                <a:spcPts val="194"/>
              </a:spcBef>
              <a:spcAft>
                <a:spcPts val="0"/>
              </a:spcAft>
            </a:pPr>
            <a:r>
              <a:rPr sz="900" spc="-31" dirty="0">
                <a:solidFill>
                  <a:srgbClr val="000000"/>
                </a:solidFill>
                <a:latin typeface="Arial"/>
                <a:cs typeface="Arial"/>
              </a:rPr>
              <a:t>poderá</a:t>
            </a:r>
            <a:r>
              <a:rPr sz="900" spc="179" dirty="0">
                <a:solidFill>
                  <a:srgbClr val="000000"/>
                </a:solidFill>
                <a:latin typeface="Arial"/>
                <a:cs typeface="Arial"/>
              </a:rPr>
              <a:t> </a:t>
            </a:r>
            <a:r>
              <a:rPr sz="900" spc="-30" dirty="0">
                <a:solidFill>
                  <a:srgbClr val="000000"/>
                </a:solidFill>
                <a:latin typeface="Arial"/>
                <a:cs typeface="Arial"/>
              </a:rPr>
              <a:t>escolher</a:t>
            </a:r>
            <a:r>
              <a:rPr sz="900" spc="175" dirty="0">
                <a:solidFill>
                  <a:srgbClr val="000000"/>
                </a:solidFill>
                <a:latin typeface="Arial"/>
                <a:cs typeface="Arial"/>
              </a:rPr>
              <a:t> </a:t>
            </a:r>
            <a:r>
              <a:rPr sz="900" spc="-28" dirty="0">
                <a:solidFill>
                  <a:srgbClr val="000000"/>
                </a:solidFill>
                <a:latin typeface="Arial"/>
                <a:cs typeface="Arial"/>
              </a:rPr>
              <a:t>entre</a:t>
            </a:r>
            <a:r>
              <a:rPr sz="900" spc="176" dirty="0">
                <a:solidFill>
                  <a:srgbClr val="000000"/>
                </a:solidFill>
                <a:latin typeface="Arial"/>
                <a:cs typeface="Arial"/>
              </a:rPr>
              <a:t> </a:t>
            </a:r>
            <a:r>
              <a:rPr sz="900" spc="-31" dirty="0">
                <a:solidFill>
                  <a:srgbClr val="000000"/>
                </a:solidFill>
                <a:latin typeface="Arial"/>
                <a:cs typeface="Arial"/>
              </a:rPr>
              <a:t>Chinês</a:t>
            </a:r>
            <a:r>
              <a:rPr sz="900" spc="199" dirty="0">
                <a:solidFill>
                  <a:srgbClr val="000000"/>
                </a:solidFill>
                <a:latin typeface="Arial"/>
                <a:cs typeface="Arial"/>
              </a:rPr>
              <a:t> </a:t>
            </a:r>
            <a:r>
              <a:rPr sz="900" spc="-30" dirty="0">
                <a:solidFill>
                  <a:srgbClr val="000000"/>
                </a:solidFill>
                <a:latin typeface="Arial"/>
                <a:cs typeface="Arial"/>
              </a:rPr>
              <a:t>(Chinese)</a:t>
            </a:r>
            <a:r>
              <a:rPr sz="900" spc="175" dirty="0">
                <a:solidFill>
                  <a:srgbClr val="000000"/>
                </a:solidFill>
                <a:latin typeface="Arial"/>
                <a:cs typeface="Arial"/>
              </a:rPr>
              <a:t> </a:t>
            </a:r>
            <a:r>
              <a:rPr sz="900" dirty="0">
                <a:solidFill>
                  <a:srgbClr val="000000"/>
                </a:solidFill>
                <a:latin typeface="Arial"/>
                <a:cs typeface="Arial"/>
              </a:rPr>
              <a:t>e</a:t>
            </a:r>
            <a:r>
              <a:rPr sz="900" spc="154" dirty="0">
                <a:solidFill>
                  <a:srgbClr val="000000"/>
                </a:solidFill>
                <a:latin typeface="Arial"/>
                <a:cs typeface="Arial"/>
              </a:rPr>
              <a:t> </a:t>
            </a:r>
            <a:r>
              <a:rPr sz="900" spc="-30" dirty="0">
                <a:solidFill>
                  <a:srgbClr val="000000"/>
                </a:solidFill>
                <a:latin typeface="Arial"/>
                <a:cs typeface="Arial"/>
              </a:rPr>
              <a:t>Inglês</a:t>
            </a:r>
            <a:r>
              <a:rPr sz="900" spc="193" dirty="0">
                <a:solidFill>
                  <a:srgbClr val="000000"/>
                </a:solidFill>
                <a:latin typeface="Arial"/>
                <a:cs typeface="Arial"/>
              </a:rPr>
              <a:t> </a:t>
            </a:r>
            <a:r>
              <a:rPr sz="900" spc="-30" dirty="0">
                <a:solidFill>
                  <a:srgbClr val="000000"/>
                </a:solidFill>
                <a:latin typeface="Arial"/>
                <a:cs typeface="Arial"/>
              </a:rPr>
              <a:t>(English),</a:t>
            </a:r>
            <a:r>
              <a:rPr sz="900" spc="177"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7"/>
              </a:spcBef>
              <a:spcAft>
                <a:spcPts val="0"/>
              </a:spcAft>
            </a:pPr>
            <a:r>
              <a:rPr sz="900" spc="-31" dirty="0">
                <a:solidFill>
                  <a:srgbClr val="000000"/>
                </a:solidFill>
                <a:latin typeface="Arial"/>
                <a:cs typeface="Arial"/>
              </a:rPr>
              <a:t>com</a:t>
            </a:r>
            <a:r>
              <a:rPr sz="900" spc="315" dirty="0">
                <a:solidFill>
                  <a:srgbClr val="000000"/>
                </a:solidFill>
                <a:latin typeface="Arial"/>
                <a:cs typeface="Arial"/>
              </a:rPr>
              <a:t> </a:t>
            </a:r>
            <a:r>
              <a:rPr sz="900" spc="-30" dirty="0">
                <a:solidFill>
                  <a:srgbClr val="000000"/>
                </a:solidFill>
                <a:latin typeface="Arial"/>
                <a:cs typeface="Arial"/>
              </a:rPr>
              <a:t>Confirmar</a:t>
            </a:r>
            <a:r>
              <a:rPr sz="900" spc="308" dirty="0">
                <a:solidFill>
                  <a:srgbClr val="000000"/>
                </a:solidFill>
                <a:latin typeface="Arial"/>
                <a:cs typeface="Arial"/>
              </a:rPr>
              <a:t> </a:t>
            </a:r>
            <a:r>
              <a:rPr sz="900" spc="-28" dirty="0">
                <a:solidFill>
                  <a:srgbClr val="000000"/>
                </a:solidFill>
                <a:latin typeface="Arial"/>
                <a:cs typeface="Arial"/>
              </a:rPr>
              <a:t>fixe</a:t>
            </a:r>
            <a:r>
              <a:rPr sz="900" spc="309" dirty="0">
                <a:solidFill>
                  <a:srgbClr val="000000"/>
                </a:solidFill>
                <a:latin typeface="Arial"/>
                <a:cs typeface="Arial"/>
              </a:rPr>
              <a:t> </a:t>
            </a:r>
            <a:r>
              <a:rPr sz="900" dirty="0">
                <a:solidFill>
                  <a:srgbClr val="000000"/>
                </a:solidFill>
                <a:latin typeface="Arial"/>
                <a:cs typeface="Arial"/>
              </a:rPr>
              <a:t>a</a:t>
            </a:r>
            <a:r>
              <a:rPr sz="900" spc="281" dirty="0">
                <a:solidFill>
                  <a:srgbClr val="000000"/>
                </a:solidFill>
                <a:latin typeface="Arial"/>
                <a:cs typeface="Arial"/>
              </a:rPr>
              <a:t> </a:t>
            </a:r>
            <a:r>
              <a:rPr sz="900" spc="-31" dirty="0">
                <a:solidFill>
                  <a:srgbClr val="000000"/>
                </a:solidFill>
                <a:latin typeface="Arial"/>
                <a:cs typeface="Arial"/>
              </a:rPr>
              <a:t>sua</a:t>
            </a:r>
            <a:r>
              <a:rPr sz="900" spc="324" dirty="0">
                <a:solidFill>
                  <a:srgbClr val="000000"/>
                </a:solidFill>
                <a:latin typeface="Arial"/>
                <a:cs typeface="Arial"/>
              </a:rPr>
              <a:t> </a:t>
            </a:r>
            <a:r>
              <a:rPr sz="900" spc="-30" dirty="0">
                <a:solidFill>
                  <a:srgbClr val="000000"/>
                </a:solidFill>
                <a:latin typeface="Arial"/>
                <a:cs typeface="Arial"/>
              </a:rPr>
              <a:t>escolha.</a:t>
            </a:r>
            <a:r>
              <a:rPr sz="900" spc="321" dirty="0">
                <a:solidFill>
                  <a:srgbClr val="000000"/>
                </a:solidFill>
                <a:latin typeface="Arial"/>
                <a:cs typeface="Arial"/>
              </a:rPr>
              <a:t> </a:t>
            </a:r>
            <a:r>
              <a:rPr sz="900" spc="-36" dirty="0">
                <a:solidFill>
                  <a:srgbClr val="000000"/>
                </a:solidFill>
                <a:latin typeface="Arial"/>
                <a:cs typeface="Arial"/>
              </a:rPr>
              <a:t>Em</a:t>
            </a:r>
            <a:r>
              <a:rPr sz="900" spc="320" dirty="0">
                <a:solidFill>
                  <a:srgbClr val="000000"/>
                </a:solidFill>
                <a:latin typeface="Arial"/>
                <a:cs typeface="Arial"/>
              </a:rPr>
              <a:t> </a:t>
            </a:r>
            <a:r>
              <a:rPr sz="900" spc="-30" dirty="0">
                <a:solidFill>
                  <a:srgbClr val="000000"/>
                </a:solidFill>
                <a:latin typeface="Arial"/>
                <a:cs typeface="Arial"/>
              </a:rPr>
              <a:t>seguida</a:t>
            </a:r>
            <a:r>
              <a:rPr sz="900" spc="311" dirty="0">
                <a:solidFill>
                  <a:srgbClr val="000000"/>
                </a:solidFill>
                <a:latin typeface="Arial"/>
                <a:cs typeface="Arial"/>
              </a:rPr>
              <a:t> </a:t>
            </a:r>
            <a:r>
              <a:rPr sz="900" spc="-28" dirty="0">
                <a:solidFill>
                  <a:srgbClr val="000000"/>
                </a:solidFill>
                <a:latin typeface="Arial"/>
                <a:cs typeface="Arial"/>
              </a:rPr>
              <a:t>faça</a:t>
            </a:r>
            <a:r>
              <a:rPr sz="900" spc="309" dirty="0">
                <a:solidFill>
                  <a:srgbClr val="000000"/>
                </a:solidFill>
                <a:latin typeface="Arial"/>
                <a:cs typeface="Arial"/>
              </a:rPr>
              <a:t> </a:t>
            </a:r>
            <a:r>
              <a:rPr sz="900" spc="-31" dirty="0">
                <a:solidFill>
                  <a:srgbClr val="000000"/>
                </a:solidFill>
                <a:latin typeface="Arial"/>
                <a:cs typeface="Arial"/>
              </a:rPr>
              <a:t>uma</a:t>
            </a:r>
          </a:p>
          <a:p>
            <a:pPr marL="0" marR="0">
              <a:lnSpc>
                <a:spcPts val="1005"/>
              </a:lnSpc>
              <a:spcBef>
                <a:spcPts val="194"/>
              </a:spcBef>
              <a:spcAft>
                <a:spcPts val="0"/>
              </a:spcAft>
            </a:pPr>
            <a:r>
              <a:rPr sz="900" spc="-32" dirty="0">
                <a:solidFill>
                  <a:srgbClr val="000000"/>
                </a:solidFill>
                <a:latin typeface="Arial"/>
                <a:cs typeface="Arial"/>
              </a:rPr>
              <a:t>pressão</a:t>
            </a:r>
            <a:r>
              <a:rPr sz="900" spc="-23" dirty="0">
                <a:solidFill>
                  <a:srgbClr val="000000"/>
                </a:solidFill>
                <a:latin typeface="Arial"/>
                <a:cs typeface="Arial"/>
              </a:rPr>
              <a:t> </a:t>
            </a:r>
            <a:r>
              <a:rPr sz="900" spc="-29" dirty="0">
                <a:solidFill>
                  <a:srgbClr val="000000"/>
                </a:solidFill>
                <a:latin typeface="Arial"/>
                <a:cs typeface="Arial"/>
              </a:rPr>
              <a:t>longa</a:t>
            </a:r>
            <a:r>
              <a:rPr sz="900" spc="-37" dirty="0">
                <a:solidFill>
                  <a:srgbClr val="000000"/>
                </a:solidFill>
                <a:latin typeface="Arial"/>
                <a:cs typeface="Arial"/>
              </a:rPr>
              <a:t> </a:t>
            </a:r>
            <a:r>
              <a:rPr sz="900" spc="-33" dirty="0">
                <a:solidFill>
                  <a:srgbClr val="000000"/>
                </a:solidFill>
                <a:latin typeface="Arial"/>
                <a:cs typeface="Arial"/>
              </a:rPr>
              <a:t>em</a:t>
            </a:r>
            <a:r>
              <a:rPr sz="900" spc="-20" dirty="0">
                <a:solidFill>
                  <a:srgbClr val="000000"/>
                </a:solidFill>
                <a:latin typeface="Arial"/>
                <a:cs typeface="Arial"/>
              </a:rPr>
              <a:t> </a:t>
            </a:r>
            <a:r>
              <a:rPr sz="900" spc="-35" dirty="0">
                <a:solidFill>
                  <a:srgbClr val="000000"/>
                </a:solidFill>
                <a:latin typeface="Arial"/>
                <a:cs typeface="Arial"/>
              </a:rPr>
              <a:t>Confirmar,</a:t>
            </a:r>
            <a:r>
              <a:rPr sz="900" spc="-33" dirty="0">
                <a:solidFill>
                  <a:srgbClr val="000000"/>
                </a:solidFill>
                <a:latin typeface="Arial"/>
                <a:cs typeface="Arial"/>
              </a:rPr>
              <a:t> </a:t>
            </a:r>
            <a:r>
              <a:rPr sz="900" spc="-26" dirty="0">
                <a:solidFill>
                  <a:srgbClr val="000000"/>
                </a:solidFill>
                <a:latin typeface="Arial"/>
                <a:cs typeface="Arial"/>
              </a:rPr>
              <a:t>para</a:t>
            </a:r>
            <a:r>
              <a:rPr sz="900" spc="-41" dirty="0">
                <a:solidFill>
                  <a:srgbClr val="000000"/>
                </a:solidFill>
                <a:latin typeface="Arial"/>
                <a:cs typeface="Arial"/>
              </a:rPr>
              <a:t> </a:t>
            </a:r>
            <a:r>
              <a:rPr sz="900" spc="-30" dirty="0">
                <a:solidFill>
                  <a:srgbClr val="000000"/>
                </a:solidFill>
                <a:latin typeface="Arial"/>
                <a:cs typeface="Arial"/>
              </a:rPr>
              <a:t>voltar</a:t>
            </a:r>
            <a:r>
              <a:rPr sz="900" spc="-29" dirty="0">
                <a:solidFill>
                  <a:srgbClr val="000000"/>
                </a:solidFill>
                <a:latin typeface="Arial"/>
                <a:cs typeface="Arial"/>
              </a:rPr>
              <a:t> </a:t>
            </a:r>
            <a:r>
              <a:rPr sz="900" spc="-33" dirty="0">
                <a:solidFill>
                  <a:srgbClr val="000000"/>
                </a:solidFill>
                <a:latin typeface="Arial"/>
                <a:cs typeface="Arial"/>
              </a:rPr>
              <a:t>ao</a:t>
            </a:r>
            <a:r>
              <a:rPr sz="900" spc="-34" dirty="0">
                <a:solidFill>
                  <a:srgbClr val="000000"/>
                </a:solidFill>
                <a:latin typeface="Arial"/>
                <a:cs typeface="Arial"/>
              </a:rPr>
              <a:t> </a:t>
            </a:r>
            <a:r>
              <a:rPr sz="900" spc="-21" dirty="0">
                <a:solidFill>
                  <a:srgbClr val="000000"/>
                </a:solidFill>
                <a:latin typeface="Arial"/>
                <a:cs typeface="Arial"/>
              </a:rPr>
              <a:t>2º</a:t>
            </a:r>
            <a:r>
              <a:rPr sz="900" spc="-42" dirty="0">
                <a:solidFill>
                  <a:srgbClr val="000000"/>
                </a:solidFill>
                <a:latin typeface="Arial"/>
                <a:cs typeface="Arial"/>
              </a:rPr>
              <a:t> </a:t>
            </a:r>
            <a:r>
              <a:rPr sz="900" spc="-30" dirty="0">
                <a:solidFill>
                  <a:srgbClr val="000000"/>
                </a:solidFill>
                <a:latin typeface="Arial"/>
                <a:cs typeface="Arial"/>
              </a:rPr>
              <a:t>menu.</a:t>
            </a:r>
          </a:p>
        </p:txBody>
      </p:sp>
      <p:sp>
        <p:nvSpPr>
          <p:cNvPr id="9" name="object 9"/>
          <p:cNvSpPr txBox="1"/>
          <p:nvPr/>
        </p:nvSpPr>
        <p:spPr>
          <a:xfrm>
            <a:off x="3964559" y="888397"/>
            <a:ext cx="3210598" cy="743793"/>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6"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a:solidFill>
                  <a:srgbClr val="000000"/>
                </a:solidFill>
                <a:latin typeface="Arial"/>
                <a:cs typeface="Arial"/>
              </a:rPr>
              <a:t>uma</a:t>
            </a:r>
            <a:r>
              <a:rPr sz="900" spc="78">
                <a:solidFill>
                  <a:srgbClr val="000000"/>
                </a:solidFill>
                <a:latin typeface="Arial"/>
                <a:cs typeface="Arial"/>
              </a:rPr>
              <a:t> </a:t>
            </a:r>
            <a:r>
              <a:rPr lang="pt-BR" sz="900">
                <a:solidFill>
                  <a:srgbClr val="000000"/>
                </a:solidFill>
                <a:latin typeface="Arial"/>
                <a:cs typeface="Arial"/>
              </a:rPr>
              <a:t>breve </a:t>
            </a:r>
            <a:r>
              <a:rPr sz="900">
                <a:solidFill>
                  <a:srgbClr val="000000"/>
                </a:solidFill>
                <a:latin typeface="Arial"/>
                <a:cs typeface="Arial"/>
              </a:rPr>
              <a:t>pressão</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no</a:t>
            </a:r>
            <a:r>
              <a:rPr sz="900" spc="49" dirty="0">
                <a:solidFill>
                  <a:srgbClr val="000000"/>
                </a:solidFill>
                <a:latin typeface="Arial"/>
                <a:cs typeface="Arial"/>
              </a:rPr>
              <a:t> </a:t>
            </a:r>
            <a:r>
              <a:rPr sz="900" dirty="0">
                <a:solidFill>
                  <a:srgbClr val="000000"/>
                </a:solidFill>
                <a:latin typeface="Arial"/>
                <a:cs typeface="Arial"/>
              </a:rPr>
              <a:t>botão</a:t>
            </a:r>
            <a:r>
              <a:rPr sz="900" spc="41" dirty="0">
                <a:solidFill>
                  <a:srgbClr val="000000"/>
                </a:solidFill>
                <a:latin typeface="Arial"/>
                <a:cs typeface="Arial"/>
              </a:rPr>
              <a:t> </a:t>
            </a:r>
            <a:r>
              <a:rPr sz="900" dirty="0">
                <a:solidFill>
                  <a:srgbClr val="000000"/>
                </a:solidFill>
                <a:latin typeface="Arial"/>
                <a:cs typeface="Arial"/>
              </a:rPr>
              <a:t>Para</a:t>
            </a:r>
            <a:r>
              <a:rPr sz="900" spc="40" dirty="0">
                <a:solidFill>
                  <a:srgbClr val="000000"/>
                </a:solidFill>
                <a:latin typeface="Arial"/>
                <a:cs typeface="Arial"/>
              </a:rPr>
              <a:t> </a:t>
            </a:r>
            <a:r>
              <a:rPr sz="900" dirty="0">
                <a:solidFill>
                  <a:srgbClr val="000000"/>
                </a:solidFill>
                <a:latin typeface="Arial"/>
                <a:cs typeface="Arial"/>
              </a:rPr>
              <a:t>Cima</a:t>
            </a:r>
            <a:r>
              <a:rPr sz="900" spc="52" dirty="0">
                <a:solidFill>
                  <a:srgbClr val="000000"/>
                </a:solidFill>
                <a:latin typeface="Arial"/>
                <a:cs typeface="Arial"/>
              </a:rPr>
              <a:t> </a:t>
            </a:r>
            <a:r>
              <a:rPr sz="900" dirty="0">
                <a:solidFill>
                  <a:srgbClr val="000000"/>
                </a:solidFill>
                <a:latin typeface="Arial"/>
                <a:cs typeface="Arial"/>
              </a:rPr>
              <a:t>ou</a:t>
            </a:r>
            <a:r>
              <a:rPr sz="900" spc="60" dirty="0">
                <a:solidFill>
                  <a:srgbClr val="000000"/>
                </a:solidFill>
                <a:latin typeface="Arial"/>
                <a:cs typeface="Arial"/>
              </a:rPr>
              <a:t> </a:t>
            </a:r>
            <a:r>
              <a:rPr sz="900" dirty="0">
                <a:solidFill>
                  <a:srgbClr val="000000"/>
                </a:solidFill>
                <a:latin typeface="Arial"/>
                <a:cs typeface="Arial"/>
              </a:rPr>
              <a:t>Para</a:t>
            </a:r>
            <a:r>
              <a:rPr sz="900" spc="43" dirty="0">
                <a:solidFill>
                  <a:srgbClr val="000000"/>
                </a:solidFill>
                <a:latin typeface="Arial"/>
                <a:cs typeface="Arial"/>
              </a:rPr>
              <a:t> </a:t>
            </a:r>
            <a:r>
              <a:rPr sz="900" dirty="0">
                <a:solidFill>
                  <a:srgbClr val="000000"/>
                </a:solidFill>
                <a:latin typeface="Arial"/>
                <a:cs typeface="Arial"/>
              </a:rPr>
              <a:t>Baixo</a:t>
            </a:r>
            <a:r>
              <a:rPr sz="900" spc="38" dirty="0">
                <a:solidFill>
                  <a:srgbClr val="000000"/>
                </a:solidFill>
                <a:latin typeface="Arial"/>
                <a:cs typeface="Arial"/>
              </a:rPr>
              <a:t> </a:t>
            </a:r>
            <a:r>
              <a:rPr sz="900" dirty="0">
                <a:solidFill>
                  <a:srgbClr val="000000"/>
                </a:solidFill>
                <a:latin typeface="Arial"/>
                <a:cs typeface="Arial"/>
              </a:rPr>
              <a:t>para</a:t>
            </a:r>
            <a:r>
              <a:rPr sz="900" spc="54" dirty="0">
                <a:solidFill>
                  <a:srgbClr val="000000"/>
                </a:solidFill>
                <a:latin typeface="Arial"/>
                <a:cs typeface="Arial"/>
              </a:rPr>
              <a:t> </a:t>
            </a:r>
            <a:r>
              <a:rPr sz="900">
                <a:solidFill>
                  <a:srgbClr val="000000"/>
                </a:solidFill>
                <a:latin typeface="Arial"/>
                <a:cs typeface="Arial"/>
              </a:rPr>
              <a:t>escolher</a:t>
            </a:r>
            <a:r>
              <a:rPr sz="900" spc="80">
                <a:solidFill>
                  <a:srgbClr val="000000"/>
                </a:solidFill>
                <a:latin typeface="Arial"/>
                <a:cs typeface="Arial"/>
              </a:rPr>
              <a:t> </a:t>
            </a:r>
            <a:r>
              <a:rPr sz="900">
                <a:solidFill>
                  <a:srgbClr val="000000"/>
                </a:solidFill>
                <a:latin typeface="Arial"/>
                <a:cs typeface="Arial"/>
              </a:rPr>
              <a:t>Unidade</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(Unit).</a:t>
            </a:r>
            <a:r>
              <a:rPr sz="900" spc="68" dirty="0">
                <a:solidFill>
                  <a:srgbClr val="000000"/>
                </a:solidFill>
                <a:latin typeface="Arial"/>
                <a:cs typeface="Arial"/>
              </a:rPr>
              <a:t> </a:t>
            </a:r>
            <a:r>
              <a:rPr sz="900" dirty="0">
                <a:solidFill>
                  <a:srgbClr val="000000"/>
                </a:solidFill>
                <a:latin typeface="Arial"/>
                <a:cs typeface="Arial"/>
              </a:rPr>
              <a:t>Escolha</a:t>
            </a:r>
            <a:r>
              <a:rPr sz="900" spc="69" dirty="0">
                <a:solidFill>
                  <a:srgbClr val="000000"/>
                </a:solidFill>
                <a:latin typeface="Arial"/>
                <a:cs typeface="Arial"/>
              </a:rPr>
              <a:t> </a:t>
            </a:r>
            <a:r>
              <a:rPr sz="900" dirty="0">
                <a:solidFill>
                  <a:srgbClr val="000000"/>
                </a:solidFill>
                <a:latin typeface="Arial"/>
                <a:cs typeface="Arial"/>
              </a:rPr>
              <a:t>entre</a:t>
            </a:r>
            <a:r>
              <a:rPr sz="900" spc="65" dirty="0">
                <a:solidFill>
                  <a:srgbClr val="000000"/>
                </a:solidFill>
                <a:latin typeface="Arial"/>
                <a:cs typeface="Arial"/>
              </a:rPr>
              <a:t> </a:t>
            </a:r>
            <a:r>
              <a:rPr sz="900" dirty="0">
                <a:solidFill>
                  <a:srgbClr val="000000"/>
                </a:solidFill>
                <a:latin typeface="Arial"/>
                <a:cs typeface="Arial"/>
              </a:rPr>
              <a:t>métrica</a:t>
            </a:r>
            <a:r>
              <a:rPr sz="900" spc="65" dirty="0">
                <a:solidFill>
                  <a:srgbClr val="000000"/>
                </a:solidFill>
                <a:latin typeface="Arial"/>
                <a:cs typeface="Arial"/>
              </a:rPr>
              <a:t> </a:t>
            </a:r>
            <a:r>
              <a:rPr sz="900" dirty="0">
                <a:solidFill>
                  <a:srgbClr val="000000"/>
                </a:solidFill>
                <a:latin typeface="Arial"/>
                <a:cs typeface="Arial"/>
              </a:rPr>
              <a:t>(Metric</a:t>
            </a:r>
            <a:r>
              <a:rPr sz="900">
                <a:solidFill>
                  <a:srgbClr val="000000"/>
                </a:solidFill>
                <a:latin typeface="Arial"/>
                <a:cs typeface="Arial"/>
              </a:rPr>
              <a:t>:</a:t>
            </a:r>
            <a:r>
              <a:rPr sz="900" spc="64">
                <a:solidFill>
                  <a:srgbClr val="000000"/>
                </a:solidFill>
                <a:latin typeface="Arial"/>
                <a:cs typeface="Arial"/>
              </a:rPr>
              <a:t> </a:t>
            </a:r>
            <a:r>
              <a:rPr sz="900">
                <a:solidFill>
                  <a:srgbClr val="000000"/>
                </a:solidFill>
                <a:latin typeface="Arial"/>
                <a:cs typeface="Arial"/>
              </a:rPr>
              <a:t>km</a:t>
            </a:r>
            <a:r>
              <a:rPr sz="900" dirty="0">
                <a:solidFill>
                  <a:srgbClr val="000000"/>
                </a:solidFill>
                <a:latin typeface="Arial"/>
                <a:cs typeface="Arial"/>
              </a:rPr>
              <a:t>/h)</a:t>
            </a:r>
            <a:r>
              <a:rPr sz="900" spc="60" dirty="0">
                <a:solidFill>
                  <a:srgbClr val="000000"/>
                </a:solidFill>
                <a:latin typeface="Arial"/>
                <a:cs typeface="Arial"/>
              </a:rPr>
              <a:t> </a:t>
            </a:r>
            <a:r>
              <a:rPr sz="900" dirty="0">
                <a:solidFill>
                  <a:srgbClr val="000000"/>
                </a:solidFill>
                <a:latin typeface="Arial"/>
                <a:cs typeface="Arial"/>
              </a:rPr>
              <a:t>ou</a:t>
            </a:r>
            <a:r>
              <a:rPr sz="900" spc="57" dirty="0">
                <a:solidFill>
                  <a:srgbClr val="000000"/>
                </a:solidFill>
                <a:latin typeface="Arial"/>
                <a:cs typeface="Arial"/>
              </a:rPr>
              <a:t> </a:t>
            </a:r>
            <a:r>
              <a:rPr sz="900" dirty="0">
                <a:solidFill>
                  <a:srgbClr val="000000"/>
                </a:solidFill>
                <a:latin typeface="Arial"/>
                <a:cs typeface="Arial"/>
              </a:rPr>
              <a:t>Imperial</a:t>
            </a:r>
          </a:p>
          <a:p>
            <a:pPr marL="0" marR="0">
              <a:lnSpc>
                <a:spcPts val="1005"/>
              </a:lnSpc>
              <a:spcBef>
                <a:spcPts val="194"/>
              </a:spcBef>
              <a:spcAft>
                <a:spcPts val="0"/>
              </a:spcAft>
            </a:pPr>
            <a:r>
              <a:rPr sz="900" dirty="0">
                <a:solidFill>
                  <a:srgbClr val="000000"/>
                </a:solidFill>
                <a:latin typeface="Arial"/>
                <a:cs typeface="Arial"/>
              </a:rPr>
              <a:t>(milhas</a:t>
            </a:r>
            <a:r>
              <a:rPr sz="900">
                <a:solidFill>
                  <a:srgbClr val="000000"/>
                </a:solidFill>
                <a:latin typeface="Arial"/>
                <a:cs typeface="Arial"/>
              </a:rPr>
              <a:t>,</a:t>
            </a:r>
            <a:r>
              <a:rPr sz="900" spc="253">
                <a:solidFill>
                  <a:srgbClr val="000000"/>
                </a:solidFill>
                <a:latin typeface="Arial"/>
                <a:cs typeface="Arial"/>
              </a:rPr>
              <a:t> </a:t>
            </a:r>
            <a:r>
              <a:rPr lang="pt-BR" sz="900">
                <a:solidFill>
                  <a:srgbClr val="000000"/>
                </a:solidFill>
                <a:latin typeface="Arial"/>
                <a:cs typeface="Arial"/>
              </a:rPr>
              <a:t>mph</a:t>
            </a:r>
            <a:r>
              <a:rPr sz="900">
                <a:solidFill>
                  <a:srgbClr val="000000"/>
                </a:solidFill>
                <a:latin typeface="Arial"/>
                <a:cs typeface="Arial"/>
              </a:rPr>
              <a:t>)</a:t>
            </a:r>
            <a:r>
              <a:rPr sz="900" spc="260">
                <a:solidFill>
                  <a:srgbClr val="000000"/>
                </a:solidFill>
                <a:latin typeface="Arial"/>
                <a:cs typeface="Arial"/>
              </a:rPr>
              <a:t> </a:t>
            </a:r>
            <a:r>
              <a:rPr sz="900" dirty="0">
                <a:solidFill>
                  <a:srgbClr val="000000"/>
                </a:solidFill>
                <a:latin typeface="Arial"/>
                <a:cs typeface="Arial"/>
              </a:rPr>
              <a:t>e</a:t>
            </a:r>
            <a:r>
              <a:rPr sz="900" spc="267" dirty="0">
                <a:solidFill>
                  <a:srgbClr val="000000"/>
                </a:solidFill>
                <a:latin typeface="Arial"/>
                <a:cs typeface="Arial"/>
              </a:rPr>
              <a:t> </a:t>
            </a:r>
            <a:r>
              <a:rPr sz="900" dirty="0">
                <a:solidFill>
                  <a:srgbClr val="000000"/>
                </a:solidFill>
                <a:latin typeface="Arial"/>
                <a:cs typeface="Arial"/>
              </a:rPr>
              <a:t>fixe</a:t>
            </a:r>
            <a:r>
              <a:rPr sz="900" spc="273" dirty="0">
                <a:solidFill>
                  <a:srgbClr val="000000"/>
                </a:solidFill>
                <a:latin typeface="Arial"/>
                <a:cs typeface="Arial"/>
              </a:rPr>
              <a:t> </a:t>
            </a:r>
            <a:r>
              <a:rPr sz="900" dirty="0">
                <a:solidFill>
                  <a:srgbClr val="000000"/>
                </a:solidFill>
                <a:latin typeface="Arial"/>
                <a:cs typeface="Arial"/>
              </a:rPr>
              <a:t>para</a:t>
            </a:r>
            <a:r>
              <a:rPr sz="900" spc="270" dirty="0">
                <a:solidFill>
                  <a:srgbClr val="000000"/>
                </a:solidFill>
                <a:latin typeface="Arial"/>
                <a:cs typeface="Arial"/>
              </a:rPr>
              <a:t> </a:t>
            </a:r>
            <a:r>
              <a:rPr sz="900" dirty="0">
                <a:solidFill>
                  <a:srgbClr val="000000"/>
                </a:solidFill>
                <a:latin typeface="Arial"/>
                <a:cs typeface="Arial"/>
              </a:rPr>
              <a:t>Confirmar.</a:t>
            </a:r>
            <a:r>
              <a:rPr sz="900" spc="271" dirty="0">
                <a:solidFill>
                  <a:srgbClr val="000000"/>
                </a:solidFill>
                <a:latin typeface="Arial"/>
                <a:cs typeface="Arial"/>
              </a:rPr>
              <a:t> </a:t>
            </a:r>
            <a:r>
              <a:rPr sz="900" dirty="0">
                <a:solidFill>
                  <a:srgbClr val="000000"/>
                </a:solidFill>
                <a:latin typeface="Arial"/>
                <a:cs typeface="Arial"/>
              </a:rPr>
              <a:t>Com</a:t>
            </a:r>
            <a:r>
              <a:rPr sz="900" spc="270" dirty="0">
                <a:solidFill>
                  <a:srgbClr val="000000"/>
                </a:solidFill>
                <a:latin typeface="Arial"/>
                <a:cs typeface="Arial"/>
              </a:rPr>
              <a:t> </a:t>
            </a:r>
            <a:r>
              <a:rPr sz="900" dirty="0">
                <a:solidFill>
                  <a:srgbClr val="000000"/>
                </a:solidFill>
                <a:latin typeface="Arial"/>
                <a:cs typeface="Arial"/>
              </a:rPr>
              <a:t>uma</a:t>
            </a:r>
            <a:r>
              <a:rPr sz="900" spc="263" dirty="0">
                <a:solidFill>
                  <a:srgbClr val="000000"/>
                </a:solidFill>
                <a:latin typeface="Arial"/>
                <a:cs typeface="Arial"/>
              </a:rPr>
              <a:t> </a:t>
            </a:r>
            <a:r>
              <a:rPr sz="900" dirty="0">
                <a:solidFill>
                  <a:srgbClr val="000000"/>
                </a:solidFill>
                <a:latin typeface="Arial"/>
                <a:cs typeface="Arial"/>
              </a:rPr>
              <a:t>pressão</a:t>
            </a:r>
          </a:p>
          <a:p>
            <a:pPr marL="0" marR="0">
              <a:lnSpc>
                <a:spcPts val="1005"/>
              </a:lnSpc>
              <a:spcBef>
                <a:spcPts val="197"/>
              </a:spcBef>
              <a:spcAft>
                <a:spcPts val="0"/>
              </a:spcAft>
            </a:pPr>
            <a:r>
              <a:rPr sz="900" dirty="0">
                <a:solidFill>
                  <a:srgbClr val="000000"/>
                </a:solidFill>
                <a:latin typeface="Arial"/>
                <a:cs typeface="Arial"/>
              </a:rPr>
              <a:t>longa, voltará ao</a:t>
            </a:r>
            <a:r>
              <a:rPr sz="900" spc="-12" dirty="0">
                <a:solidFill>
                  <a:srgbClr val="000000"/>
                </a:solidFill>
                <a:latin typeface="Arial"/>
                <a:cs typeface="Arial"/>
              </a:rPr>
              <a:t> </a:t>
            </a:r>
            <a:r>
              <a:rPr sz="900" dirty="0">
                <a:solidFill>
                  <a:srgbClr val="000000"/>
                </a:solidFill>
                <a:latin typeface="Arial"/>
                <a:cs typeface="Arial"/>
              </a:rPr>
              <a:t>segundo menu.</a:t>
            </a:r>
          </a:p>
        </p:txBody>
      </p:sp>
      <p:sp>
        <p:nvSpPr>
          <p:cNvPr id="10" name="object 10"/>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27</a:t>
            </a:r>
          </a:p>
        </p:txBody>
      </p:sp>
      <p:pic>
        <p:nvPicPr>
          <p:cNvPr id="12" name="Imagem 11">
            <a:extLst>
              <a:ext uri="{FF2B5EF4-FFF2-40B4-BE49-F238E27FC236}">
                <a16:creationId xmlns:a16="http://schemas.microsoft.com/office/drawing/2014/main" id="{96369796-ED7D-60E6-CACC-063228BA4DE8}"/>
              </a:ext>
            </a:extLst>
          </p:cNvPr>
          <p:cNvPicPr>
            <a:picLocks noChangeAspect="1"/>
          </p:cNvPicPr>
          <p:nvPr/>
        </p:nvPicPr>
        <p:blipFill>
          <a:blip r:embed="rId3"/>
          <a:stretch>
            <a:fillRect/>
          </a:stretch>
        </p:blipFill>
        <p:spPr>
          <a:xfrm>
            <a:off x="522733" y="2092071"/>
            <a:ext cx="3111502" cy="1848557"/>
          </a:xfrm>
          <a:prstGeom prst="rect">
            <a:avLst/>
          </a:prstGeom>
        </p:spPr>
      </p:pic>
      <p:pic>
        <p:nvPicPr>
          <p:cNvPr id="14" name="Imagem 13">
            <a:extLst>
              <a:ext uri="{FF2B5EF4-FFF2-40B4-BE49-F238E27FC236}">
                <a16:creationId xmlns:a16="http://schemas.microsoft.com/office/drawing/2014/main" id="{5993E967-22E3-E8DD-53D0-E0D6C2621B2A}"/>
              </a:ext>
            </a:extLst>
          </p:cNvPr>
          <p:cNvPicPr>
            <a:picLocks noChangeAspect="1"/>
          </p:cNvPicPr>
          <p:nvPr/>
        </p:nvPicPr>
        <p:blipFill>
          <a:blip r:embed="rId4"/>
          <a:stretch>
            <a:fillRect/>
          </a:stretch>
        </p:blipFill>
        <p:spPr>
          <a:xfrm>
            <a:off x="3964559" y="2137952"/>
            <a:ext cx="2982043" cy="181607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932974" cy="166712"/>
          </a:xfrm>
          <a:prstGeom prst="rect">
            <a:avLst/>
          </a:prstGeom>
        </p:spPr>
        <p:txBody>
          <a:bodyPr vert="horz" wrap="square" lIns="0" tIns="0" rIns="0" bIns="0" rtlCol="0">
            <a:spAutoFit/>
          </a:bodyPr>
          <a:lstStyle/>
          <a:p>
            <a:pPr marL="0" marR="0">
              <a:lnSpc>
                <a:spcPts val="1340"/>
              </a:lnSpc>
              <a:spcBef>
                <a:spcPts val="0"/>
              </a:spcBef>
              <a:spcAft>
                <a:spcPts val="0"/>
              </a:spcAft>
            </a:pPr>
            <a:r>
              <a:rPr lang="pt-BR" sz="1200" b="1">
                <a:solidFill>
                  <a:srgbClr val="000000"/>
                </a:solidFill>
                <a:latin typeface="Arial"/>
                <a:cs typeface="Arial"/>
              </a:rPr>
              <a:t>Interface</a:t>
            </a:r>
            <a:endParaRPr sz="1200" b="1" dirty="0">
              <a:solidFill>
                <a:srgbClr val="000000"/>
              </a:solidFill>
              <a:latin typeface="Arial"/>
              <a:cs typeface="Arial"/>
            </a:endParaRPr>
          </a:p>
        </p:txBody>
      </p:sp>
      <p:sp>
        <p:nvSpPr>
          <p:cNvPr id="7" name="object 7"/>
          <p:cNvSpPr txBox="1"/>
          <p:nvPr/>
        </p:nvSpPr>
        <p:spPr>
          <a:xfrm>
            <a:off x="3964559" y="607018"/>
            <a:ext cx="2881731"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Reinício </a:t>
            </a:r>
            <a:r>
              <a:rPr sz="1200" b="1">
                <a:solidFill>
                  <a:srgbClr val="000000"/>
                </a:solidFill>
                <a:latin typeface="Arial"/>
                <a:cs typeface="Arial"/>
              </a:rPr>
              <a:t>do conta-quil</a:t>
            </a:r>
            <a:r>
              <a:rPr lang="pt-BR" sz="1200" b="1">
                <a:solidFill>
                  <a:srgbClr val="000000"/>
                </a:solidFill>
                <a:latin typeface="Arial"/>
                <a:cs typeface="Arial"/>
              </a:rPr>
              <a:t>o</a:t>
            </a:r>
            <a:r>
              <a:rPr sz="1200" b="1">
                <a:solidFill>
                  <a:srgbClr val="000000"/>
                </a:solidFill>
                <a:latin typeface="Arial"/>
                <a:cs typeface="Arial"/>
              </a:rPr>
              <a:t>metros </a:t>
            </a:r>
            <a:r>
              <a:rPr sz="1200" b="1" dirty="0">
                <a:solidFill>
                  <a:srgbClr val="000000"/>
                </a:solidFill>
                <a:latin typeface="Arial"/>
                <a:cs typeface="Arial"/>
              </a:rPr>
              <a:t>parcial</a:t>
            </a:r>
          </a:p>
        </p:txBody>
      </p:sp>
      <p:sp>
        <p:nvSpPr>
          <p:cNvPr id="8" name="object 8"/>
          <p:cNvSpPr txBox="1"/>
          <p:nvPr/>
        </p:nvSpPr>
        <p:spPr>
          <a:xfrm>
            <a:off x="541020" y="888397"/>
            <a:ext cx="3211263"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4"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dirty="0">
                <a:solidFill>
                  <a:srgbClr val="000000"/>
                </a:solidFill>
                <a:latin typeface="Arial"/>
                <a:cs typeface="Arial"/>
              </a:rPr>
              <a:t>uma</a:t>
            </a:r>
            <a:r>
              <a:rPr sz="900" spc="78" dirty="0">
                <a:solidFill>
                  <a:srgbClr val="000000"/>
                </a:solidFill>
                <a:latin typeface="Arial"/>
                <a:cs typeface="Arial"/>
              </a:rPr>
              <a:t> </a:t>
            </a:r>
            <a:r>
              <a:rPr sz="900" dirty="0">
                <a:solidFill>
                  <a:srgbClr val="000000"/>
                </a:solidFill>
                <a:latin typeface="Arial"/>
                <a:cs typeface="Arial"/>
              </a:rPr>
              <a:t>pressão</a:t>
            </a:r>
            <a:r>
              <a:rPr sz="900" spc="88" dirty="0">
                <a:solidFill>
                  <a:srgbClr val="000000"/>
                </a:solidFill>
                <a:latin typeface="Arial"/>
                <a:cs typeface="Arial"/>
              </a:rPr>
              <a:t> </a:t>
            </a:r>
            <a:r>
              <a:rPr sz="900" dirty="0">
                <a:solidFill>
                  <a:srgbClr val="000000"/>
                </a:solidFill>
                <a:latin typeface="Arial"/>
                <a:cs typeface="Arial"/>
              </a:rPr>
              <a:t>breve</a:t>
            </a:r>
          </a:p>
          <a:p>
            <a:pPr marL="0" marR="0">
              <a:lnSpc>
                <a:spcPts val="1005"/>
              </a:lnSpc>
              <a:spcBef>
                <a:spcPts val="194"/>
              </a:spcBef>
              <a:spcAft>
                <a:spcPts val="0"/>
              </a:spcAft>
            </a:pPr>
            <a:r>
              <a:rPr sz="900" dirty="0">
                <a:solidFill>
                  <a:srgbClr val="000000"/>
                </a:solidFill>
                <a:latin typeface="Arial"/>
                <a:cs typeface="Arial"/>
              </a:rPr>
              <a:t>no botão Para Cima ou Para Baixo para entrar em</a:t>
            </a:r>
            <a:r>
              <a:rPr sz="900" spc="12" dirty="0">
                <a:solidFill>
                  <a:srgbClr val="000000"/>
                </a:solidFill>
                <a:latin typeface="Arial"/>
                <a:cs typeface="Arial"/>
              </a:rPr>
              <a:t> </a:t>
            </a:r>
            <a:r>
              <a:rPr sz="900" dirty="0">
                <a:solidFill>
                  <a:srgbClr val="000000"/>
                </a:solidFill>
                <a:latin typeface="Arial"/>
                <a:cs typeface="Arial"/>
              </a:rPr>
              <a:t>UI</a:t>
            </a:r>
            <a:r>
              <a:rPr sz="900">
                <a:solidFill>
                  <a:srgbClr val="000000"/>
                </a:solidFill>
                <a:latin typeface="Arial"/>
                <a:cs typeface="Arial"/>
              </a:rPr>
              <a:t>. </a:t>
            </a:r>
            <a:r>
              <a:rPr lang="pt-BR" sz="900">
                <a:solidFill>
                  <a:srgbClr val="000000"/>
                </a:solidFill>
                <a:latin typeface="Arial"/>
                <a:cs typeface="Arial"/>
              </a:rPr>
              <a:t>Aperte</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Para</a:t>
            </a:r>
            <a:r>
              <a:rPr sz="900" spc="230" dirty="0">
                <a:solidFill>
                  <a:srgbClr val="000000"/>
                </a:solidFill>
                <a:latin typeface="Arial"/>
                <a:cs typeface="Arial"/>
              </a:rPr>
              <a:t> </a:t>
            </a:r>
            <a:r>
              <a:rPr sz="900" dirty="0">
                <a:solidFill>
                  <a:srgbClr val="000000"/>
                </a:solidFill>
                <a:latin typeface="Arial"/>
                <a:cs typeface="Arial"/>
              </a:rPr>
              <a:t>Cima</a:t>
            </a:r>
            <a:r>
              <a:rPr sz="900" spc="222" dirty="0">
                <a:solidFill>
                  <a:srgbClr val="000000"/>
                </a:solidFill>
                <a:latin typeface="Arial"/>
                <a:cs typeface="Arial"/>
              </a:rPr>
              <a:t> </a:t>
            </a:r>
            <a:r>
              <a:rPr sz="900" dirty="0">
                <a:solidFill>
                  <a:srgbClr val="000000"/>
                </a:solidFill>
                <a:latin typeface="Arial"/>
                <a:cs typeface="Arial"/>
              </a:rPr>
              <a:t>ou</a:t>
            </a:r>
            <a:r>
              <a:rPr sz="900" spc="218" dirty="0">
                <a:solidFill>
                  <a:srgbClr val="000000"/>
                </a:solidFill>
                <a:latin typeface="Arial"/>
                <a:cs typeface="Arial"/>
              </a:rPr>
              <a:t> </a:t>
            </a:r>
            <a:r>
              <a:rPr sz="900" dirty="0">
                <a:solidFill>
                  <a:srgbClr val="000000"/>
                </a:solidFill>
                <a:latin typeface="Arial"/>
                <a:cs typeface="Arial"/>
              </a:rPr>
              <a:t>Para</a:t>
            </a:r>
            <a:r>
              <a:rPr sz="900" spc="220" dirty="0">
                <a:solidFill>
                  <a:srgbClr val="000000"/>
                </a:solidFill>
                <a:latin typeface="Arial"/>
                <a:cs typeface="Arial"/>
              </a:rPr>
              <a:t> </a:t>
            </a:r>
            <a:r>
              <a:rPr sz="900" dirty="0">
                <a:solidFill>
                  <a:srgbClr val="000000"/>
                </a:solidFill>
                <a:latin typeface="Arial"/>
                <a:cs typeface="Arial"/>
              </a:rPr>
              <a:t>Baixo</a:t>
            </a:r>
            <a:r>
              <a:rPr sz="900" spc="221" dirty="0">
                <a:solidFill>
                  <a:srgbClr val="000000"/>
                </a:solidFill>
                <a:latin typeface="Arial"/>
                <a:cs typeface="Arial"/>
              </a:rPr>
              <a:t> </a:t>
            </a:r>
            <a:r>
              <a:rPr sz="900" dirty="0">
                <a:solidFill>
                  <a:srgbClr val="000000"/>
                </a:solidFill>
                <a:latin typeface="Arial"/>
                <a:cs typeface="Arial"/>
              </a:rPr>
              <a:t>para</a:t>
            </a:r>
            <a:r>
              <a:rPr sz="900" spc="233" dirty="0">
                <a:solidFill>
                  <a:srgbClr val="000000"/>
                </a:solidFill>
                <a:latin typeface="Arial"/>
                <a:cs typeface="Arial"/>
              </a:rPr>
              <a:t> </a:t>
            </a:r>
            <a:r>
              <a:rPr sz="900" dirty="0">
                <a:solidFill>
                  <a:srgbClr val="000000"/>
                </a:solidFill>
                <a:latin typeface="Arial"/>
                <a:cs typeface="Arial"/>
              </a:rPr>
              <a:t>escolher</a:t>
            </a:r>
            <a:r>
              <a:rPr sz="900" spc="218" dirty="0">
                <a:solidFill>
                  <a:srgbClr val="000000"/>
                </a:solidFill>
                <a:latin typeface="Arial"/>
                <a:cs typeface="Arial"/>
              </a:rPr>
              <a:t> </a:t>
            </a:r>
            <a:r>
              <a:rPr sz="900" dirty="0">
                <a:solidFill>
                  <a:srgbClr val="000000"/>
                </a:solidFill>
                <a:latin typeface="Arial"/>
                <a:cs typeface="Arial"/>
              </a:rPr>
              <a:t>entre</a:t>
            </a:r>
            <a:r>
              <a:rPr sz="900" spc="247" dirty="0">
                <a:solidFill>
                  <a:srgbClr val="000000"/>
                </a:solidFill>
                <a:latin typeface="Arial"/>
                <a:cs typeface="Arial"/>
              </a:rPr>
              <a:t> </a:t>
            </a:r>
            <a:r>
              <a:rPr sz="900" dirty="0">
                <a:solidFill>
                  <a:srgbClr val="000000"/>
                </a:solidFill>
                <a:latin typeface="Arial"/>
                <a:cs typeface="Arial"/>
              </a:rPr>
              <a:t>Classic</a:t>
            </a:r>
            <a:r>
              <a:rPr sz="900" spc="226"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a:solidFill>
                  <a:srgbClr val="000000"/>
                </a:solidFill>
                <a:latin typeface="Arial"/>
                <a:cs typeface="Arial"/>
              </a:rPr>
              <a:t>Sport,</a:t>
            </a:r>
            <a:r>
              <a:rPr sz="900" spc="300">
                <a:solidFill>
                  <a:srgbClr val="000000"/>
                </a:solidFill>
                <a:latin typeface="Arial"/>
                <a:cs typeface="Arial"/>
              </a:rPr>
              <a:t> </a:t>
            </a:r>
            <a:r>
              <a:rPr sz="900" dirty="0">
                <a:solidFill>
                  <a:srgbClr val="000000"/>
                </a:solidFill>
                <a:latin typeface="Arial"/>
                <a:cs typeface="Arial"/>
              </a:rPr>
              <a:t>e</a:t>
            </a:r>
            <a:r>
              <a:rPr sz="900" spc="303" dirty="0">
                <a:solidFill>
                  <a:srgbClr val="000000"/>
                </a:solidFill>
                <a:latin typeface="Arial"/>
                <a:cs typeface="Arial"/>
              </a:rPr>
              <a:t> </a:t>
            </a:r>
            <a:r>
              <a:rPr sz="900" dirty="0">
                <a:solidFill>
                  <a:srgbClr val="000000"/>
                </a:solidFill>
                <a:latin typeface="Arial"/>
                <a:cs typeface="Arial"/>
              </a:rPr>
              <a:t>fixe</a:t>
            </a:r>
            <a:r>
              <a:rPr sz="900" spc="297" dirty="0">
                <a:solidFill>
                  <a:srgbClr val="000000"/>
                </a:solidFill>
                <a:latin typeface="Arial"/>
                <a:cs typeface="Arial"/>
              </a:rPr>
              <a:t> </a:t>
            </a:r>
            <a:r>
              <a:rPr sz="900" dirty="0">
                <a:solidFill>
                  <a:srgbClr val="000000"/>
                </a:solidFill>
                <a:latin typeface="Arial"/>
                <a:cs typeface="Arial"/>
              </a:rPr>
              <a:t>para</a:t>
            </a:r>
            <a:r>
              <a:rPr sz="900" spc="306" dirty="0">
                <a:solidFill>
                  <a:srgbClr val="000000"/>
                </a:solidFill>
                <a:latin typeface="Arial"/>
                <a:cs typeface="Arial"/>
              </a:rPr>
              <a:t> </a:t>
            </a:r>
            <a:r>
              <a:rPr sz="900" dirty="0">
                <a:solidFill>
                  <a:srgbClr val="000000"/>
                </a:solidFill>
                <a:latin typeface="Arial"/>
                <a:cs typeface="Arial"/>
              </a:rPr>
              <a:t>Confirmar.</a:t>
            </a:r>
            <a:r>
              <a:rPr sz="900" spc="309" dirty="0">
                <a:solidFill>
                  <a:srgbClr val="000000"/>
                </a:solidFill>
                <a:latin typeface="Arial"/>
                <a:cs typeface="Arial"/>
              </a:rPr>
              <a:t> </a:t>
            </a:r>
            <a:r>
              <a:rPr sz="900" dirty="0">
                <a:solidFill>
                  <a:srgbClr val="000000"/>
                </a:solidFill>
                <a:latin typeface="Arial"/>
                <a:cs typeface="Arial"/>
              </a:rPr>
              <a:t>Com</a:t>
            </a:r>
            <a:r>
              <a:rPr sz="900" spc="309" dirty="0">
                <a:solidFill>
                  <a:srgbClr val="000000"/>
                </a:solidFill>
                <a:latin typeface="Arial"/>
                <a:cs typeface="Arial"/>
              </a:rPr>
              <a:t> </a:t>
            </a:r>
            <a:r>
              <a:rPr sz="900" dirty="0">
                <a:solidFill>
                  <a:srgbClr val="000000"/>
                </a:solidFill>
                <a:latin typeface="Arial"/>
                <a:cs typeface="Arial"/>
              </a:rPr>
              <a:t>uma</a:t>
            </a:r>
            <a:r>
              <a:rPr sz="900" spc="294" dirty="0">
                <a:solidFill>
                  <a:srgbClr val="000000"/>
                </a:solidFill>
                <a:latin typeface="Arial"/>
                <a:cs typeface="Arial"/>
              </a:rPr>
              <a:t> </a:t>
            </a:r>
            <a:r>
              <a:rPr sz="900" dirty="0">
                <a:solidFill>
                  <a:srgbClr val="000000"/>
                </a:solidFill>
                <a:latin typeface="Arial"/>
                <a:cs typeface="Arial"/>
              </a:rPr>
              <a:t>pressão</a:t>
            </a:r>
            <a:r>
              <a:rPr sz="900" spc="292" dirty="0">
                <a:solidFill>
                  <a:srgbClr val="000000"/>
                </a:solidFill>
                <a:latin typeface="Arial"/>
                <a:cs typeface="Arial"/>
              </a:rPr>
              <a:t> </a:t>
            </a:r>
            <a:r>
              <a:rPr sz="900" dirty="0">
                <a:solidFill>
                  <a:srgbClr val="000000"/>
                </a:solidFill>
                <a:latin typeface="Arial"/>
                <a:cs typeface="Arial"/>
              </a:rPr>
              <a:t>longa</a:t>
            </a:r>
          </a:p>
          <a:p>
            <a:pPr marL="0" marR="0">
              <a:lnSpc>
                <a:spcPts val="1005"/>
              </a:lnSpc>
              <a:spcBef>
                <a:spcPts val="197"/>
              </a:spcBef>
              <a:spcAft>
                <a:spcPts val="0"/>
              </a:spcAft>
            </a:pPr>
            <a:r>
              <a:rPr sz="900" dirty="0">
                <a:solidFill>
                  <a:srgbClr val="000000"/>
                </a:solidFill>
                <a:latin typeface="Arial"/>
                <a:cs typeface="Arial"/>
              </a:rPr>
              <a:t>voltará ao segundo menu.</a:t>
            </a:r>
          </a:p>
        </p:txBody>
      </p:sp>
      <p:sp>
        <p:nvSpPr>
          <p:cNvPr id="9" name="object 9"/>
          <p:cNvSpPr txBox="1"/>
          <p:nvPr/>
        </p:nvSpPr>
        <p:spPr>
          <a:xfrm>
            <a:off x="3964559" y="888397"/>
            <a:ext cx="3209472" cy="743793"/>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6"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a:solidFill>
                  <a:srgbClr val="000000"/>
                </a:solidFill>
                <a:latin typeface="Arial"/>
                <a:cs typeface="Arial"/>
              </a:rPr>
              <a:t>uma</a:t>
            </a:r>
            <a:r>
              <a:rPr sz="900" spc="78">
                <a:solidFill>
                  <a:srgbClr val="000000"/>
                </a:solidFill>
                <a:latin typeface="Arial"/>
                <a:cs typeface="Arial"/>
              </a:rPr>
              <a:t> </a:t>
            </a:r>
            <a:r>
              <a:rPr lang="pt-BR" sz="900">
                <a:solidFill>
                  <a:srgbClr val="000000"/>
                </a:solidFill>
                <a:latin typeface="Arial"/>
                <a:cs typeface="Arial"/>
              </a:rPr>
              <a:t>breve </a:t>
            </a:r>
            <a:r>
              <a:rPr sz="900">
                <a:solidFill>
                  <a:srgbClr val="000000"/>
                </a:solidFill>
                <a:latin typeface="Arial"/>
                <a:cs typeface="Arial"/>
              </a:rPr>
              <a:t>pressão</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no</a:t>
            </a:r>
            <a:r>
              <a:rPr sz="900" spc="49" dirty="0">
                <a:solidFill>
                  <a:srgbClr val="000000"/>
                </a:solidFill>
                <a:latin typeface="Arial"/>
                <a:cs typeface="Arial"/>
              </a:rPr>
              <a:t> </a:t>
            </a:r>
            <a:r>
              <a:rPr sz="900" dirty="0">
                <a:solidFill>
                  <a:srgbClr val="000000"/>
                </a:solidFill>
                <a:latin typeface="Arial"/>
                <a:cs typeface="Arial"/>
              </a:rPr>
              <a:t>botão</a:t>
            </a:r>
            <a:r>
              <a:rPr sz="900" spc="52" dirty="0">
                <a:solidFill>
                  <a:srgbClr val="000000"/>
                </a:solidFill>
                <a:latin typeface="Arial"/>
                <a:cs typeface="Arial"/>
              </a:rPr>
              <a:t> </a:t>
            </a:r>
            <a:r>
              <a:rPr sz="900" dirty="0">
                <a:solidFill>
                  <a:srgbClr val="000000"/>
                </a:solidFill>
                <a:latin typeface="Arial"/>
                <a:cs typeface="Arial"/>
              </a:rPr>
              <a:t>Para</a:t>
            </a:r>
            <a:r>
              <a:rPr sz="900" spc="50" dirty="0">
                <a:solidFill>
                  <a:srgbClr val="000000"/>
                </a:solidFill>
                <a:latin typeface="Arial"/>
                <a:cs typeface="Arial"/>
              </a:rPr>
              <a:t> </a:t>
            </a:r>
            <a:r>
              <a:rPr sz="900" dirty="0">
                <a:solidFill>
                  <a:srgbClr val="000000"/>
                </a:solidFill>
                <a:latin typeface="Arial"/>
                <a:cs typeface="Arial"/>
              </a:rPr>
              <a:t>Cima</a:t>
            </a:r>
            <a:r>
              <a:rPr sz="900" spc="41" dirty="0">
                <a:solidFill>
                  <a:srgbClr val="000000"/>
                </a:solidFill>
                <a:latin typeface="Arial"/>
                <a:cs typeface="Arial"/>
              </a:rPr>
              <a:t> </a:t>
            </a:r>
            <a:r>
              <a:rPr sz="900" dirty="0">
                <a:solidFill>
                  <a:srgbClr val="000000"/>
                </a:solidFill>
                <a:latin typeface="Arial"/>
                <a:cs typeface="Arial"/>
              </a:rPr>
              <a:t>ou</a:t>
            </a:r>
            <a:r>
              <a:rPr sz="900" spc="49" dirty="0">
                <a:solidFill>
                  <a:srgbClr val="000000"/>
                </a:solidFill>
                <a:latin typeface="Arial"/>
                <a:cs typeface="Arial"/>
              </a:rPr>
              <a:t> </a:t>
            </a:r>
            <a:r>
              <a:rPr sz="900" dirty="0">
                <a:solidFill>
                  <a:srgbClr val="000000"/>
                </a:solidFill>
                <a:latin typeface="Arial"/>
                <a:cs typeface="Arial"/>
              </a:rPr>
              <a:t>Para</a:t>
            </a:r>
            <a:r>
              <a:rPr sz="900" spc="39" dirty="0">
                <a:solidFill>
                  <a:srgbClr val="000000"/>
                </a:solidFill>
                <a:latin typeface="Arial"/>
                <a:cs typeface="Arial"/>
              </a:rPr>
              <a:t> </a:t>
            </a:r>
            <a:r>
              <a:rPr sz="900" dirty="0">
                <a:solidFill>
                  <a:srgbClr val="000000"/>
                </a:solidFill>
                <a:latin typeface="Arial"/>
                <a:cs typeface="Arial"/>
              </a:rPr>
              <a:t>Baixo</a:t>
            </a:r>
            <a:r>
              <a:rPr sz="900" spc="37" dirty="0">
                <a:solidFill>
                  <a:srgbClr val="000000"/>
                </a:solidFill>
                <a:latin typeface="Arial"/>
                <a:cs typeface="Arial"/>
              </a:rPr>
              <a:t> </a:t>
            </a:r>
            <a:r>
              <a:rPr sz="900" dirty="0">
                <a:solidFill>
                  <a:srgbClr val="000000"/>
                </a:solidFill>
                <a:latin typeface="Arial"/>
                <a:cs typeface="Arial"/>
              </a:rPr>
              <a:t>para</a:t>
            </a:r>
            <a:r>
              <a:rPr sz="900" spc="50" dirty="0">
                <a:solidFill>
                  <a:srgbClr val="000000"/>
                </a:solidFill>
                <a:latin typeface="Arial"/>
                <a:cs typeface="Arial"/>
              </a:rPr>
              <a:t> </a:t>
            </a:r>
            <a:r>
              <a:rPr sz="900" dirty="0">
                <a:solidFill>
                  <a:srgbClr val="000000"/>
                </a:solidFill>
                <a:latin typeface="Arial"/>
                <a:cs typeface="Arial"/>
              </a:rPr>
              <a:t>entrar</a:t>
            </a:r>
            <a:r>
              <a:rPr sz="900" spc="37" dirty="0">
                <a:solidFill>
                  <a:srgbClr val="000000"/>
                </a:solidFill>
                <a:latin typeface="Arial"/>
                <a:cs typeface="Arial"/>
              </a:rPr>
              <a:t> </a:t>
            </a:r>
            <a:r>
              <a:rPr sz="900" dirty="0">
                <a:solidFill>
                  <a:srgbClr val="000000"/>
                </a:solidFill>
                <a:latin typeface="Arial"/>
                <a:cs typeface="Arial"/>
              </a:rPr>
              <a:t>em</a:t>
            </a:r>
            <a:r>
              <a:rPr sz="900" spc="52" dirty="0">
                <a:solidFill>
                  <a:srgbClr val="000000"/>
                </a:solidFill>
                <a:latin typeface="Arial"/>
                <a:cs typeface="Arial"/>
              </a:rPr>
              <a:t> </a:t>
            </a:r>
            <a:r>
              <a:rPr sz="900" dirty="0">
                <a:solidFill>
                  <a:srgbClr val="000000"/>
                </a:solidFill>
                <a:latin typeface="Arial"/>
                <a:cs typeface="Arial"/>
              </a:rPr>
              <a:t>Reinício</a:t>
            </a:r>
          </a:p>
          <a:p>
            <a:pPr marL="0" marR="0">
              <a:lnSpc>
                <a:spcPts val="1005"/>
              </a:lnSpc>
              <a:spcBef>
                <a:spcPts val="194"/>
              </a:spcBef>
              <a:spcAft>
                <a:spcPts val="0"/>
              </a:spcAft>
            </a:pPr>
            <a:r>
              <a:rPr sz="900">
                <a:solidFill>
                  <a:srgbClr val="000000"/>
                </a:solidFill>
                <a:latin typeface="Arial"/>
                <a:cs typeface="Arial"/>
              </a:rPr>
              <a:t>Conta-quil</a:t>
            </a:r>
            <a:r>
              <a:rPr lang="pt-BR" sz="900">
                <a:solidFill>
                  <a:srgbClr val="000000"/>
                </a:solidFill>
                <a:latin typeface="Arial"/>
                <a:cs typeface="Arial"/>
              </a:rPr>
              <a:t>o</a:t>
            </a:r>
            <a:r>
              <a:rPr sz="900">
                <a:solidFill>
                  <a:srgbClr val="000000"/>
                </a:solidFill>
                <a:latin typeface="Arial"/>
                <a:cs typeface="Arial"/>
              </a:rPr>
              <a:t>metros</a:t>
            </a:r>
            <a:r>
              <a:rPr sz="900" spc="102">
                <a:solidFill>
                  <a:srgbClr val="000000"/>
                </a:solidFill>
                <a:latin typeface="Arial"/>
                <a:cs typeface="Arial"/>
              </a:rPr>
              <a:t> </a:t>
            </a:r>
            <a:r>
              <a:rPr sz="900" dirty="0">
                <a:solidFill>
                  <a:srgbClr val="000000"/>
                </a:solidFill>
                <a:latin typeface="Arial"/>
                <a:cs typeface="Arial"/>
              </a:rPr>
              <a:t>Parcial</a:t>
            </a:r>
            <a:r>
              <a:rPr sz="900" spc="111" dirty="0">
                <a:solidFill>
                  <a:srgbClr val="000000"/>
                </a:solidFill>
                <a:latin typeface="Arial"/>
                <a:cs typeface="Arial"/>
              </a:rPr>
              <a:t> </a:t>
            </a:r>
            <a:r>
              <a:rPr sz="900" spc="-10" dirty="0">
                <a:solidFill>
                  <a:srgbClr val="000000"/>
                </a:solidFill>
                <a:latin typeface="Arial"/>
                <a:cs typeface="Arial"/>
              </a:rPr>
              <a:t>(Trip</a:t>
            </a:r>
            <a:r>
              <a:rPr sz="900" spc="110" dirty="0">
                <a:solidFill>
                  <a:srgbClr val="000000"/>
                </a:solidFill>
                <a:latin typeface="Arial"/>
                <a:cs typeface="Arial"/>
              </a:rPr>
              <a:t> </a:t>
            </a:r>
            <a:r>
              <a:rPr sz="900" dirty="0">
                <a:solidFill>
                  <a:srgbClr val="000000"/>
                </a:solidFill>
                <a:latin typeface="Arial"/>
                <a:cs typeface="Arial"/>
              </a:rPr>
              <a:t>reset).</a:t>
            </a:r>
            <a:r>
              <a:rPr sz="900" spc="99" dirty="0">
                <a:solidFill>
                  <a:srgbClr val="000000"/>
                </a:solidFill>
                <a:latin typeface="Arial"/>
                <a:cs typeface="Arial"/>
              </a:rPr>
              <a:t> </a:t>
            </a:r>
            <a:r>
              <a:rPr sz="900" dirty="0">
                <a:solidFill>
                  <a:srgbClr val="000000"/>
                </a:solidFill>
                <a:latin typeface="Arial"/>
                <a:cs typeface="Arial"/>
              </a:rPr>
              <a:t>Selecione</a:t>
            </a:r>
            <a:r>
              <a:rPr sz="900" spc="100" dirty="0">
                <a:solidFill>
                  <a:srgbClr val="000000"/>
                </a:solidFill>
                <a:latin typeface="Arial"/>
                <a:cs typeface="Arial"/>
              </a:rPr>
              <a:t> </a:t>
            </a:r>
            <a:r>
              <a:rPr sz="900" dirty="0">
                <a:solidFill>
                  <a:srgbClr val="000000"/>
                </a:solidFill>
                <a:latin typeface="Arial"/>
                <a:cs typeface="Arial"/>
              </a:rPr>
              <a:t>OK</a:t>
            </a:r>
            <a:r>
              <a:rPr sz="900" spc="116" dirty="0">
                <a:solidFill>
                  <a:srgbClr val="000000"/>
                </a:solidFill>
                <a:latin typeface="Arial"/>
                <a:cs typeface="Arial"/>
              </a:rPr>
              <a:t> </a:t>
            </a:r>
            <a:r>
              <a:rPr sz="900" dirty="0">
                <a:solidFill>
                  <a:srgbClr val="000000"/>
                </a:solidFill>
                <a:latin typeface="Arial"/>
                <a:cs typeface="Arial"/>
              </a:rPr>
              <a:t>e</a:t>
            </a:r>
            <a:r>
              <a:rPr sz="900" spc="100" dirty="0">
                <a:solidFill>
                  <a:srgbClr val="000000"/>
                </a:solidFill>
                <a:latin typeface="Arial"/>
                <a:cs typeface="Arial"/>
              </a:rPr>
              <a:t> </a:t>
            </a:r>
            <a:r>
              <a:rPr sz="900" dirty="0">
                <a:solidFill>
                  <a:srgbClr val="000000"/>
                </a:solidFill>
                <a:latin typeface="Arial"/>
                <a:cs typeface="Arial"/>
              </a:rPr>
              <a:t>fixe</a:t>
            </a:r>
          </a:p>
          <a:p>
            <a:pPr marL="0" marR="0">
              <a:lnSpc>
                <a:spcPts val="1005"/>
              </a:lnSpc>
              <a:spcBef>
                <a:spcPts val="194"/>
              </a:spcBef>
              <a:spcAft>
                <a:spcPts val="0"/>
              </a:spcAft>
            </a:pPr>
            <a:r>
              <a:rPr sz="900" dirty="0">
                <a:solidFill>
                  <a:srgbClr val="000000"/>
                </a:solidFill>
                <a:latin typeface="Arial"/>
                <a:cs typeface="Arial"/>
              </a:rPr>
              <a:t>para Confirmar. Com uma</a:t>
            </a:r>
            <a:r>
              <a:rPr sz="900" spc="-18" dirty="0">
                <a:solidFill>
                  <a:srgbClr val="000000"/>
                </a:solidFill>
                <a:latin typeface="Arial"/>
                <a:cs typeface="Arial"/>
              </a:rPr>
              <a:t> </a:t>
            </a:r>
            <a:r>
              <a:rPr sz="900" dirty="0">
                <a:solidFill>
                  <a:srgbClr val="000000"/>
                </a:solidFill>
                <a:latin typeface="Arial"/>
                <a:cs typeface="Arial"/>
              </a:rPr>
              <a:t>pressão longa</a:t>
            </a:r>
            <a:r>
              <a:rPr sz="900" spc="-20" dirty="0">
                <a:solidFill>
                  <a:srgbClr val="000000"/>
                </a:solidFill>
                <a:latin typeface="Arial"/>
                <a:cs typeface="Arial"/>
              </a:rPr>
              <a:t> </a:t>
            </a:r>
            <a:r>
              <a:rPr sz="900" dirty="0">
                <a:solidFill>
                  <a:srgbClr val="000000"/>
                </a:solidFill>
                <a:latin typeface="Arial"/>
                <a:cs typeface="Arial"/>
              </a:rPr>
              <a:t>voltará</a:t>
            </a:r>
            <a:r>
              <a:rPr sz="900" spc="-21" dirty="0">
                <a:solidFill>
                  <a:srgbClr val="000000"/>
                </a:solidFill>
                <a:latin typeface="Arial"/>
                <a:cs typeface="Arial"/>
              </a:rPr>
              <a:t> </a:t>
            </a:r>
            <a:r>
              <a:rPr sz="900" dirty="0">
                <a:solidFill>
                  <a:srgbClr val="000000"/>
                </a:solidFill>
                <a:latin typeface="Arial"/>
                <a:cs typeface="Arial"/>
              </a:rPr>
              <a:t>ao</a:t>
            </a:r>
            <a:r>
              <a:rPr sz="900" spc="-22" dirty="0">
                <a:solidFill>
                  <a:srgbClr val="000000"/>
                </a:solidFill>
                <a:latin typeface="Arial"/>
                <a:cs typeface="Arial"/>
              </a:rPr>
              <a:t> </a:t>
            </a:r>
            <a:r>
              <a:rPr sz="900" dirty="0">
                <a:solidFill>
                  <a:srgbClr val="000000"/>
                </a:solidFill>
                <a:latin typeface="Arial"/>
                <a:cs typeface="Arial"/>
              </a:rPr>
              <a:t>segundo</a:t>
            </a:r>
          </a:p>
          <a:p>
            <a:pPr marL="0" marR="0">
              <a:lnSpc>
                <a:spcPts val="1005"/>
              </a:lnSpc>
              <a:spcBef>
                <a:spcPts val="197"/>
              </a:spcBef>
              <a:spcAft>
                <a:spcPts val="0"/>
              </a:spcAft>
            </a:pPr>
            <a:r>
              <a:rPr sz="900" dirty="0">
                <a:solidFill>
                  <a:srgbClr val="000000"/>
                </a:solidFill>
                <a:latin typeface="Arial"/>
                <a:cs typeface="Arial"/>
              </a:rPr>
              <a:t>menu.</a:t>
            </a:r>
          </a:p>
        </p:txBody>
      </p:sp>
      <p:sp>
        <p:nvSpPr>
          <p:cNvPr id="10" name="object 10"/>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28</a:t>
            </a:r>
          </a:p>
        </p:txBody>
      </p:sp>
      <p:pic>
        <p:nvPicPr>
          <p:cNvPr id="12" name="Imagem 11">
            <a:extLst>
              <a:ext uri="{FF2B5EF4-FFF2-40B4-BE49-F238E27FC236}">
                <a16:creationId xmlns:a16="http://schemas.microsoft.com/office/drawing/2014/main" id="{6A621F8E-6B00-2F37-842E-D2500A412D18}"/>
              </a:ext>
            </a:extLst>
          </p:cNvPr>
          <p:cNvPicPr>
            <a:picLocks noChangeAspect="1"/>
          </p:cNvPicPr>
          <p:nvPr/>
        </p:nvPicPr>
        <p:blipFill>
          <a:blip r:embed="rId3"/>
          <a:stretch>
            <a:fillRect/>
          </a:stretch>
        </p:blipFill>
        <p:spPr>
          <a:xfrm>
            <a:off x="541020" y="1976936"/>
            <a:ext cx="3093214" cy="1931509"/>
          </a:xfrm>
          <a:prstGeom prst="rect">
            <a:avLst/>
          </a:prstGeom>
        </p:spPr>
      </p:pic>
      <p:pic>
        <p:nvPicPr>
          <p:cNvPr id="14" name="Imagem 13">
            <a:extLst>
              <a:ext uri="{FF2B5EF4-FFF2-40B4-BE49-F238E27FC236}">
                <a16:creationId xmlns:a16="http://schemas.microsoft.com/office/drawing/2014/main" id="{296C7919-916F-7448-9404-368BD8125B46}"/>
              </a:ext>
            </a:extLst>
          </p:cNvPr>
          <p:cNvPicPr>
            <a:picLocks noChangeAspect="1"/>
          </p:cNvPicPr>
          <p:nvPr/>
        </p:nvPicPr>
        <p:blipFill>
          <a:blip r:embed="rId4"/>
          <a:stretch>
            <a:fillRect/>
          </a:stretch>
        </p:blipFill>
        <p:spPr>
          <a:xfrm>
            <a:off x="3980883" y="1937489"/>
            <a:ext cx="3093214" cy="193774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49961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Hora</a:t>
            </a:r>
          </a:p>
        </p:txBody>
      </p:sp>
      <p:sp>
        <p:nvSpPr>
          <p:cNvPr id="7" name="object 7"/>
          <p:cNvSpPr txBox="1"/>
          <p:nvPr/>
        </p:nvSpPr>
        <p:spPr>
          <a:xfrm>
            <a:off x="541020" y="888397"/>
            <a:ext cx="3210540" cy="3519559"/>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Quando</a:t>
            </a:r>
            <a:r>
              <a:rPr sz="900" spc="27" dirty="0">
                <a:solidFill>
                  <a:srgbClr val="000000"/>
                </a:solidFill>
                <a:latin typeface="Arial"/>
                <a:cs typeface="Arial"/>
              </a:rPr>
              <a:t> </a:t>
            </a:r>
            <a:r>
              <a:rPr sz="900" dirty="0">
                <a:solidFill>
                  <a:srgbClr val="000000"/>
                </a:solidFill>
                <a:latin typeface="Arial"/>
                <a:cs typeface="Arial"/>
              </a:rPr>
              <a:t>entrar</a:t>
            </a:r>
            <a:r>
              <a:rPr sz="900" spc="37" dirty="0">
                <a:solidFill>
                  <a:srgbClr val="000000"/>
                </a:solidFill>
                <a:latin typeface="Arial"/>
                <a:cs typeface="Arial"/>
              </a:rPr>
              <a:t> </a:t>
            </a:r>
            <a:r>
              <a:rPr sz="900" dirty="0">
                <a:solidFill>
                  <a:srgbClr val="000000"/>
                </a:solidFill>
                <a:latin typeface="Arial"/>
                <a:cs typeface="Arial"/>
              </a:rPr>
              <a:t>no</a:t>
            </a:r>
            <a:r>
              <a:rPr sz="900" spc="26" dirty="0">
                <a:solidFill>
                  <a:srgbClr val="000000"/>
                </a:solidFill>
                <a:latin typeface="Arial"/>
                <a:cs typeface="Arial"/>
              </a:rPr>
              <a:t> </a:t>
            </a:r>
            <a:r>
              <a:rPr sz="900" dirty="0">
                <a:solidFill>
                  <a:srgbClr val="000000"/>
                </a:solidFill>
                <a:latin typeface="Arial"/>
                <a:cs typeface="Arial"/>
              </a:rPr>
              <a:t>segundo</a:t>
            </a:r>
            <a:r>
              <a:rPr sz="900" spc="29" dirty="0">
                <a:solidFill>
                  <a:srgbClr val="000000"/>
                </a:solidFill>
                <a:latin typeface="Arial"/>
                <a:cs typeface="Arial"/>
              </a:rPr>
              <a:t> </a:t>
            </a:r>
            <a:r>
              <a:rPr sz="900" dirty="0">
                <a:solidFill>
                  <a:srgbClr val="000000"/>
                </a:solidFill>
                <a:latin typeface="Arial"/>
                <a:cs typeface="Arial"/>
              </a:rPr>
              <a:t>menu</a:t>
            </a:r>
            <a:r>
              <a:rPr sz="900">
                <a:solidFill>
                  <a:srgbClr val="000000"/>
                </a:solidFill>
                <a:latin typeface="Arial"/>
                <a:cs typeface="Arial"/>
              </a:rPr>
              <a:t>,</a:t>
            </a:r>
            <a:r>
              <a:rPr sz="900" spc="27">
                <a:solidFill>
                  <a:srgbClr val="000000"/>
                </a:solidFill>
                <a:latin typeface="Arial"/>
                <a:cs typeface="Arial"/>
              </a:rPr>
              <a:t> </a:t>
            </a:r>
            <a:r>
              <a:rPr lang="pt-BR" sz="900" spc="-29">
                <a:solidFill>
                  <a:srgbClr val="000000"/>
                </a:solidFill>
                <a:latin typeface="Arial"/>
                <a:cs typeface="Arial"/>
              </a:rPr>
              <a:t>aperte</a:t>
            </a:r>
            <a:r>
              <a:rPr sz="900" spc="28">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botão</a:t>
            </a:r>
            <a:r>
              <a:rPr sz="900" spc="29" dirty="0">
                <a:solidFill>
                  <a:srgbClr val="000000"/>
                </a:solidFill>
                <a:latin typeface="Arial"/>
                <a:cs typeface="Arial"/>
              </a:rPr>
              <a:t> </a:t>
            </a:r>
            <a:r>
              <a:rPr sz="900" dirty="0">
                <a:solidFill>
                  <a:srgbClr val="000000"/>
                </a:solidFill>
                <a:latin typeface="Arial"/>
                <a:cs typeface="Arial"/>
              </a:rPr>
              <a:t>Para</a:t>
            </a:r>
            <a:r>
              <a:rPr sz="900" spc="39" dirty="0">
                <a:solidFill>
                  <a:srgbClr val="000000"/>
                </a:solidFill>
                <a:latin typeface="Arial"/>
                <a:cs typeface="Arial"/>
              </a:rPr>
              <a:t> </a:t>
            </a:r>
            <a:r>
              <a:rPr sz="900" dirty="0">
                <a:solidFill>
                  <a:srgbClr val="000000"/>
                </a:solidFill>
                <a:latin typeface="Arial"/>
                <a:cs typeface="Arial"/>
              </a:rPr>
              <a:t>Cima</a:t>
            </a:r>
          </a:p>
          <a:p>
            <a:pPr marL="0" marR="0">
              <a:lnSpc>
                <a:spcPts val="1005"/>
              </a:lnSpc>
              <a:spcBef>
                <a:spcPts val="194"/>
              </a:spcBef>
              <a:spcAft>
                <a:spcPts val="0"/>
              </a:spcAft>
            </a:pPr>
            <a:r>
              <a:rPr sz="900" dirty="0">
                <a:solidFill>
                  <a:srgbClr val="000000"/>
                </a:solidFill>
                <a:latin typeface="Arial"/>
                <a:cs typeface="Arial"/>
              </a:rPr>
              <a:t>ou</a:t>
            </a:r>
            <a:r>
              <a:rPr sz="900" spc="37" dirty="0">
                <a:solidFill>
                  <a:srgbClr val="000000"/>
                </a:solidFill>
                <a:latin typeface="Arial"/>
                <a:cs typeface="Arial"/>
              </a:rPr>
              <a:t> </a:t>
            </a:r>
            <a:r>
              <a:rPr sz="900" dirty="0">
                <a:solidFill>
                  <a:srgbClr val="000000"/>
                </a:solidFill>
                <a:latin typeface="Arial"/>
                <a:cs typeface="Arial"/>
              </a:rPr>
              <a:t>Para</a:t>
            </a:r>
            <a:r>
              <a:rPr sz="900" spc="43" dirty="0">
                <a:solidFill>
                  <a:srgbClr val="000000"/>
                </a:solidFill>
                <a:latin typeface="Arial"/>
                <a:cs typeface="Arial"/>
              </a:rPr>
              <a:t> </a:t>
            </a:r>
            <a:r>
              <a:rPr sz="900" dirty="0">
                <a:solidFill>
                  <a:srgbClr val="000000"/>
                </a:solidFill>
                <a:latin typeface="Arial"/>
                <a:cs typeface="Arial"/>
              </a:rPr>
              <a:t>Baixo</a:t>
            </a:r>
            <a:r>
              <a:rPr sz="900" spc="31" dirty="0">
                <a:solidFill>
                  <a:srgbClr val="000000"/>
                </a:solidFill>
                <a:latin typeface="Arial"/>
                <a:cs typeface="Arial"/>
              </a:rPr>
              <a:t> </a:t>
            </a:r>
            <a:r>
              <a:rPr sz="900" dirty="0">
                <a:solidFill>
                  <a:srgbClr val="000000"/>
                </a:solidFill>
                <a:latin typeface="Arial"/>
                <a:cs typeface="Arial"/>
              </a:rPr>
              <a:t>para</a:t>
            </a:r>
            <a:r>
              <a:rPr sz="900" spc="27" dirty="0">
                <a:solidFill>
                  <a:srgbClr val="000000"/>
                </a:solidFill>
                <a:latin typeface="Arial"/>
                <a:cs typeface="Arial"/>
              </a:rPr>
              <a:t> </a:t>
            </a:r>
            <a:r>
              <a:rPr sz="900" dirty="0">
                <a:solidFill>
                  <a:srgbClr val="000000"/>
                </a:solidFill>
                <a:latin typeface="Arial"/>
                <a:cs typeface="Arial"/>
              </a:rPr>
              <a:t>selecionar</a:t>
            </a:r>
            <a:r>
              <a:rPr sz="900" spc="26" dirty="0">
                <a:solidFill>
                  <a:srgbClr val="000000"/>
                </a:solidFill>
                <a:latin typeface="Arial"/>
                <a:cs typeface="Arial"/>
              </a:rPr>
              <a:t> </a:t>
            </a:r>
            <a:r>
              <a:rPr sz="900" dirty="0">
                <a:solidFill>
                  <a:srgbClr val="000000"/>
                </a:solidFill>
                <a:latin typeface="Arial"/>
                <a:cs typeface="Arial"/>
              </a:rPr>
              <a:t>a</a:t>
            </a:r>
            <a:r>
              <a:rPr sz="900" spc="29" dirty="0">
                <a:solidFill>
                  <a:srgbClr val="000000"/>
                </a:solidFill>
                <a:latin typeface="Arial"/>
                <a:cs typeface="Arial"/>
              </a:rPr>
              <a:t> </a:t>
            </a:r>
            <a:r>
              <a:rPr sz="900" dirty="0">
                <a:solidFill>
                  <a:srgbClr val="000000"/>
                </a:solidFill>
                <a:latin typeface="Arial"/>
                <a:cs typeface="Arial"/>
              </a:rPr>
              <a:t>Hora</a:t>
            </a:r>
            <a:r>
              <a:rPr sz="900" spc="31" dirty="0">
                <a:solidFill>
                  <a:srgbClr val="000000"/>
                </a:solidFill>
                <a:latin typeface="Arial"/>
                <a:cs typeface="Arial"/>
              </a:rPr>
              <a:t> </a:t>
            </a:r>
            <a:r>
              <a:rPr sz="900" dirty="0">
                <a:solidFill>
                  <a:srgbClr val="000000"/>
                </a:solidFill>
                <a:latin typeface="Arial"/>
                <a:cs typeface="Arial"/>
              </a:rPr>
              <a:t>(Time),</a:t>
            </a:r>
            <a:r>
              <a:rPr sz="900" spc="23" dirty="0">
                <a:solidFill>
                  <a:srgbClr val="000000"/>
                </a:solidFill>
                <a:latin typeface="Arial"/>
                <a:cs typeface="Arial"/>
              </a:rPr>
              <a:t> </a:t>
            </a:r>
            <a:r>
              <a:rPr sz="900" dirty="0">
                <a:solidFill>
                  <a:srgbClr val="000000"/>
                </a:solidFill>
                <a:latin typeface="Arial"/>
                <a:cs typeface="Arial"/>
              </a:rPr>
              <a:t>e</a:t>
            </a:r>
            <a:r>
              <a:rPr sz="900" spc="29" dirty="0">
                <a:solidFill>
                  <a:srgbClr val="000000"/>
                </a:solidFill>
                <a:latin typeface="Arial"/>
                <a:cs typeface="Arial"/>
              </a:rPr>
              <a:t> </a:t>
            </a:r>
            <a:r>
              <a:rPr sz="900" dirty="0">
                <a:solidFill>
                  <a:srgbClr val="000000"/>
                </a:solidFill>
                <a:latin typeface="Arial"/>
                <a:cs typeface="Arial"/>
              </a:rPr>
              <a:t>em</a:t>
            </a:r>
            <a:r>
              <a:rPr sz="900" spc="17" dirty="0">
                <a:solidFill>
                  <a:srgbClr val="000000"/>
                </a:solidFill>
                <a:latin typeface="Arial"/>
                <a:cs typeface="Arial"/>
              </a:rPr>
              <a:t> </a:t>
            </a:r>
            <a:r>
              <a:rPr sz="900" dirty="0">
                <a:solidFill>
                  <a:srgbClr val="000000"/>
                </a:solidFill>
                <a:latin typeface="Arial"/>
                <a:cs typeface="Arial"/>
              </a:rPr>
              <a:t>seguida</a:t>
            </a:r>
          </a:p>
          <a:p>
            <a:pPr>
              <a:lnSpc>
                <a:spcPts val="1005"/>
              </a:lnSpc>
              <a:spcBef>
                <a:spcPts val="194"/>
              </a:spcBef>
            </a:pPr>
            <a:r>
              <a:rPr lang="pt-BR" sz="900" spc="-29">
                <a:solidFill>
                  <a:srgbClr val="000000"/>
                </a:solidFill>
                <a:latin typeface="Arial"/>
                <a:cs typeface="Arial"/>
              </a:rPr>
              <a:t>aperte</a:t>
            </a:r>
            <a:r>
              <a:rPr sz="900" spc="133">
                <a:solidFill>
                  <a:srgbClr val="000000"/>
                </a:solidFill>
                <a:latin typeface="Arial"/>
                <a:cs typeface="Arial"/>
              </a:rPr>
              <a:t> </a:t>
            </a:r>
            <a:r>
              <a:rPr sz="900" dirty="0">
                <a:solidFill>
                  <a:srgbClr val="000000"/>
                </a:solidFill>
                <a:latin typeface="Arial"/>
                <a:cs typeface="Arial"/>
              </a:rPr>
              <a:t>brevemente</a:t>
            </a:r>
            <a:r>
              <a:rPr sz="900" spc="139" dirty="0">
                <a:solidFill>
                  <a:srgbClr val="000000"/>
                </a:solidFill>
                <a:latin typeface="Arial"/>
                <a:cs typeface="Arial"/>
              </a:rPr>
              <a:t> </a:t>
            </a:r>
            <a:r>
              <a:rPr sz="900" dirty="0">
                <a:solidFill>
                  <a:srgbClr val="000000"/>
                </a:solidFill>
                <a:latin typeface="Arial"/>
                <a:cs typeface="Arial"/>
              </a:rPr>
              <a:t>o</a:t>
            </a:r>
            <a:r>
              <a:rPr sz="900" spc="136" dirty="0">
                <a:solidFill>
                  <a:srgbClr val="000000"/>
                </a:solidFill>
                <a:latin typeface="Arial"/>
                <a:cs typeface="Arial"/>
              </a:rPr>
              <a:t> </a:t>
            </a:r>
            <a:r>
              <a:rPr sz="900" dirty="0">
                <a:solidFill>
                  <a:srgbClr val="000000"/>
                </a:solidFill>
                <a:latin typeface="Arial"/>
                <a:cs typeface="Arial"/>
              </a:rPr>
              <a:t>botão</a:t>
            </a:r>
            <a:r>
              <a:rPr sz="900" spc="136" dirty="0">
                <a:solidFill>
                  <a:srgbClr val="000000"/>
                </a:solidFill>
                <a:latin typeface="Arial"/>
                <a:cs typeface="Arial"/>
              </a:rPr>
              <a:t> </a:t>
            </a:r>
            <a:r>
              <a:rPr sz="900" dirty="0">
                <a:solidFill>
                  <a:srgbClr val="000000"/>
                </a:solidFill>
                <a:latin typeface="Arial"/>
                <a:cs typeface="Arial"/>
              </a:rPr>
              <a:t>Confirmar</a:t>
            </a:r>
            <a:r>
              <a:rPr sz="900">
                <a:solidFill>
                  <a:srgbClr val="000000"/>
                </a:solidFill>
                <a:latin typeface="Arial"/>
                <a:cs typeface="Arial"/>
              </a:rPr>
              <a:t>.</a:t>
            </a:r>
            <a:r>
              <a:rPr sz="900" spc="135">
                <a:solidFill>
                  <a:srgbClr val="000000"/>
                </a:solidFill>
                <a:latin typeface="Arial"/>
                <a:cs typeface="Arial"/>
              </a:rPr>
              <a:t> </a:t>
            </a:r>
            <a:r>
              <a:rPr lang="pt-BR" sz="900" spc="-29">
                <a:solidFill>
                  <a:srgbClr val="000000"/>
                </a:solidFill>
                <a:latin typeface="Arial"/>
                <a:cs typeface="Arial"/>
              </a:rPr>
              <a:t>Aperte</a:t>
            </a:r>
            <a:r>
              <a:rPr sz="900" spc="138">
                <a:solidFill>
                  <a:srgbClr val="000000"/>
                </a:solidFill>
                <a:latin typeface="Arial"/>
                <a:cs typeface="Arial"/>
              </a:rPr>
              <a:t> </a:t>
            </a:r>
            <a:r>
              <a:rPr sz="900" dirty="0">
                <a:solidFill>
                  <a:srgbClr val="000000"/>
                </a:solidFill>
                <a:latin typeface="Arial"/>
                <a:cs typeface="Arial"/>
              </a:rPr>
              <a:t>o</a:t>
            </a:r>
            <a:r>
              <a:rPr sz="900" spc="136" dirty="0">
                <a:solidFill>
                  <a:srgbClr val="000000"/>
                </a:solidFill>
                <a:latin typeface="Arial"/>
                <a:cs typeface="Arial"/>
              </a:rPr>
              <a:t> </a:t>
            </a:r>
            <a:r>
              <a:rPr sz="900" dirty="0">
                <a:solidFill>
                  <a:srgbClr val="000000"/>
                </a:solidFill>
                <a:latin typeface="Arial"/>
                <a:cs typeface="Arial"/>
              </a:rPr>
              <a:t>botão</a:t>
            </a:r>
            <a:r>
              <a:rPr sz="900" spc="148" dirty="0">
                <a:solidFill>
                  <a:srgbClr val="000000"/>
                </a:solidFill>
                <a:latin typeface="Arial"/>
                <a:cs typeface="Arial"/>
              </a:rPr>
              <a:t> </a:t>
            </a:r>
            <a:r>
              <a:rPr sz="900" dirty="0">
                <a:solidFill>
                  <a:srgbClr val="000000"/>
                </a:solidFill>
                <a:latin typeface="Arial"/>
                <a:cs typeface="Arial"/>
              </a:rPr>
              <a:t>Para</a:t>
            </a:r>
          </a:p>
          <a:p>
            <a:pPr>
              <a:lnSpc>
                <a:spcPts val="1005"/>
              </a:lnSpc>
              <a:spcBef>
                <a:spcPts val="194"/>
              </a:spcBef>
            </a:pPr>
            <a:r>
              <a:rPr sz="900" dirty="0">
                <a:solidFill>
                  <a:srgbClr val="000000"/>
                </a:solidFill>
                <a:latin typeface="Arial"/>
                <a:cs typeface="Arial"/>
              </a:rPr>
              <a:t>Cima</a:t>
            </a:r>
            <a:r>
              <a:rPr sz="900" spc="-22" dirty="0">
                <a:solidFill>
                  <a:srgbClr val="000000"/>
                </a:solidFill>
                <a:latin typeface="Arial"/>
                <a:cs typeface="Arial"/>
              </a:rPr>
              <a:t> </a:t>
            </a:r>
            <a:r>
              <a:rPr sz="900" dirty="0">
                <a:solidFill>
                  <a:srgbClr val="000000"/>
                </a:solidFill>
                <a:latin typeface="Arial"/>
                <a:cs typeface="Arial"/>
              </a:rPr>
              <a:t>ou</a:t>
            </a:r>
            <a:r>
              <a:rPr sz="900" spc="-10" dirty="0">
                <a:solidFill>
                  <a:srgbClr val="000000"/>
                </a:solidFill>
                <a:latin typeface="Arial"/>
                <a:cs typeface="Arial"/>
              </a:rPr>
              <a:t> </a:t>
            </a:r>
            <a:r>
              <a:rPr sz="900" dirty="0">
                <a:solidFill>
                  <a:srgbClr val="000000"/>
                </a:solidFill>
                <a:latin typeface="Arial"/>
                <a:cs typeface="Arial"/>
              </a:rPr>
              <a:t>Para Baixo para</a:t>
            </a:r>
            <a:r>
              <a:rPr sz="900" spc="-18" dirty="0">
                <a:solidFill>
                  <a:srgbClr val="000000"/>
                </a:solidFill>
                <a:latin typeface="Arial"/>
                <a:cs typeface="Arial"/>
              </a:rPr>
              <a:t> </a:t>
            </a:r>
            <a:r>
              <a:rPr sz="900" dirty="0">
                <a:solidFill>
                  <a:srgbClr val="000000"/>
                </a:solidFill>
                <a:latin typeface="Arial"/>
                <a:cs typeface="Arial"/>
              </a:rPr>
              <a:t>mudar</a:t>
            </a:r>
            <a:r>
              <a:rPr sz="900" spc="-10" dirty="0">
                <a:solidFill>
                  <a:srgbClr val="000000"/>
                </a:solidFill>
                <a:latin typeface="Arial"/>
                <a:cs typeface="Arial"/>
              </a:rPr>
              <a:t> </a:t>
            </a:r>
            <a:r>
              <a:rPr sz="900" dirty="0">
                <a:solidFill>
                  <a:srgbClr val="000000"/>
                </a:solidFill>
                <a:latin typeface="Arial"/>
                <a:cs typeface="Arial"/>
              </a:rPr>
              <a:t>as</a:t>
            </a:r>
            <a:r>
              <a:rPr sz="900" spc="-19" dirty="0">
                <a:solidFill>
                  <a:srgbClr val="000000"/>
                </a:solidFill>
                <a:latin typeface="Arial"/>
                <a:cs typeface="Arial"/>
              </a:rPr>
              <a:t> </a:t>
            </a:r>
            <a:r>
              <a:rPr sz="900" dirty="0">
                <a:solidFill>
                  <a:srgbClr val="000000"/>
                </a:solidFill>
                <a:latin typeface="Arial"/>
                <a:cs typeface="Arial"/>
              </a:rPr>
              <a:t>dezenas</a:t>
            </a:r>
            <a:r>
              <a:rPr sz="900" spc="-15" dirty="0">
                <a:solidFill>
                  <a:srgbClr val="000000"/>
                </a:solidFill>
                <a:latin typeface="Arial"/>
                <a:cs typeface="Arial"/>
              </a:rPr>
              <a:t> </a:t>
            </a:r>
            <a:r>
              <a:rPr sz="900" dirty="0">
                <a:solidFill>
                  <a:srgbClr val="000000"/>
                </a:solidFill>
                <a:latin typeface="Arial"/>
                <a:cs typeface="Arial"/>
              </a:rPr>
              <a:t>de</a:t>
            </a:r>
            <a:r>
              <a:rPr sz="900" spc="-21" dirty="0">
                <a:solidFill>
                  <a:srgbClr val="000000"/>
                </a:solidFill>
                <a:latin typeface="Arial"/>
                <a:cs typeface="Arial"/>
              </a:rPr>
              <a:t> </a:t>
            </a:r>
            <a:r>
              <a:rPr sz="900" dirty="0">
                <a:solidFill>
                  <a:srgbClr val="000000"/>
                </a:solidFill>
                <a:latin typeface="Arial"/>
                <a:cs typeface="Arial"/>
              </a:rPr>
              <a:t>horas</a:t>
            </a:r>
            <a:r>
              <a:rPr sz="900">
                <a:solidFill>
                  <a:srgbClr val="000000"/>
                </a:solidFill>
                <a:latin typeface="Arial"/>
                <a:cs typeface="Arial"/>
              </a:rPr>
              <a:t>,</a:t>
            </a:r>
            <a:r>
              <a:rPr sz="900" spc="-20">
                <a:solidFill>
                  <a:srgbClr val="000000"/>
                </a:solidFill>
                <a:latin typeface="Arial"/>
                <a:cs typeface="Arial"/>
              </a:rPr>
              <a:t> </a:t>
            </a:r>
            <a:r>
              <a:rPr lang="pt-BR" sz="900" spc="-29">
                <a:solidFill>
                  <a:srgbClr val="000000"/>
                </a:solidFill>
                <a:latin typeface="Arial"/>
                <a:cs typeface="Arial"/>
              </a:rPr>
              <a:t>aperte</a:t>
            </a:r>
            <a:endParaRPr sz="900" dirty="0">
              <a:solidFill>
                <a:srgbClr val="000000"/>
              </a:solidFill>
              <a:latin typeface="Arial"/>
              <a:cs typeface="Arial"/>
            </a:endParaRPr>
          </a:p>
          <a:p>
            <a:pPr>
              <a:lnSpc>
                <a:spcPts val="1005"/>
              </a:lnSpc>
              <a:spcBef>
                <a:spcPts val="197"/>
              </a:spcBef>
            </a:pPr>
            <a:r>
              <a:rPr sz="900" dirty="0">
                <a:solidFill>
                  <a:srgbClr val="000000"/>
                </a:solidFill>
                <a:latin typeface="Arial"/>
                <a:cs typeface="Arial"/>
              </a:rPr>
              <a:t>brevemente</a:t>
            </a:r>
            <a:r>
              <a:rPr sz="900" spc="281" dirty="0">
                <a:solidFill>
                  <a:srgbClr val="000000"/>
                </a:solidFill>
                <a:latin typeface="Arial"/>
                <a:cs typeface="Arial"/>
              </a:rPr>
              <a:t> </a:t>
            </a:r>
            <a:r>
              <a:rPr sz="900" dirty="0">
                <a:solidFill>
                  <a:srgbClr val="000000"/>
                </a:solidFill>
                <a:latin typeface="Arial"/>
                <a:cs typeface="Arial"/>
              </a:rPr>
              <a:t>Confirmar</a:t>
            </a:r>
            <a:r>
              <a:rPr sz="900" spc="267" dirty="0">
                <a:solidFill>
                  <a:srgbClr val="000000"/>
                </a:solidFill>
                <a:latin typeface="Arial"/>
                <a:cs typeface="Arial"/>
              </a:rPr>
              <a:t> </a:t>
            </a:r>
            <a:r>
              <a:rPr sz="900" dirty="0">
                <a:solidFill>
                  <a:srgbClr val="000000"/>
                </a:solidFill>
                <a:latin typeface="Arial"/>
                <a:cs typeface="Arial"/>
              </a:rPr>
              <a:t>para</a:t>
            </a:r>
            <a:r>
              <a:rPr sz="900" spc="270" dirty="0">
                <a:solidFill>
                  <a:srgbClr val="000000"/>
                </a:solidFill>
                <a:latin typeface="Arial"/>
                <a:cs typeface="Arial"/>
              </a:rPr>
              <a:t> </a:t>
            </a:r>
            <a:r>
              <a:rPr sz="900" dirty="0">
                <a:solidFill>
                  <a:srgbClr val="000000"/>
                </a:solidFill>
                <a:latin typeface="Arial"/>
                <a:cs typeface="Arial"/>
              </a:rPr>
              <a:t>entrar,</a:t>
            </a:r>
            <a:r>
              <a:rPr sz="900" spc="266" dirty="0">
                <a:solidFill>
                  <a:srgbClr val="000000"/>
                </a:solidFill>
                <a:latin typeface="Arial"/>
                <a:cs typeface="Arial"/>
              </a:rPr>
              <a:t> </a:t>
            </a:r>
            <a:r>
              <a:rPr sz="900" dirty="0">
                <a:solidFill>
                  <a:srgbClr val="000000"/>
                </a:solidFill>
                <a:latin typeface="Arial"/>
                <a:cs typeface="Arial"/>
              </a:rPr>
              <a:t>e</a:t>
            </a:r>
            <a:r>
              <a:rPr sz="900" spc="267" dirty="0">
                <a:solidFill>
                  <a:srgbClr val="000000"/>
                </a:solidFill>
                <a:latin typeface="Arial"/>
                <a:cs typeface="Arial"/>
              </a:rPr>
              <a:t> </a:t>
            </a:r>
            <a:r>
              <a:rPr sz="900">
                <a:solidFill>
                  <a:srgbClr val="000000"/>
                </a:solidFill>
                <a:latin typeface="Arial"/>
                <a:cs typeface="Arial"/>
              </a:rPr>
              <a:t>depois</a:t>
            </a:r>
            <a:r>
              <a:rPr sz="900" spc="270">
                <a:solidFill>
                  <a:srgbClr val="000000"/>
                </a:solidFill>
                <a:latin typeface="Arial"/>
                <a:cs typeface="Arial"/>
              </a:rPr>
              <a:t> </a:t>
            </a:r>
            <a:r>
              <a:rPr lang="pt-BR" sz="900" spc="-29">
                <a:solidFill>
                  <a:srgbClr val="000000"/>
                </a:solidFill>
                <a:latin typeface="Arial"/>
                <a:cs typeface="Arial"/>
              </a:rPr>
              <a:t>aperte</a:t>
            </a:r>
            <a:r>
              <a:rPr sz="900" spc="269">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Cima</a:t>
            </a:r>
            <a:r>
              <a:rPr sz="900" spc="265" dirty="0">
                <a:solidFill>
                  <a:srgbClr val="000000"/>
                </a:solidFill>
                <a:latin typeface="Arial"/>
                <a:cs typeface="Arial"/>
              </a:rPr>
              <a:t> </a:t>
            </a:r>
            <a:r>
              <a:rPr sz="900" dirty="0">
                <a:solidFill>
                  <a:srgbClr val="000000"/>
                </a:solidFill>
                <a:latin typeface="Arial"/>
                <a:cs typeface="Arial"/>
              </a:rPr>
              <a:t>ou</a:t>
            </a:r>
            <a:r>
              <a:rPr sz="900" spc="265" dirty="0">
                <a:solidFill>
                  <a:srgbClr val="000000"/>
                </a:solidFill>
                <a:latin typeface="Arial"/>
                <a:cs typeface="Arial"/>
              </a:rPr>
              <a:t> </a:t>
            </a:r>
            <a:r>
              <a:rPr sz="900" dirty="0">
                <a:solidFill>
                  <a:srgbClr val="000000"/>
                </a:solidFill>
                <a:latin typeface="Arial"/>
                <a:cs typeface="Arial"/>
              </a:rPr>
              <a:t>Para</a:t>
            </a:r>
            <a:r>
              <a:rPr sz="900" spc="266" dirty="0">
                <a:solidFill>
                  <a:srgbClr val="000000"/>
                </a:solidFill>
                <a:latin typeface="Arial"/>
                <a:cs typeface="Arial"/>
              </a:rPr>
              <a:t> </a:t>
            </a:r>
            <a:r>
              <a:rPr sz="900" dirty="0">
                <a:solidFill>
                  <a:srgbClr val="000000"/>
                </a:solidFill>
                <a:latin typeface="Arial"/>
                <a:cs typeface="Arial"/>
              </a:rPr>
              <a:t>Baixo</a:t>
            </a:r>
            <a:r>
              <a:rPr sz="900" spc="270" dirty="0">
                <a:solidFill>
                  <a:srgbClr val="000000"/>
                </a:solidFill>
                <a:latin typeface="Arial"/>
                <a:cs typeface="Arial"/>
              </a:rPr>
              <a:t> </a:t>
            </a:r>
            <a:r>
              <a:rPr sz="900" dirty="0">
                <a:solidFill>
                  <a:srgbClr val="000000"/>
                </a:solidFill>
                <a:latin typeface="Arial"/>
                <a:cs typeface="Arial"/>
              </a:rPr>
              <a:t>para</a:t>
            </a:r>
            <a:r>
              <a:rPr sz="900" spc="266" dirty="0">
                <a:solidFill>
                  <a:srgbClr val="000000"/>
                </a:solidFill>
                <a:latin typeface="Arial"/>
                <a:cs typeface="Arial"/>
              </a:rPr>
              <a:t> </a:t>
            </a:r>
            <a:r>
              <a:rPr sz="900" dirty="0">
                <a:solidFill>
                  <a:srgbClr val="000000"/>
                </a:solidFill>
                <a:latin typeface="Arial"/>
                <a:cs typeface="Arial"/>
              </a:rPr>
              <a:t>confirmar</a:t>
            </a:r>
            <a:r>
              <a:rPr sz="900" spc="266" dirty="0">
                <a:solidFill>
                  <a:srgbClr val="000000"/>
                </a:solidFill>
                <a:latin typeface="Arial"/>
                <a:cs typeface="Arial"/>
              </a:rPr>
              <a:t> </a:t>
            </a:r>
            <a:r>
              <a:rPr sz="900" dirty="0">
                <a:solidFill>
                  <a:srgbClr val="000000"/>
                </a:solidFill>
                <a:latin typeface="Arial"/>
                <a:cs typeface="Arial"/>
              </a:rPr>
              <a:t>os</a:t>
            </a:r>
            <a:r>
              <a:rPr sz="900" spc="268" dirty="0">
                <a:solidFill>
                  <a:srgbClr val="000000"/>
                </a:solidFill>
                <a:latin typeface="Arial"/>
                <a:cs typeface="Arial"/>
              </a:rPr>
              <a:t> </a:t>
            </a:r>
            <a:r>
              <a:rPr sz="900" dirty="0">
                <a:solidFill>
                  <a:srgbClr val="000000"/>
                </a:solidFill>
                <a:latin typeface="Arial"/>
                <a:cs typeface="Arial"/>
              </a:rPr>
              <a:t>parâmetros;</a:t>
            </a:r>
            <a:r>
              <a:rPr sz="900" spc="267" dirty="0">
                <a:solidFill>
                  <a:srgbClr val="000000"/>
                </a:solidFill>
                <a:latin typeface="Arial"/>
                <a:cs typeface="Arial"/>
              </a:rPr>
              <a:t> </a:t>
            </a:r>
            <a:r>
              <a:rPr sz="900" spc="-13" dirty="0">
                <a:solidFill>
                  <a:srgbClr val="000000"/>
                </a:solidFill>
                <a:latin typeface="Arial"/>
                <a:cs typeface="Arial"/>
              </a:rPr>
              <a:t>Em</a:t>
            </a:r>
          </a:p>
          <a:p>
            <a:pPr>
              <a:lnSpc>
                <a:spcPts val="1005"/>
              </a:lnSpc>
              <a:spcBef>
                <a:spcPts val="194"/>
              </a:spcBef>
            </a:pPr>
            <a:r>
              <a:rPr sz="900" dirty="0">
                <a:solidFill>
                  <a:srgbClr val="000000"/>
                </a:solidFill>
                <a:latin typeface="Arial"/>
                <a:cs typeface="Arial"/>
              </a:rPr>
              <a:t>seguida</a:t>
            </a:r>
            <a:r>
              <a:rPr sz="900">
                <a:solidFill>
                  <a:srgbClr val="000000"/>
                </a:solidFill>
                <a:latin typeface="Arial"/>
                <a:cs typeface="Arial"/>
              </a:rPr>
              <a:t>,</a:t>
            </a:r>
            <a:r>
              <a:rPr sz="900" spc="73">
                <a:solidFill>
                  <a:srgbClr val="000000"/>
                </a:solidFill>
                <a:latin typeface="Arial"/>
                <a:cs typeface="Arial"/>
              </a:rPr>
              <a:t> </a:t>
            </a:r>
            <a:r>
              <a:rPr lang="pt-BR" sz="900" spc="-29">
                <a:solidFill>
                  <a:srgbClr val="000000"/>
                </a:solidFill>
                <a:latin typeface="Arial"/>
                <a:cs typeface="Arial"/>
              </a:rPr>
              <a:t>aperte</a:t>
            </a:r>
            <a:r>
              <a:rPr sz="900" spc="87">
                <a:solidFill>
                  <a:srgbClr val="000000"/>
                </a:solidFill>
                <a:latin typeface="Arial"/>
                <a:cs typeface="Arial"/>
              </a:rPr>
              <a:t> </a:t>
            </a:r>
            <a:r>
              <a:rPr sz="900" dirty="0">
                <a:solidFill>
                  <a:srgbClr val="000000"/>
                </a:solidFill>
                <a:latin typeface="Arial"/>
                <a:cs typeface="Arial"/>
              </a:rPr>
              <a:t>brevemente</a:t>
            </a:r>
            <a:r>
              <a:rPr sz="900" spc="88" dirty="0">
                <a:solidFill>
                  <a:srgbClr val="000000"/>
                </a:solidFill>
                <a:latin typeface="Arial"/>
                <a:cs typeface="Arial"/>
              </a:rPr>
              <a:t> </a:t>
            </a:r>
            <a:r>
              <a:rPr sz="900" dirty="0">
                <a:solidFill>
                  <a:srgbClr val="000000"/>
                </a:solidFill>
                <a:latin typeface="Arial"/>
                <a:cs typeface="Arial"/>
              </a:rPr>
              <a:t>Confirmar</a:t>
            </a:r>
            <a:r>
              <a:rPr sz="900" spc="87" dirty="0">
                <a:solidFill>
                  <a:srgbClr val="000000"/>
                </a:solidFill>
                <a:latin typeface="Arial"/>
                <a:cs typeface="Arial"/>
              </a:rPr>
              <a:t> </a:t>
            </a:r>
            <a:r>
              <a:rPr sz="900" dirty="0">
                <a:solidFill>
                  <a:srgbClr val="000000"/>
                </a:solidFill>
                <a:latin typeface="Arial"/>
                <a:cs typeface="Arial"/>
              </a:rPr>
              <a:t>para</a:t>
            </a:r>
            <a:r>
              <a:rPr sz="900" spc="90" dirty="0">
                <a:solidFill>
                  <a:srgbClr val="000000"/>
                </a:solidFill>
                <a:latin typeface="Arial"/>
                <a:cs typeface="Arial"/>
              </a:rPr>
              <a:t> </a:t>
            </a:r>
            <a:r>
              <a:rPr sz="900" dirty="0">
                <a:solidFill>
                  <a:srgbClr val="000000"/>
                </a:solidFill>
                <a:latin typeface="Arial"/>
                <a:cs typeface="Arial"/>
              </a:rPr>
              <a:t>voltar</a:t>
            </a:r>
            <a:r>
              <a:rPr sz="900" spc="72" dirty="0">
                <a:solidFill>
                  <a:srgbClr val="000000"/>
                </a:solidFill>
                <a:latin typeface="Arial"/>
                <a:cs typeface="Arial"/>
              </a:rPr>
              <a:t> </a:t>
            </a:r>
            <a:r>
              <a:rPr sz="900" dirty="0">
                <a:solidFill>
                  <a:srgbClr val="000000"/>
                </a:solidFill>
                <a:latin typeface="Arial"/>
                <a:cs typeface="Arial"/>
              </a:rPr>
              <a:t>ao</a:t>
            </a:r>
            <a:r>
              <a:rPr sz="900" spc="85" dirty="0">
                <a:solidFill>
                  <a:srgbClr val="000000"/>
                </a:solidFill>
                <a:latin typeface="Arial"/>
                <a:cs typeface="Arial"/>
              </a:rPr>
              <a:t> </a:t>
            </a:r>
            <a:r>
              <a:rPr sz="900" dirty="0">
                <a:solidFill>
                  <a:srgbClr val="000000"/>
                </a:solidFill>
                <a:latin typeface="Arial"/>
                <a:cs typeface="Arial"/>
              </a:rPr>
              <a:t>início.</a:t>
            </a:r>
          </a:p>
          <a:p>
            <a:pPr>
              <a:lnSpc>
                <a:spcPts val="1005"/>
              </a:lnSpc>
              <a:spcBef>
                <a:spcPts val="194"/>
              </a:spcBef>
            </a:pPr>
            <a:r>
              <a:rPr lang="pt-BR" sz="900" spc="-29">
                <a:solidFill>
                  <a:srgbClr val="000000"/>
                </a:solidFill>
                <a:latin typeface="Arial"/>
                <a:cs typeface="Arial"/>
              </a:rPr>
              <a:t>Aperte</a:t>
            </a:r>
            <a:r>
              <a:rPr sz="900" spc="206">
                <a:solidFill>
                  <a:srgbClr val="000000"/>
                </a:solidFill>
                <a:latin typeface="Arial"/>
                <a:cs typeface="Arial"/>
              </a:rPr>
              <a:t> </a:t>
            </a:r>
            <a:r>
              <a:rPr sz="900" dirty="0">
                <a:solidFill>
                  <a:srgbClr val="000000"/>
                </a:solidFill>
                <a:latin typeface="Arial"/>
                <a:cs typeface="Arial"/>
              </a:rPr>
              <a:t>Para</a:t>
            </a:r>
            <a:r>
              <a:rPr sz="900" spc="210" dirty="0">
                <a:solidFill>
                  <a:srgbClr val="000000"/>
                </a:solidFill>
                <a:latin typeface="Arial"/>
                <a:cs typeface="Arial"/>
              </a:rPr>
              <a:t> </a:t>
            </a:r>
            <a:r>
              <a:rPr sz="900" dirty="0">
                <a:solidFill>
                  <a:srgbClr val="000000"/>
                </a:solidFill>
                <a:latin typeface="Arial"/>
                <a:cs typeface="Arial"/>
              </a:rPr>
              <a:t>Cima</a:t>
            </a:r>
            <a:r>
              <a:rPr sz="900" spc="208" dirty="0">
                <a:solidFill>
                  <a:srgbClr val="000000"/>
                </a:solidFill>
                <a:latin typeface="Arial"/>
                <a:cs typeface="Arial"/>
              </a:rPr>
              <a:t> </a:t>
            </a:r>
            <a:r>
              <a:rPr sz="900" dirty="0">
                <a:solidFill>
                  <a:srgbClr val="000000"/>
                </a:solidFill>
                <a:latin typeface="Arial"/>
                <a:cs typeface="Arial"/>
              </a:rPr>
              <a:t>ou</a:t>
            </a:r>
            <a:r>
              <a:rPr sz="900" spc="205" dirty="0">
                <a:solidFill>
                  <a:srgbClr val="000000"/>
                </a:solidFill>
                <a:latin typeface="Arial"/>
                <a:cs typeface="Arial"/>
              </a:rPr>
              <a:t> </a:t>
            </a:r>
            <a:r>
              <a:rPr sz="900" dirty="0">
                <a:solidFill>
                  <a:srgbClr val="000000"/>
                </a:solidFill>
                <a:latin typeface="Arial"/>
                <a:cs typeface="Arial"/>
              </a:rPr>
              <a:t>Para</a:t>
            </a:r>
            <a:r>
              <a:rPr sz="900" spc="210" dirty="0">
                <a:solidFill>
                  <a:srgbClr val="000000"/>
                </a:solidFill>
                <a:latin typeface="Arial"/>
                <a:cs typeface="Arial"/>
              </a:rPr>
              <a:t> </a:t>
            </a:r>
            <a:r>
              <a:rPr sz="900" dirty="0">
                <a:solidFill>
                  <a:srgbClr val="000000"/>
                </a:solidFill>
                <a:latin typeface="Arial"/>
                <a:cs typeface="Arial"/>
              </a:rPr>
              <a:t>Baixo</a:t>
            </a:r>
            <a:r>
              <a:rPr sz="900" spc="196" dirty="0">
                <a:solidFill>
                  <a:srgbClr val="000000"/>
                </a:solidFill>
                <a:latin typeface="Arial"/>
                <a:cs typeface="Arial"/>
              </a:rPr>
              <a:t> </a:t>
            </a:r>
            <a:r>
              <a:rPr sz="900" dirty="0">
                <a:solidFill>
                  <a:srgbClr val="000000"/>
                </a:solidFill>
                <a:latin typeface="Arial"/>
                <a:cs typeface="Arial"/>
              </a:rPr>
              <a:t>para</a:t>
            </a:r>
            <a:r>
              <a:rPr sz="900" spc="194" dirty="0">
                <a:solidFill>
                  <a:srgbClr val="000000"/>
                </a:solidFill>
                <a:latin typeface="Arial"/>
                <a:cs typeface="Arial"/>
              </a:rPr>
              <a:t> </a:t>
            </a:r>
            <a:r>
              <a:rPr sz="900" dirty="0">
                <a:solidFill>
                  <a:srgbClr val="000000"/>
                </a:solidFill>
                <a:latin typeface="Arial"/>
                <a:cs typeface="Arial"/>
              </a:rPr>
              <a:t>selecionar</a:t>
            </a:r>
            <a:r>
              <a:rPr sz="900" spc="193" dirty="0">
                <a:solidFill>
                  <a:srgbClr val="000000"/>
                </a:solidFill>
                <a:latin typeface="Arial"/>
                <a:cs typeface="Arial"/>
              </a:rPr>
              <a:t> </a:t>
            </a:r>
            <a:r>
              <a:rPr sz="900" dirty="0">
                <a:solidFill>
                  <a:srgbClr val="000000"/>
                </a:solidFill>
                <a:latin typeface="Arial"/>
                <a:cs typeface="Arial"/>
              </a:rPr>
              <a:t>a</a:t>
            </a:r>
            <a:r>
              <a:rPr sz="900" spc="208" dirty="0">
                <a:solidFill>
                  <a:srgbClr val="000000"/>
                </a:solidFill>
                <a:latin typeface="Arial"/>
                <a:cs typeface="Arial"/>
              </a:rPr>
              <a:t> </a:t>
            </a:r>
            <a:r>
              <a:rPr sz="900" dirty="0">
                <a:solidFill>
                  <a:srgbClr val="000000"/>
                </a:solidFill>
                <a:latin typeface="Arial"/>
                <a:cs typeface="Arial"/>
              </a:rPr>
              <a:t>hora,</a:t>
            </a:r>
          </a:p>
          <a:p>
            <a:pPr>
              <a:lnSpc>
                <a:spcPts val="1005"/>
              </a:lnSpc>
              <a:spcBef>
                <a:spcPts val="194"/>
              </a:spcBef>
            </a:pPr>
            <a:r>
              <a:rPr lang="pt-BR" sz="900" spc="-29">
                <a:solidFill>
                  <a:srgbClr val="000000"/>
                </a:solidFill>
                <a:latin typeface="Arial"/>
                <a:cs typeface="Arial"/>
              </a:rPr>
              <a:t>aperte</a:t>
            </a:r>
            <a:r>
              <a:rPr sz="900" spc="12">
                <a:solidFill>
                  <a:srgbClr val="000000"/>
                </a:solidFill>
                <a:latin typeface="Arial"/>
                <a:cs typeface="Arial"/>
              </a:rPr>
              <a:t> </a:t>
            </a:r>
            <a:r>
              <a:rPr sz="900" dirty="0">
                <a:solidFill>
                  <a:srgbClr val="000000"/>
                </a:solidFill>
                <a:latin typeface="Arial"/>
                <a:cs typeface="Arial"/>
              </a:rPr>
              <a:t>brevemente</a:t>
            </a:r>
            <a:r>
              <a:rPr sz="900" spc="29" dirty="0">
                <a:solidFill>
                  <a:srgbClr val="000000"/>
                </a:solidFill>
                <a:latin typeface="Arial"/>
                <a:cs typeface="Arial"/>
              </a:rPr>
              <a:t> </a:t>
            </a:r>
            <a:r>
              <a:rPr sz="900" dirty="0">
                <a:solidFill>
                  <a:srgbClr val="000000"/>
                </a:solidFill>
                <a:latin typeface="Arial"/>
                <a:cs typeface="Arial"/>
              </a:rPr>
              <a:t>Confirmar</a:t>
            </a:r>
            <a:r>
              <a:rPr sz="900" spc="15" dirty="0">
                <a:solidFill>
                  <a:srgbClr val="000000"/>
                </a:solidFill>
                <a:latin typeface="Arial"/>
                <a:cs typeface="Arial"/>
              </a:rPr>
              <a:t> </a:t>
            </a:r>
            <a:r>
              <a:rPr sz="900" dirty="0">
                <a:solidFill>
                  <a:srgbClr val="000000"/>
                </a:solidFill>
                <a:latin typeface="Arial"/>
                <a:cs typeface="Arial"/>
              </a:rPr>
              <a:t>para</a:t>
            </a:r>
            <a:r>
              <a:rPr sz="900" spc="26" dirty="0">
                <a:solidFill>
                  <a:srgbClr val="000000"/>
                </a:solidFill>
                <a:latin typeface="Arial"/>
                <a:cs typeface="Arial"/>
              </a:rPr>
              <a:t> </a:t>
            </a:r>
            <a:r>
              <a:rPr sz="900" dirty="0">
                <a:solidFill>
                  <a:srgbClr val="000000"/>
                </a:solidFill>
                <a:latin typeface="Arial"/>
                <a:cs typeface="Arial"/>
              </a:rPr>
              <a:t>entrar</a:t>
            </a:r>
            <a:r>
              <a:rPr sz="900" spc="26" dirty="0">
                <a:solidFill>
                  <a:srgbClr val="000000"/>
                </a:solidFill>
                <a:latin typeface="Arial"/>
                <a:cs typeface="Arial"/>
              </a:rPr>
              <a:t> </a:t>
            </a:r>
            <a:r>
              <a:rPr sz="900">
                <a:solidFill>
                  <a:srgbClr val="000000"/>
                </a:solidFill>
                <a:latin typeface="Arial"/>
                <a:cs typeface="Arial"/>
              </a:rPr>
              <a:t>e</a:t>
            </a:r>
            <a:r>
              <a:rPr sz="900" spc="15">
                <a:solidFill>
                  <a:srgbClr val="000000"/>
                </a:solidFill>
                <a:latin typeface="Arial"/>
                <a:cs typeface="Arial"/>
              </a:rPr>
              <a:t> </a:t>
            </a:r>
            <a:r>
              <a:rPr lang="pt-BR" sz="900" spc="-29">
                <a:solidFill>
                  <a:srgbClr val="000000"/>
                </a:solidFill>
                <a:latin typeface="Arial"/>
                <a:cs typeface="Arial"/>
              </a:rPr>
              <a:t>aperte</a:t>
            </a:r>
            <a:r>
              <a:rPr sz="900" spc="28">
                <a:solidFill>
                  <a:srgbClr val="000000"/>
                </a:solidFill>
                <a:latin typeface="Arial"/>
                <a:cs typeface="Arial"/>
              </a:rPr>
              <a:t> </a:t>
            </a:r>
            <a:r>
              <a:rPr sz="900" dirty="0">
                <a:solidFill>
                  <a:srgbClr val="000000"/>
                </a:solidFill>
                <a:latin typeface="Arial"/>
                <a:cs typeface="Arial"/>
              </a:rPr>
              <a:t>Para</a:t>
            </a:r>
            <a:r>
              <a:rPr sz="900" spc="27" dirty="0">
                <a:solidFill>
                  <a:srgbClr val="000000"/>
                </a:solidFill>
                <a:latin typeface="Arial"/>
                <a:cs typeface="Arial"/>
              </a:rPr>
              <a:t> </a:t>
            </a:r>
            <a:r>
              <a:rPr sz="900" dirty="0">
                <a:solidFill>
                  <a:srgbClr val="000000"/>
                </a:solidFill>
                <a:latin typeface="Arial"/>
                <a:cs typeface="Arial"/>
              </a:rPr>
              <a:t>Cima</a:t>
            </a:r>
          </a:p>
          <a:p>
            <a:pPr marL="0" marR="0">
              <a:lnSpc>
                <a:spcPts val="1005"/>
              </a:lnSpc>
              <a:spcBef>
                <a:spcPts val="194"/>
              </a:spcBef>
              <a:spcAft>
                <a:spcPts val="0"/>
              </a:spcAft>
            </a:pPr>
            <a:r>
              <a:rPr sz="900" dirty="0">
                <a:solidFill>
                  <a:srgbClr val="000000"/>
                </a:solidFill>
                <a:latin typeface="Arial"/>
                <a:cs typeface="Arial"/>
              </a:rPr>
              <a:t>ou</a:t>
            </a:r>
            <a:r>
              <a:rPr sz="900" spc="-22" dirty="0">
                <a:solidFill>
                  <a:srgbClr val="000000"/>
                </a:solidFill>
                <a:latin typeface="Arial"/>
                <a:cs typeface="Arial"/>
              </a:rPr>
              <a:t> </a:t>
            </a:r>
            <a:r>
              <a:rPr sz="900" dirty="0">
                <a:solidFill>
                  <a:srgbClr val="000000"/>
                </a:solidFill>
                <a:latin typeface="Arial"/>
                <a:cs typeface="Arial"/>
              </a:rPr>
              <a:t>Para</a:t>
            </a:r>
            <a:r>
              <a:rPr sz="900" spc="-21" dirty="0">
                <a:solidFill>
                  <a:srgbClr val="000000"/>
                </a:solidFill>
                <a:latin typeface="Arial"/>
                <a:cs typeface="Arial"/>
              </a:rPr>
              <a:t> </a:t>
            </a:r>
            <a:r>
              <a:rPr sz="900" dirty="0">
                <a:solidFill>
                  <a:srgbClr val="000000"/>
                </a:solidFill>
                <a:latin typeface="Arial"/>
                <a:cs typeface="Arial"/>
              </a:rPr>
              <a:t>Baixo</a:t>
            </a:r>
            <a:r>
              <a:rPr sz="900" spc="-17" dirty="0">
                <a:solidFill>
                  <a:srgbClr val="000000"/>
                </a:solidFill>
                <a:latin typeface="Arial"/>
                <a:cs typeface="Arial"/>
              </a:rPr>
              <a:t> </a:t>
            </a:r>
            <a:r>
              <a:rPr sz="900" dirty="0">
                <a:solidFill>
                  <a:srgbClr val="000000"/>
                </a:solidFill>
                <a:latin typeface="Arial"/>
                <a:cs typeface="Arial"/>
              </a:rPr>
              <a:t>para</a:t>
            </a:r>
            <a:r>
              <a:rPr sz="900" spc="-33" dirty="0">
                <a:solidFill>
                  <a:srgbClr val="000000"/>
                </a:solidFill>
                <a:latin typeface="Arial"/>
                <a:cs typeface="Arial"/>
              </a:rPr>
              <a:t> </a:t>
            </a:r>
            <a:r>
              <a:rPr sz="900" dirty="0">
                <a:solidFill>
                  <a:srgbClr val="000000"/>
                </a:solidFill>
                <a:latin typeface="Arial"/>
                <a:cs typeface="Arial"/>
              </a:rPr>
              <a:t>ajustar</a:t>
            </a:r>
            <a:r>
              <a:rPr sz="900" spc="-35" dirty="0">
                <a:solidFill>
                  <a:srgbClr val="000000"/>
                </a:solidFill>
                <a:latin typeface="Arial"/>
                <a:cs typeface="Arial"/>
              </a:rPr>
              <a:t> </a:t>
            </a:r>
            <a:r>
              <a:rPr sz="900" dirty="0">
                <a:solidFill>
                  <a:srgbClr val="000000"/>
                </a:solidFill>
                <a:latin typeface="Arial"/>
                <a:cs typeface="Arial"/>
              </a:rPr>
              <a:t>o</a:t>
            </a:r>
            <a:r>
              <a:rPr sz="900" spc="-20" dirty="0">
                <a:solidFill>
                  <a:srgbClr val="000000"/>
                </a:solidFill>
                <a:latin typeface="Arial"/>
                <a:cs typeface="Arial"/>
              </a:rPr>
              <a:t> </a:t>
            </a:r>
            <a:r>
              <a:rPr sz="900" dirty="0">
                <a:solidFill>
                  <a:srgbClr val="000000"/>
                </a:solidFill>
                <a:latin typeface="Arial"/>
                <a:cs typeface="Arial"/>
              </a:rPr>
              <a:t>valor;</a:t>
            </a:r>
            <a:r>
              <a:rPr sz="900" spc="-20" dirty="0">
                <a:solidFill>
                  <a:srgbClr val="000000"/>
                </a:solidFill>
                <a:latin typeface="Arial"/>
                <a:cs typeface="Arial"/>
              </a:rPr>
              <a:t> </a:t>
            </a:r>
            <a:r>
              <a:rPr sz="900" dirty="0">
                <a:solidFill>
                  <a:srgbClr val="000000"/>
                </a:solidFill>
                <a:latin typeface="Arial"/>
                <a:cs typeface="Arial"/>
              </a:rPr>
              <a:t>depois</a:t>
            </a:r>
            <a:r>
              <a:rPr sz="900" spc="-15" dirty="0">
                <a:solidFill>
                  <a:srgbClr val="000000"/>
                </a:solidFill>
                <a:latin typeface="Arial"/>
                <a:cs typeface="Arial"/>
              </a:rPr>
              <a:t> </a:t>
            </a:r>
            <a:r>
              <a:rPr sz="900" dirty="0">
                <a:solidFill>
                  <a:srgbClr val="000000"/>
                </a:solidFill>
                <a:latin typeface="Arial"/>
                <a:cs typeface="Arial"/>
              </a:rPr>
              <a:t>prima</a:t>
            </a:r>
            <a:r>
              <a:rPr sz="900" spc="-17" dirty="0">
                <a:solidFill>
                  <a:srgbClr val="000000"/>
                </a:solidFill>
                <a:latin typeface="Arial"/>
                <a:cs typeface="Arial"/>
              </a:rPr>
              <a:t> </a:t>
            </a:r>
            <a:r>
              <a:rPr sz="900" dirty="0">
                <a:solidFill>
                  <a:srgbClr val="000000"/>
                </a:solidFill>
                <a:latin typeface="Arial"/>
                <a:cs typeface="Arial"/>
              </a:rPr>
              <a:t>brevemente</a:t>
            </a:r>
          </a:p>
          <a:p>
            <a:pPr>
              <a:lnSpc>
                <a:spcPts val="1005"/>
              </a:lnSpc>
              <a:spcBef>
                <a:spcPts val="196"/>
              </a:spcBef>
            </a:pPr>
            <a:r>
              <a:rPr sz="900" dirty="0">
                <a:solidFill>
                  <a:srgbClr val="000000"/>
                </a:solidFill>
                <a:latin typeface="Arial"/>
                <a:cs typeface="Arial"/>
              </a:rPr>
              <a:t>Confirmar</a:t>
            </a:r>
            <a:r>
              <a:rPr sz="900" spc="-11" dirty="0">
                <a:solidFill>
                  <a:srgbClr val="000000"/>
                </a:solidFill>
                <a:latin typeface="Arial"/>
                <a:cs typeface="Arial"/>
              </a:rPr>
              <a:t> </a:t>
            </a:r>
            <a:r>
              <a:rPr sz="900" dirty="0">
                <a:solidFill>
                  <a:srgbClr val="000000"/>
                </a:solidFill>
                <a:latin typeface="Arial"/>
                <a:cs typeface="Arial"/>
              </a:rPr>
              <a:t>para voltar</a:t>
            </a:r>
            <a:r>
              <a:rPr sz="900" spc="-22" dirty="0">
                <a:solidFill>
                  <a:srgbClr val="000000"/>
                </a:solidFill>
                <a:latin typeface="Arial"/>
                <a:cs typeface="Arial"/>
              </a:rPr>
              <a:t> </a:t>
            </a:r>
            <a:r>
              <a:rPr sz="900" dirty="0">
                <a:solidFill>
                  <a:srgbClr val="000000"/>
                </a:solidFill>
                <a:latin typeface="Arial"/>
                <a:cs typeface="Arial"/>
              </a:rPr>
              <a:t>à parte superior</a:t>
            </a:r>
            <a:r>
              <a:rPr sz="900">
                <a:solidFill>
                  <a:srgbClr val="000000"/>
                </a:solidFill>
                <a:latin typeface="Arial"/>
                <a:cs typeface="Arial"/>
              </a:rPr>
              <a:t>. </a:t>
            </a:r>
            <a:r>
              <a:rPr lang="pt-BR" sz="900" spc="-29">
                <a:solidFill>
                  <a:srgbClr val="000000"/>
                </a:solidFill>
                <a:latin typeface="Arial"/>
                <a:cs typeface="Arial"/>
              </a:rPr>
              <a:t>Aperte</a:t>
            </a:r>
            <a:r>
              <a:rPr sz="900">
                <a:solidFill>
                  <a:srgbClr val="000000"/>
                </a:solidFill>
                <a:latin typeface="Arial"/>
                <a:cs typeface="Arial"/>
              </a:rPr>
              <a:t> </a:t>
            </a:r>
            <a:r>
              <a:rPr sz="900" dirty="0">
                <a:solidFill>
                  <a:srgbClr val="000000"/>
                </a:solidFill>
                <a:latin typeface="Arial"/>
                <a:cs typeface="Arial"/>
              </a:rPr>
              <a:t>os botões Para</a:t>
            </a:r>
          </a:p>
          <a:p>
            <a:pPr marL="0" marR="0">
              <a:lnSpc>
                <a:spcPts val="1005"/>
              </a:lnSpc>
              <a:spcBef>
                <a:spcPts val="194"/>
              </a:spcBef>
              <a:spcAft>
                <a:spcPts val="0"/>
              </a:spcAft>
            </a:pPr>
            <a:r>
              <a:rPr sz="900" dirty="0">
                <a:solidFill>
                  <a:srgbClr val="000000"/>
                </a:solidFill>
                <a:latin typeface="Arial"/>
                <a:cs typeface="Arial"/>
              </a:rPr>
              <a:t>Cima ou</a:t>
            </a:r>
            <a:r>
              <a:rPr sz="900" spc="11" dirty="0">
                <a:solidFill>
                  <a:srgbClr val="000000"/>
                </a:solidFill>
                <a:latin typeface="Arial"/>
                <a:cs typeface="Arial"/>
              </a:rPr>
              <a:t> </a:t>
            </a:r>
            <a:r>
              <a:rPr sz="900" dirty="0">
                <a:solidFill>
                  <a:srgbClr val="000000"/>
                </a:solidFill>
                <a:latin typeface="Arial"/>
                <a:cs typeface="Arial"/>
              </a:rPr>
              <a:t>Para</a:t>
            </a:r>
            <a:r>
              <a:rPr sz="900" spc="18" dirty="0">
                <a:solidFill>
                  <a:srgbClr val="000000"/>
                </a:solidFill>
                <a:latin typeface="Arial"/>
                <a:cs typeface="Arial"/>
              </a:rPr>
              <a:t> </a:t>
            </a:r>
            <a:r>
              <a:rPr sz="900" dirty="0">
                <a:solidFill>
                  <a:srgbClr val="000000"/>
                </a:solidFill>
                <a:latin typeface="Arial"/>
                <a:cs typeface="Arial"/>
              </a:rPr>
              <a:t>Baixo para</a:t>
            </a:r>
            <a:r>
              <a:rPr sz="900" spc="18" dirty="0">
                <a:solidFill>
                  <a:srgbClr val="000000"/>
                </a:solidFill>
                <a:latin typeface="Arial"/>
                <a:cs typeface="Arial"/>
              </a:rPr>
              <a:t> </a:t>
            </a:r>
            <a:r>
              <a:rPr sz="900" dirty="0">
                <a:solidFill>
                  <a:srgbClr val="000000"/>
                </a:solidFill>
                <a:latin typeface="Arial"/>
                <a:cs typeface="Arial"/>
              </a:rPr>
              <a:t>mudar</a:t>
            </a:r>
            <a:r>
              <a:rPr sz="900" spc="16" dirty="0">
                <a:solidFill>
                  <a:srgbClr val="000000"/>
                </a:solidFill>
                <a:latin typeface="Arial"/>
                <a:cs typeface="Arial"/>
              </a:rPr>
              <a:t> </a:t>
            </a:r>
            <a:r>
              <a:rPr sz="900" dirty="0">
                <a:solidFill>
                  <a:srgbClr val="000000"/>
                </a:solidFill>
                <a:latin typeface="Arial"/>
                <a:cs typeface="Arial"/>
              </a:rPr>
              <a:t>para</a:t>
            </a:r>
            <a:r>
              <a:rPr sz="900" spc="18" dirty="0">
                <a:solidFill>
                  <a:srgbClr val="000000"/>
                </a:solidFill>
                <a:latin typeface="Arial"/>
                <a:cs typeface="Arial"/>
              </a:rPr>
              <a:t> </a:t>
            </a:r>
            <a:r>
              <a:rPr sz="900" dirty="0">
                <a:solidFill>
                  <a:srgbClr val="000000"/>
                </a:solidFill>
                <a:latin typeface="Arial"/>
                <a:cs typeface="Arial"/>
              </a:rPr>
              <a:t>dezenas de minutos</a:t>
            </a:r>
            <a:r>
              <a:rPr sz="900" spc="19" dirty="0">
                <a:solidFill>
                  <a:srgbClr val="000000"/>
                </a:solidFill>
                <a:latin typeface="Arial"/>
                <a:cs typeface="Arial"/>
              </a:rPr>
              <a:t> </a:t>
            </a:r>
            <a:r>
              <a:rPr sz="900" dirty="0">
                <a:solidFill>
                  <a:srgbClr val="000000"/>
                </a:solidFill>
                <a:latin typeface="Arial"/>
                <a:cs typeface="Arial"/>
              </a:rPr>
              <a:t>e</a:t>
            </a:r>
          </a:p>
          <a:p>
            <a:pPr>
              <a:lnSpc>
                <a:spcPts val="1005"/>
              </a:lnSpc>
              <a:spcBef>
                <a:spcPts val="194"/>
              </a:spcBef>
            </a:pPr>
            <a:r>
              <a:rPr lang="pt-BR" sz="900" spc="-29">
                <a:solidFill>
                  <a:srgbClr val="000000"/>
                </a:solidFill>
                <a:latin typeface="Arial"/>
                <a:cs typeface="Arial"/>
              </a:rPr>
              <a:t>aperte</a:t>
            </a:r>
            <a:r>
              <a:rPr sz="900" spc="-11">
                <a:solidFill>
                  <a:srgbClr val="000000"/>
                </a:solidFill>
                <a:latin typeface="Arial"/>
                <a:cs typeface="Arial"/>
              </a:rPr>
              <a:t> </a:t>
            </a:r>
            <a:r>
              <a:rPr sz="900" dirty="0">
                <a:solidFill>
                  <a:srgbClr val="000000"/>
                </a:solidFill>
                <a:latin typeface="Arial"/>
                <a:cs typeface="Arial"/>
              </a:rPr>
              <a:t>brevemente Confirmar</a:t>
            </a:r>
            <a:r>
              <a:rPr sz="900" spc="-11" dirty="0">
                <a:solidFill>
                  <a:srgbClr val="000000"/>
                </a:solidFill>
                <a:latin typeface="Arial"/>
                <a:cs typeface="Arial"/>
              </a:rPr>
              <a:t> </a:t>
            </a:r>
            <a:r>
              <a:rPr sz="900" dirty="0">
                <a:solidFill>
                  <a:srgbClr val="000000"/>
                </a:solidFill>
                <a:latin typeface="Arial"/>
                <a:cs typeface="Arial"/>
              </a:rPr>
              <a:t>para entrar. </a:t>
            </a:r>
            <a:r>
              <a:rPr sz="900">
                <a:solidFill>
                  <a:srgbClr val="000000"/>
                </a:solidFill>
                <a:latin typeface="Arial"/>
                <a:cs typeface="Arial"/>
              </a:rPr>
              <a:t>Depois </a:t>
            </a:r>
            <a:r>
              <a:rPr lang="pt-BR" sz="900" spc="-29">
                <a:solidFill>
                  <a:srgbClr val="000000"/>
                </a:solidFill>
                <a:latin typeface="Arial"/>
                <a:cs typeface="Arial"/>
              </a:rPr>
              <a:t>aperte</a:t>
            </a:r>
            <a:r>
              <a:rPr sz="900">
                <a:solidFill>
                  <a:srgbClr val="000000"/>
                </a:solidFill>
                <a:latin typeface="Arial"/>
                <a:cs typeface="Arial"/>
              </a:rPr>
              <a:t> </a:t>
            </a:r>
            <a:r>
              <a:rPr sz="900" dirty="0">
                <a:solidFill>
                  <a:srgbClr val="000000"/>
                </a:solidFill>
                <a:latin typeface="Arial"/>
                <a:cs typeface="Arial"/>
              </a:rPr>
              <a:t>Para</a:t>
            </a:r>
          </a:p>
          <a:p>
            <a:pPr>
              <a:lnSpc>
                <a:spcPts val="1005"/>
              </a:lnSpc>
              <a:spcBef>
                <a:spcPts val="194"/>
              </a:spcBef>
            </a:pPr>
            <a:r>
              <a:rPr sz="900" dirty="0">
                <a:solidFill>
                  <a:srgbClr val="000000"/>
                </a:solidFill>
                <a:latin typeface="Arial"/>
                <a:cs typeface="Arial"/>
              </a:rPr>
              <a:t>Cima</a:t>
            </a:r>
            <a:r>
              <a:rPr sz="900" spc="-11" dirty="0">
                <a:solidFill>
                  <a:srgbClr val="000000"/>
                </a:solidFill>
                <a:latin typeface="Arial"/>
                <a:cs typeface="Arial"/>
              </a:rPr>
              <a:t> </a:t>
            </a:r>
            <a:r>
              <a:rPr sz="900" dirty="0">
                <a:solidFill>
                  <a:srgbClr val="000000"/>
                </a:solidFill>
                <a:latin typeface="Arial"/>
                <a:cs typeface="Arial"/>
              </a:rPr>
              <a:t>ou</a:t>
            </a:r>
            <a:r>
              <a:rPr sz="900" spc="-12" dirty="0">
                <a:solidFill>
                  <a:srgbClr val="000000"/>
                </a:solidFill>
                <a:latin typeface="Arial"/>
                <a:cs typeface="Arial"/>
              </a:rPr>
              <a:t> </a:t>
            </a:r>
            <a:r>
              <a:rPr sz="900" dirty="0">
                <a:solidFill>
                  <a:srgbClr val="000000"/>
                </a:solidFill>
                <a:latin typeface="Arial"/>
                <a:cs typeface="Arial"/>
              </a:rPr>
              <a:t>Para</a:t>
            </a:r>
            <a:r>
              <a:rPr sz="900" spc="-10" dirty="0">
                <a:solidFill>
                  <a:srgbClr val="000000"/>
                </a:solidFill>
                <a:latin typeface="Arial"/>
                <a:cs typeface="Arial"/>
              </a:rPr>
              <a:t> </a:t>
            </a:r>
            <a:r>
              <a:rPr sz="900" dirty="0">
                <a:solidFill>
                  <a:srgbClr val="000000"/>
                </a:solidFill>
                <a:latin typeface="Arial"/>
                <a:cs typeface="Arial"/>
              </a:rPr>
              <a:t>baixo para ajustar o valor</a:t>
            </a:r>
            <a:r>
              <a:rPr sz="900" spc="-13" dirty="0">
                <a:solidFill>
                  <a:srgbClr val="000000"/>
                </a:solidFill>
                <a:latin typeface="Arial"/>
                <a:cs typeface="Arial"/>
              </a:rPr>
              <a:t> </a:t>
            </a:r>
            <a:r>
              <a:rPr sz="900">
                <a:solidFill>
                  <a:srgbClr val="000000"/>
                </a:solidFill>
                <a:latin typeface="Arial"/>
                <a:cs typeface="Arial"/>
              </a:rPr>
              <a:t>e </a:t>
            </a:r>
            <a:r>
              <a:rPr lang="pt-BR" sz="900" spc="-29">
                <a:solidFill>
                  <a:srgbClr val="000000"/>
                </a:solidFill>
                <a:latin typeface="Arial"/>
                <a:cs typeface="Arial"/>
              </a:rPr>
              <a:t>aperte</a:t>
            </a:r>
            <a:r>
              <a:rPr sz="900">
                <a:solidFill>
                  <a:srgbClr val="000000"/>
                </a:solidFill>
                <a:latin typeface="Arial"/>
                <a:cs typeface="Arial"/>
              </a:rPr>
              <a:t> </a:t>
            </a:r>
            <a:r>
              <a:rPr sz="900" dirty="0">
                <a:solidFill>
                  <a:srgbClr val="000000"/>
                </a:solidFill>
                <a:latin typeface="Arial"/>
                <a:cs typeface="Arial"/>
              </a:rPr>
              <a:t>brevemente</a:t>
            </a:r>
          </a:p>
          <a:p>
            <a:pPr>
              <a:lnSpc>
                <a:spcPts val="1005"/>
              </a:lnSpc>
              <a:spcBef>
                <a:spcPts val="194"/>
              </a:spcBef>
            </a:pPr>
            <a:r>
              <a:rPr sz="900" dirty="0">
                <a:solidFill>
                  <a:srgbClr val="000000"/>
                </a:solidFill>
                <a:latin typeface="Arial"/>
                <a:cs typeface="Arial"/>
              </a:rPr>
              <a:t>Confirmar</a:t>
            </a:r>
            <a:r>
              <a:rPr sz="900" spc="49" dirty="0">
                <a:solidFill>
                  <a:srgbClr val="000000"/>
                </a:solidFill>
                <a:latin typeface="Arial"/>
                <a:cs typeface="Arial"/>
              </a:rPr>
              <a:t> </a:t>
            </a:r>
            <a:r>
              <a:rPr sz="900" dirty="0">
                <a:solidFill>
                  <a:srgbClr val="000000"/>
                </a:solidFill>
                <a:latin typeface="Arial"/>
                <a:cs typeface="Arial"/>
              </a:rPr>
              <a:t>para</a:t>
            </a:r>
            <a:r>
              <a:rPr sz="900" spc="54" dirty="0">
                <a:solidFill>
                  <a:srgbClr val="000000"/>
                </a:solidFill>
                <a:latin typeface="Arial"/>
                <a:cs typeface="Arial"/>
              </a:rPr>
              <a:t> </a:t>
            </a:r>
            <a:r>
              <a:rPr sz="900" dirty="0">
                <a:solidFill>
                  <a:srgbClr val="000000"/>
                </a:solidFill>
                <a:latin typeface="Arial"/>
                <a:cs typeface="Arial"/>
              </a:rPr>
              <a:t>voltar</a:t>
            </a:r>
            <a:r>
              <a:rPr sz="900" spc="48" dirty="0">
                <a:solidFill>
                  <a:srgbClr val="000000"/>
                </a:solidFill>
                <a:latin typeface="Arial"/>
                <a:cs typeface="Arial"/>
              </a:rPr>
              <a:t> </a:t>
            </a:r>
            <a:r>
              <a:rPr sz="900" dirty="0">
                <a:solidFill>
                  <a:srgbClr val="000000"/>
                </a:solidFill>
                <a:latin typeface="Arial"/>
                <a:cs typeface="Arial"/>
              </a:rPr>
              <a:t>à</a:t>
            </a:r>
            <a:r>
              <a:rPr sz="900" spc="41" dirty="0">
                <a:solidFill>
                  <a:srgbClr val="000000"/>
                </a:solidFill>
                <a:latin typeface="Arial"/>
                <a:cs typeface="Arial"/>
              </a:rPr>
              <a:t> </a:t>
            </a:r>
            <a:r>
              <a:rPr sz="900" dirty="0">
                <a:solidFill>
                  <a:srgbClr val="000000"/>
                </a:solidFill>
                <a:latin typeface="Arial"/>
                <a:cs typeface="Arial"/>
              </a:rPr>
              <a:t>parte</a:t>
            </a:r>
            <a:r>
              <a:rPr sz="900" spc="40" dirty="0">
                <a:solidFill>
                  <a:srgbClr val="000000"/>
                </a:solidFill>
                <a:latin typeface="Arial"/>
                <a:cs typeface="Arial"/>
              </a:rPr>
              <a:t> </a:t>
            </a:r>
            <a:r>
              <a:rPr sz="900" dirty="0">
                <a:solidFill>
                  <a:srgbClr val="000000"/>
                </a:solidFill>
                <a:latin typeface="Arial"/>
                <a:cs typeface="Arial"/>
              </a:rPr>
              <a:t>superior</a:t>
            </a:r>
            <a:r>
              <a:rPr sz="900">
                <a:solidFill>
                  <a:srgbClr val="000000"/>
                </a:solidFill>
                <a:latin typeface="Arial"/>
                <a:cs typeface="Arial"/>
              </a:rPr>
              <a:t>.</a:t>
            </a:r>
            <a:r>
              <a:rPr sz="900" spc="49">
                <a:solidFill>
                  <a:srgbClr val="000000"/>
                </a:solidFill>
                <a:latin typeface="Arial"/>
                <a:cs typeface="Arial"/>
              </a:rPr>
              <a:t> </a:t>
            </a:r>
            <a:r>
              <a:rPr lang="pt-BR" sz="900" spc="-29">
                <a:solidFill>
                  <a:srgbClr val="000000"/>
                </a:solidFill>
                <a:latin typeface="Arial"/>
                <a:cs typeface="Arial"/>
              </a:rPr>
              <a:t>Aperte</a:t>
            </a:r>
            <a:r>
              <a:rPr sz="900" spc="52">
                <a:solidFill>
                  <a:srgbClr val="000000"/>
                </a:solidFill>
                <a:latin typeface="Arial"/>
                <a:cs typeface="Arial"/>
              </a:rPr>
              <a:t> </a:t>
            </a:r>
            <a:r>
              <a:rPr sz="900" dirty="0">
                <a:solidFill>
                  <a:srgbClr val="000000"/>
                </a:solidFill>
                <a:latin typeface="Arial"/>
                <a:cs typeface="Arial"/>
              </a:rPr>
              <a:t>Para</a:t>
            </a:r>
            <a:r>
              <a:rPr sz="900" spc="54" dirty="0">
                <a:solidFill>
                  <a:srgbClr val="000000"/>
                </a:solidFill>
                <a:latin typeface="Arial"/>
                <a:cs typeface="Arial"/>
              </a:rPr>
              <a:t> </a:t>
            </a:r>
            <a:r>
              <a:rPr sz="900" dirty="0">
                <a:solidFill>
                  <a:srgbClr val="000000"/>
                </a:solidFill>
                <a:latin typeface="Arial"/>
                <a:cs typeface="Arial"/>
              </a:rPr>
              <a:t>Cima</a:t>
            </a:r>
            <a:r>
              <a:rPr sz="900" spc="52" dirty="0">
                <a:solidFill>
                  <a:srgbClr val="000000"/>
                </a:solidFill>
                <a:latin typeface="Arial"/>
                <a:cs typeface="Arial"/>
              </a:rPr>
              <a:t> </a:t>
            </a:r>
            <a:r>
              <a:rPr sz="900" dirty="0">
                <a:solidFill>
                  <a:srgbClr val="000000"/>
                </a:solidFill>
                <a:latin typeface="Arial"/>
                <a:cs typeface="Arial"/>
              </a:rPr>
              <a:t>ou</a:t>
            </a:r>
          </a:p>
          <a:p>
            <a:pPr>
              <a:lnSpc>
                <a:spcPts val="1005"/>
              </a:lnSpc>
              <a:spcBef>
                <a:spcPts val="194"/>
              </a:spcBef>
            </a:pPr>
            <a:r>
              <a:rPr sz="900" dirty="0">
                <a:solidFill>
                  <a:srgbClr val="000000"/>
                </a:solidFill>
                <a:latin typeface="Arial"/>
                <a:cs typeface="Arial"/>
              </a:rPr>
              <a:t>Para</a:t>
            </a:r>
            <a:r>
              <a:rPr sz="900" spc="50" dirty="0">
                <a:solidFill>
                  <a:srgbClr val="000000"/>
                </a:solidFill>
                <a:latin typeface="Arial"/>
                <a:cs typeface="Arial"/>
              </a:rPr>
              <a:t> </a:t>
            </a:r>
            <a:r>
              <a:rPr sz="900" dirty="0">
                <a:solidFill>
                  <a:srgbClr val="000000"/>
                </a:solidFill>
                <a:latin typeface="Arial"/>
                <a:cs typeface="Arial"/>
              </a:rPr>
              <a:t>Baixo</a:t>
            </a:r>
            <a:r>
              <a:rPr sz="900" spc="51" dirty="0">
                <a:solidFill>
                  <a:srgbClr val="000000"/>
                </a:solidFill>
                <a:latin typeface="Arial"/>
                <a:cs typeface="Arial"/>
              </a:rPr>
              <a:t> </a:t>
            </a:r>
            <a:r>
              <a:rPr sz="900" dirty="0">
                <a:solidFill>
                  <a:srgbClr val="000000"/>
                </a:solidFill>
                <a:latin typeface="Arial"/>
                <a:cs typeface="Arial"/>
              </a:rPr>
              <a:t>para</a:t>
            </a:r>
            <a:r>
              <a:rPr sz="900" spc="54" dirty="0">
                <a:solidFill>
                  <a:srgbClr val="000000"/>
                </a:solidFill>
                <a:latin typeface="Arial"/>
                <a:cs typeface="Arial"/>
              </a:rPr>
              <a:t> </a:t>
            </a:r>
            <a:r>
              <a:rPr sz="900" dirty="0">
                <a:solidFill>
                  <a:srgbClr val="000000"/>
                </a:solidFill>
                <a:latin typeface="Arial"/>
                <a:cs typeface="Arial"/>
              </a:rPr>
              <a:t>selecionar</a:t>
            </a:r>
            <a:r>
              <a:rPr sz="900" spc="50" dirty="0">
                <a:solidFill>
                  <a:srgbClr val="000000"/>
                </a:solidFill>
                <a:latin typeface="Arial"/>
                <a:cs typeface="Arial"/>
              </a:rPr>
              <a:t> </a:t>
            </a:r>
            <a:r>
              <a:rPr sz="900" dirty="0">
                <a:solidFill>
                  <a:srgbClr val="000000"/>
                </a:solidFill>
                <a:latin typeface="Arial"/>
                <a:cs typeface="Arial"/>
              </a:rPr>
              <a:t>os</a:t>
            </a:r>
            <a:r>
              <a:rPr sz="900" spc="51" dirty="0">
                <a:solidFill>
                  <a:srgbClr val="000000"/>
                </a:solidFill>
                <a:latin typeface="Arial"/>
                <a:cs typeface="Arial"/>
              </a:rPr>
              <a:t> </a:t>
            </a:r>
            <a:r>
              <a:rPr sz="900" dirty="0">
                <a:solidFill>
                  <a:srgbClr val="000000"/>
                </a:solidFill>
                <a:latin typeface="Arial"/>
                <a:cs typeface="Arial"/>
              </a:rPr>
              <a:t>minutos</a:t>
            </a:r>
            <a:r>
              <a:rPr sz="900" spc="41" dirty="0">
                <a:solidFill>
                  <a:srgbClr val="000000"/>
                </a:solidFill>
                <a:latin typeface="Arial"/>
                <a:cs typeface="Arial"/>
              </a:rPr>
              <a:t> </a:t>
            </a:r>
            <a:r>
              <a:rPr sz="900">
                <a:solidFill>
                  <a:srgbClr val="000000"/>
                </a:solidFill>
                <a:latin typeface="Arial"/>
                <a:cs typeface="Arial"/>
              </a:rPr>
              <a:t>e</a:t>
            </a:r>
            <a:r>
              <a:rPr sz="900" spc="51">
                <a:solidFill>
                  <a:srgbClr val="000000"/>
                </a:solidFill>
                <a:latin typeface="Arial"/>
                <a:cs typeface="Arial"/>
              </a:rPr>
              <a:t> </a:t>
            </a:r>
            <a:r>
              <a:rPr lang="pt-BR" sz="900" spc="-29">
                <a:solidFill>
                  <a:srgbClr val="000000"/>
                </a:solidFill>
                <a:latin typeface="Arial"/>
                <a:cs typeface="Arial"/>
              </a:rPr>
              <a:t>aperte</a:t>
            </a:r>
            <a:r>
              <a:rPr sz="900" spc="82">
                <a:solidFill>
                  <a:srgbClr val="000000"/>
                </a:solidFill>
                <a:latin typeface="Arial"/>
                <a:cs typeface="Arial"/>
              </a:rPr>
              <a:t> </a:t>
            </a:r>
            <a:r>
              <a:rPr sz="900" dirty="0">
                <a:solidFill>
                  <a:srgbClr val="000000"/>
                </a:solidFill>
                <a:latin typeface="Arial"/>
                <a:cs typeface="Arial"/>
              </a:rPr>
              <a:t>brevemente</a:t>
            </a:r>
          </a:p>
          <a:p>
            <a:pPr>
              <a:lnSpc>
                <a:spcPts val="1005"/>
              </a:lnSpc>
              <a:spcBef>
                <a:spcPts val="194"/>
              </a:spcBef>
            </a:pPr>
            <a:r>
              <a:rPr sz="900" dirty="0">
                <a:solidFill>
                  <a:srgbClr val="000000"/>
                </a:solidFill>
                <a:latin typeface="Arial"/>
                <a:cs typeface="Arial"/>
              </a:rPr>
              <a:t>Confirmar</a:t>
            </a:r>
            <a:r>
              <a:rPr sz="900" spc="13" dirty="0">
                <a:solidFill>
                  <a:srgbClr val="000000"/>
                </a:solidFill>
                <a:latin typeface="Arial"/>
                <a:cs typeface="Arial"/>
              </a:rPr>
              <a:t> </a:t>
            </a:r>
            <a:r>
              <a:rPr sz="900" dirty="0">
                <a:solidFill>
                  <a:srgbClr val="000000"/>
                </a:solidFill>
                <a:latin typeface="Arial"/>
                <a:cs typeface="Arial"/>
              </a:rPr>
              <a:t>para</a:t>
            </a:r>
            <a:r>
              <a:rPr sz="900" spc="24" dirty="0">
                <a:solidFill>
                  <a:srgbClr val="000000"/>
                </a:solidFill>
                <a:latin typeface="Arial"/>
                <a:cs typeface="Arial"/>
              </a:rPr>
              <a:t> </a:t>
            </a:r>
            <a:r>
              <a:rPr sz="900" dirty="0">
                <a:solidFill>
                  <a:srgbClr val="000000"/>
                </a:solidFill>
                <a:latin typeface="Arial"/>
                <a:cs typeface="Arial"/>
              </a:rPr>
              <a:t>entrar</a:t>
            </a:r>
            <a:r>
              <a:rPr sz="900">
                <a:solidFill>
                  <a:srgbClr val="000000"/>
                </a:solidFill>
                <a:latin typeface="Arial"/>
                <a:cs typeface="Arial"/>
              </a:rPr>
              <a:t>.</a:t>
            </a:r>
            <a:r>
              <a:rPr sz="900" spc="16">
                <a:solidFill>
                  <a:srgbClr val="000000"/>
                </a:solidFill>
                <a:latin typeface="Arial"/>
                <a:cs typeface="Arial"/>
              </a:rPr>
              <a:t> </a:t>
            </a:r>
            <a:r>
              <a:rPr lang="pt-BR" sz="900" spc="-29">
                <a:solidFill>
                  <a:srgbClr val="000000"/>
                </a:solidFill>
                <a:latin typeface="Arial"/>
                <a:cs typeface="Arial"/>
              </a:rPr>
              <a:t>Aperte</a:t>
            </a:r>
            <a:r>
              <a:rPr sz="900">
                <a:solidFill>
                  <a:srgbClr val="000000"/>
                </a:solidFill>
                <a:latin typeface="Arial"/>
                <a:cs typeface="Arial"/>
              </a:rPr>
              <a:t> </a:t>
            </a:r>
            <a:r>
              <a:rPr sz="900" dirty="0">
                <a:solidFill>
                  <a:srgbClr val="000000"/>
                </a:solidFill>
                <a:latin typeface="Arial"/>
                <a:cs typeface="Arial"/>
              </a:rPr>
              <a:t>Para</a:t>
            </a:r>
            <a:r>
              <a:rPr sz="900" spc="14" dirty="0">
                <a:solidFill>
                  <a:srgbClr val="000000"/>
                </a:solidFill>
                <a:latin typeface="Arial"/>
                <a:cs typeface="Arial"/>
              </a:rPr>
              <a:t> </a:t>
            </a:r>
            <a:r>
              <a:rPr sz="900" dirty="0">
                <a:solidFill>
                  <a:srgbClr val="000000"/>
                </a:solidFill>
                <a:latin typeface="Arial"/>
                <a:cs typeface="Arial"/>
              </a:rPr>
              <a:t>Cima</a:t>
            </a:r>
            <a:r>
              <a:rPr sz="900" spc="13" dirty="0">
                <a:solidFill>
                  <a:srgbClr val="000000"/>
                </a:solidFill>
                <a:latin typeface="Arial"/>
                <a:cs typeface="Arial"/>
              </a:rPr>
              <a:t> </a:t>
            </a:r>
            <a:r>
              <a:rPr sz="900" dirty="0">
                <a:solidFill>
                  <a:srgbClr val="000000"/>
                </a:solidFill>
                <a:latin typeface="Arial"/>
                <a:cs typeface="Arial"/>
              </a:rPr>
              <a:t>ou</a:t>
            </a:r>
            <a:r>
              <a:rPr sz="900" spc="24" dirty="0">
                <a:solidFill>
                  <a:srgbClr val="000000"/>
                </a:solidFill>
                <a:latin typeface="Arial"/>
                <a:cs typeface="Arial"/>
              </a:rPr>
              <a:t> </a:t>
            </a:r>
            <a:r>
              <a:rPr sz="900" dirty="0">
                <a:solidFill>
                  <a:srgbClr val="000000"/>
                </a:solidFill>
                <a:latin typeface="Arial"/>
                <a:cs typeface="Arial"/>
              </a:rPr>
              <a:t>Para</a:t>
            </a:r>
            <a:r>
              <a:rPr sz="900" spc="14" dirty="0">
                <a:solidFill>
                  <a:srgbClr val="000000"/>
                </a:solidFill>
                <a:latin typeface="Arial"/>
                <a:cs typeface="Arial"/>
              </a:rPr>
              <a:t> </a:t>
            </a:r>
            <a:r>
              <a:rPr sz="900" dirty="0">
                <a:solidFill>
                  <a:srgbClr val="000000"/>
                </a:solidFill>
                <a:latin typeface="Arial"/>
                <a:cs typeface="Arial"/>
              </a:rPr>
              <a:t>Baixo</a:t>
            </a:r>
            <a:r>
              <a:rPr sz="900" spc="15" dirty="0">
                <a:solidFill>
                  <a:srgbClr val="000000"/>
                </a:solidFill>
                <a:latin typeface="Arial"/>
                <a:cs typeface="Arial"/>
              </a:rPr>
              <a:t> </a:t>
            </a:r>
            <a:r>
              <a:rPr sz="900" dirty="0">
                <a:solidFill>
                  <a:srgbClr val="000000"/>
                </a:solidFill>
                <a:latin typeface="Arial"/>
                <a:cs typeface="Arial"/>
              </a:rPr>
              <a:t>para</a:t>
            </a:r>
          </a:p>
          <a:p>
            <a:pPr>
              <a:lnSpc>
                <a:spcPts val="1005"/>
              </a:lnSpc>
              <a:spcBef>
                <a:spcPts val="197"/>
              </a:spcBef>
            </a:pPr>
            <a:r>
              <a:rPr sz="900" dirty="0">
                <a:solidFill>
                  <a:srgbClr val="000000"/>
                </a:solidFill>
                <a:latin typeface="Arial"/>
                <a:cs typeface="Arial"/>
              </a:rPr>
              <a:t>ajustar</a:t>
            </a:r>
            <a:r>
              <a:rPr sz="900" spc="121" dirty="0">
                <a:solidFill>
                  <a:srgbClr val="000000"/>
                </a:solidFill>
                <a:latin typeface="Arial"/>
                <a:cs typeface="Arial"/>
              </a:rPr>
              <a:t> </a:t>
            </a:r>
            <a:r>
              <a:rPr sz="900" dirty="0">
                <a:solidFill>
                  <a:srgbClr val="000000"/>
                </a:solidFill>
                <a:latin typeface="Arial"/>
                <a:cs typeface="Arial"/>
              </a:rPr>
              <a:t>o</a:t>
            </a:r>
            <a:r>
              <a:rPr sz="900" spc="123" dirty="0">
                <a:solidFill>
                  <a:srgbClr val="000000"/>
                </a:solidFill>
                <a:latin typeface="Arial"/>
                <a:cs typeface="Arial"/>
              </a:rPr>
              <a:t> </a:t>
            </a:r>
            <a:r>
              <a:rPr sz="900" dirty="0">
                <a:solidFill>
                  <a:srgbClr val="000000"/>
                </a:solidFill>
                <a:latin typeface="Arial"/>
                <a:cs typeface="Arial"/>
              </a:rPr>
              <a:t>valor</a:t>
            </a:r>
            <a:r>
              <a:rPr sz="900" spc="121" dirty="0">
                <a:solidFill>
                  <a:srgbClr val="000000"/>
                </a:solidFill>
                <a:latin typeface="Arial"/>
                <a:cs typeface="Arial"/>
              </a:rPr>
              <a:t> </a:t>
            </a:r>
            <a:r>
              <a:rPr sz="900" dirty="0">
                <a:solidFill>
                  <a:srgbClr val="000000"/>
                </a:solidFill>
                <a:latin typeface="Arial"/>
                <a:cs typeface="Arial"/>
              </a:rPr>
              <a:t>e</a:t>
            </a:r>
            <a:r>
              <a:rPr sz="900" spc="123" dirty="0">
                <a:solidFill>
                  <a:srgbClr val="000000"/>
                </a:solidFill>
                <a:latin typeface="Arial"/>
                <a:cs typeface="Arial"/>
              </a:rPr>
              <a:t> </a:t>
            </a:r>
            <a:r>
              <a:rPr sz="900">
                <a:solidFill>
                  <a:srgbClr val="000000"/>
                </a:solidFill>
                <a:latin typeface="Arial"/>
                <a:cs typeface="Arial"/>
              </a:rPr>
              <a:t>depois</a:t>
            </a:r>
            <a:r>
              <a:rPr sz="900" spc="128">
                <a:solidFill>
                  <a:srgbClr val="000000"/>
                </a:solidFill>
                <a:latin typeface="Arial"/>
                <a:cs typeface="Arial"/>
              </a:rPr>
              <a:t> </a:t>
            </a:r>
            <a:r>
              <a:rPr lang="pt-BR" sz="900" spc="-29">
                <a:solidFill>
                  <a:srgbClr val="000000"/>
                </a:solidFill>
                <a:latin typeface="Arial"/>
                <a:cs typeface="Arial"/>
              </a:rPr>
              <a:t>aperte</a:t>
            </a:r>
            <a:r>
              <a:rPr sz="900" spc="126">
                <a:solidFill>
                  <a:srgbClr val="000000"/>
                </a:solidFill>
                <a:latin typeface="Arial"/>
                <a:cs typeface="Arial"/>
              </a:rPr>
              <a:t> </a:t>
            </a:r>
            <a:r>
              <a:rPr sz="900" dirty="0">
                <a:solidFill>
                  <a:srgbClr val="000000"/>
                </a:solidFill>
                <a:latin typeface="Arial"/>
                <a:cs typeface="Arial"/>
              </a:rPr>
              <a:t>brevemente</a:t>
            </a:r>
            <a:r>
              <a:rPr sz="900" spc="125" dirty="0">
                <a:solidFill>
                  <a:srgbClr val="000000"/>
                </a:solidFill>
                <a:latin typeface="Arial"/>
                <a:cs typeface="Arial"/>
              </a:rPr>
              <a:t> </a:t>
            </a:r>
            <a:r>
              <a:rPr sz="900" dirty="0">
                <a:solidFill>
                  <a:srgbClr val="000000"/>
                </a:solidFill>
                <a:latin typeface="Arial"/>
                <a:cs typeface="Arial"/>
              </a:rPr>
              <a:t>Confirmar</a:t>
            </a:r>
            <a:r>
              <a:rPr sz="900" spc="121"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voltar</a:t>
            </a:r>
            <a:r>
              <a:rPr sz="900" spc="72" dirty="0">
                <a:solidFill>
                  <a:srgbClr val="000000"/>
                </a:solidFill>
                <a:latin typeface="Arial"/>
                <a:cs typeface="Arial"/>
              </a:rPr>
              <a:t> </a:t>
            </a:r>
            <a:r>
              <a:rPr sz="900" dirty="0">
                <a:solidFill>
                  <a:srgbClr val="000000"/>
                </a:solidFill>
                <a:latin typeface="Arial"/>
                <a:cs typeface="Arial"/>
              </a:rPr>
              <a:t>à</a:t>
            </a:r>
            <a:r>
              <a:rPr sz="900" spc="72" dirty="0">
                <a:solidFill>
                  <a:srgbClr val="000000"/>
                </a:solidFill>
                <a:latin typeface="Arial"/>
                <a:cs typeface="Arial"/>
              </a:rPr>
              <a:t> </a:t>
            </a:r>
            <a:r>
              <a:rPr sz="900" dirty="0">
                <a:solidFill>
                  <a:srgbClr val="000000"/>
                </a:solidFill>
                <a:latin typeface="Arial"/>
                <a:cs typeface="Arial"/>
              </a:rPr>
              <a:t>parte</a:t>
            </a:r>
            <a:r>
              <a:rPr sz="900" spc="65" dirty="0">
                <a:solidFill>
                  <a:srgbClr val="000000"/>
                </a:solidFill>
                <a:latin typeface="Arial"/>
                <a:cs typeface="Arial"/>
              </a:rPr>
              <a:t> </a:t>
            </a:r>
            <a:r>
              <a:rPr sz="900" dirty="0">
                <a:solidFill>
                  <a:srgbClr val="000000"/>
                </a:solidFill>
                <a:latin typeface="Arial"/>
                <a:cs typeface="Arial"/>
              </a:rPr>
              <a:t>superior;</a:t>
            </a:r>
            <a:r>
              <a:rPr sz="900" spc="70" dirty="0">
                <a:solidFill>
                  <a:srgbClr val="000000"/>
                </a:solidFill>
                <a:latin typeface="Arial"/>
                <a:cs typeface="Arial"/>
              </a:rPr>
              <a:t> </a:t>
            </a:r>
            <a:r>
              <a:rPr sz="900" dirty="0">
                <a:solidFill>
                  <a:srgbClr val="000000"/>
                </a:solidFill>
                <a:latin typeface="Arial"/>
                <a:cs typeface="Arial"/>
              </a:rPr>
              <a:t>quando</a:t>
            </a:r>
            <a:r>
              <a:rPr sz="900" spc="77" dirty="0">
                <a:solidFill>
                  <a:srgbClr val="000000"/>
                </a:solidFill>
                <a:latin typeface="Arial"/>
                <a:cs typeface="Arial"/>
              </a:rPr>
              <a:t> </a:t>
            </a:r>
            <a:r>
              <a:rPr sz="900" dirty="0">
                <a:solidFill>
                  <a:srgbClr val="000000"/>
                </a:solidFill>
                <a:latin typeface="Arial"/>
                <a:cs typeface="Arial"/>
              </a:rPr>
              <a:t>finalizar</a:t>
            </a:r>
            <a:r>
              <a:rPr sz="900" spc="61" dirty="0">
                <a:solidFill>
                  <a:srgbClr val="000000"/>
                </a:solidFill>
                <a:latin typeface="Arial"/>
                <a:cs typeface="Arial"/>
              </a:rPr>
              <a:t> </a:t>
            </a:r>
            <a:r>
              <a:rPr sz="900" dirty="0">
                <a:solidFill>
                  <a:srgbClr val="000000"/>
                </a:solidFill>
                <a:latin typeface="Arial"/>
                <a:cs typeface="Arial"/>
              </a:rPr>
              <a:t>o</a:t>
            </a:r>
            <a:r>
              <a:rPr sz="900" spc="64" dirty="0">
                <a:solidFill>
                  <a:srgbClr val="000000"/>
                </a:solidFill>
                <a:latin typeface="Arial"/>
                <a:cs typeface="Arial"/>
              </a:rPr>
              <a:t> </a:t>
            </a:r>
            <a:r>
              <a:rPr sz="900" dirty="0">
                <a:solidFill>
                  <a:srgbClr val="000000"/>
                </a:solidFill>
                <a:latin typeface="Arial"/>
                <a:cs typeface="Arial"/>
              </a:rPr>
              <a:t>ajuste,</a:t>
            </a:r>
            <a:r>
              <a:rPr sz="900" spc="62" dirty="0">
                <a:solidFill>
                  <a:srgbClr val="000000"/>
                </a:solidFill>
                <a:latin typeface="Arial"/>
                <a:cs typeface="Arial"/>
              </a:rPr>
              <a:t> </a:t>
            </a:r>
            <a:r>
              <a:rPr sz="900" dirty="0">
                <a:solidFill>
                  <a:srgbClr val="000000"/>
                </a:solidFill>
                <a:latin typeface="Arial"/>
                <a:cs typeface="Arial"/>
              </a:rPr>
              <a:t>mantenha</a:t>
            </a:r>
          </a:p>
          <a:p>
            <a:pPr>
              <a:lnSpc>
                <a:spcPts val="1005"/>
              </a:lnSpc>
              <a:spcBef>
                <a:spcPts val="194"/>
              </a:spcBef>
            </a:pPr>
            <a:r>
              <a:rPr lang="pt-BR" sz="900" spc="-29">
                <a:solidFill>
                  <a:srgbClr val="000000"/>
                </a:solidFill>
                <a:latin typeface="Arial"/>
                <a:cs typeface="Arial"/>
              </a:rPr>
              <a:t>apertado</a:t>
            </a:r>
            <a:r>
              <a:rPr sz="900" spc="147">
                <a:solidFill>
                  <a:srgbClr val="000000"/>
                </a:solidFill>
                <a:latin typeface="Arial"/>
                <a:cs typeface="Arial"/>
              </a:rPr>
              <a:t> </a:t>
            </a:r>
            <a:r>
              <a:rPr sz="900" dirty="0">
                <a:solidFill>
                  <a:srgbClr val="000000"/>
                </a:solidFill>
                <a:latin typeface="Arial"/>
                <a:cs typeface="Arial"/>
              </a:rPr>
              <a:t>o</a:t>
            </a:r>
            <a:r>
              <a:rPr sz="900" spc="146" dirty="0">
                <a:solidFill>
                  <a:srgbClr val="000000"/>
                </a:solidFill>
                <a:latin typeface="Arial"/>
                <a:cs typeface="Arial"/>
              </a:rPr>
              <a:t> </a:t>
            </a:r>
            <a:r>
              <a:rPr sz="900" dirty="0">
                <a:solidFill>
                  <a:srgbClr val="000000"/>
                </a:solidFill>
                <a:latin typeface="Arial"/>
                <a:cs typeface="Arial"/>
              </a:rPr>
              <a:t>botão</a:t>
            </a:r>
            <a:r>
              <a:rPr sz="900" spc="148" dirty="0">
                <a:solidFill>
                  <a:srgbClr val="000000"/>
                </a:solidFill>
                <a:latin typeface="Arial"/>
                <a:cs typeface="Arial"/>
              </a:rPr>
              <a:t> </a:t>
            </a:r>
            <a:r>
              <a:rPr sz="900" dirty="0">
                <a:solidFill>
                  <a:srgbClr val="000000"/>
                </a:solidFill>
                <a:latin typeface="Arial"/>
                <a:cs typeface="Arial"/>
              </a:rPr>
              <a:t>Confirmar</a:t>
            </a:r>
            <a:r>
              <a:rPr sz="900" spc="146" dirty="0">
                <a:solidFill>
                  <a:srgbClr val="000000"/>
                </a:solidFill>
                <a:latin typeface="Arial"/>
                <a:cs typeface="Arial"/>
              </a:rPr>
              <a:t> </a:t>
            </a:r>
            <a:r>
              <a:rPr sz="900" dirty="0">
                <a:solidFill>
                  <a:srgbClr val="000000"/>
                </a:solidFill>
                <a:latin typeface="Arial"/>
                <a:cs typeface="Arial"/>
              </a:rPr>
              <a:t>para</a:t>
            </a:r>
            <a:r>
              <a:rPr sz="900" spc="150" dirty="0">
                <a:solidFill>
                  <a:srgbClr val="000000"/>
                </a:solidFill>
                <a:latin typeface="Arial"/>
                <a:cs typeface="Arial"/>
              </a:rPr>
              <a:t> </a:t>
            </a:r>
            <a:r>
              <a:rPr sz="900" dirty="0">
                <a:solidFill>
                  <a:srgbClr val="000000"/>
                </a:solidFill>
                <a:latin typeface="Arial"/>
                <a:cs typeface="Arial"/>
              </a:rPr>
              <a:t>voltar</a:t>
            </a:r>
            <a:r>
              <a:rPr sz="900" spc="133" dirty="0">
                <a:solidFill>
                  <a:srgbClr val="000000"/>
                </a:solidFill>
                <a:latin typeface="Arial"/>
                <a:cs typeface="Arial"/>
              </a:rPr>
              <a:t> </a:t>
            </a:r>
            <a:r>
              <a:rPr sz="900" dirty="0">
                <a:solidFill>
                  <a:srgbClr val="000000"/>
                </a:solidFill>
                <a:latin typeface="Arial"/>
                <a:cs typeface="Arial"/>
              </a:rPr>
              <a:t>ao</a:t>
            </a:r>
            <a:r>
              <a:rPr sz="900" spc="133" dirty="0">
                <a:solidFill>
                  <a:srgbClr val="000000"/>
                </a:solidFill>
                <a:latin typeface="Arial"/>
                <a:cs typeface="Arial"/>
              </a:rPr>
              <a:t> </a:t>
            </a:r>
            <a:r>
              <a:rPr sz="900" dirty="0">
                <a:solidFill>
                  <a:srgbClr val="000000"/>
                </a:solidFill>
                <a:latin typeface="Arial"/>
                <a:cs typeface="Arial"/>
              </a:rPr>
              <a:t>segundo</a:t>
            </a:r>
            <a:r>
              <a:rPr sz="900" spc="136" dirty="0">
                <a:solidFill>
                  <a:srgbClr val="000000"/>
                </a:solidFill>
                <a:latin typeface="Arial"/>
                <a:cs typeface="Arial"/>
              </a:rPr>
              <a:t> </a:t>
            </a:r>
            <a:r>
              <a:rPr sz="900" dirty="0">
                <a:solidFill>
                  <a:srgbClr val="000000"/>
                </a:solidFill>
                <a:latin typeface="Arial"/>
                <a:cs typeface="Arial"/>
              </a:rPr>
              <a:t>menu.</a:t>
            </a:r>
          </a:p>
          <a:p>
            <a:pPr marL="0" marR="0">
              <a:lnSpc>
                <a:spcPts val="1005"/>
              </a:lnSpc>
              <a:spcBef>
                <a:spcPts val="194"/>
              </a:spcBef>
              <a:spcAft>
                <a:spcPts val="0"/>
              </a:spcAft>
            </a:pPr>
            <a:r>
              <a:rPr sz="900" dirty="0">
                <a:solidFill>
                  <a:srgbClr val="000000"/>
                </a:solidFill>
                <a:latin typeface="Arial"/>
                <a:cs typeface="Arial"/>
              </a:rPr>
              <a:t>Depois</a:t>
            </a:r>
            <a:r>
              <a:rPr sz="900" spc="210" dirty="0">
                <a:solidFill>
                  <a:srgbClr val="000000"/>
                </a:solidFill>
                <a:latin typeface="Arial"/>
                <a:cs typeface="Arial"/>
              </a:rPr>
              <a:t> </a:t>
            </a:r>
            <a:r>
              <a:rPr sz="900" dirty="0">
                <a:solidFill>
                  <a:srgbClr val="000000"/>
                </a:solidFill>
                <a:latin typeface="Arial"/>
                <a:cs typeface="Arial"/>
              </a:rPr>
              <a:t>da</a:t>
            </a:r>
            <a:r>
              <a:rPr sz="900" spc="216" dirty="0">
                <a:solidFill>
                  <a:srgbClr val="000000"/>
                </a:solidFill>
                <a:latin typeface="Arial"/>
                <a:cs typeface="Arial"/>
              </a:rPr>
              <a:t> </a:t>
            </a:r>
            <a:r>
              <a:rPr sz="900" dirty="0">
                <a:solidFill>
                  <a:srgbClr val="000000"/>
                </a:solidFill>
                <a:latin typeface="Arial"/>
                <a:cs typeface="Arial"/>
              </a:rPr>
              <a:t>aplicação</a:t>
            </a:r>
            <a:r>
              <a:rPr sz="900" spc="198" dirty="0">
                <a:solidFill>
                  <a:srgbClr val="000000"/>
                </a:solidFill>
                <a:latin typeface="Arial"/>
                <a:cs typeface="Arial"/>
              </a:rPr>
              <a:t> </a:t>
            </a:r>
            <a:r>
              <a:rPr sz="900" dirty="0">
                <a:solidFill>
                  <a:srgbClr val="000000"/>
                </a:solidFill>
                <a:latin typeface="Arial"/>
                <a:cs typeface="Arial"/>
              </a:rPr>
              <a:t>móvel</a:t>
            </a:r>
            <a:r>
              <a:rPr sz="900" spc="209" dirty="0">
                <a:solidFill>
                  <a:srgbClr val="000000"/>
                </a:solidFill>
                <a:latin typeface="Arial"/>
                <a:cs typeface="Arial"/>
              </a:rPr>
              <a:t> </a:t>
            </a:r>
            <a:r>
              <a:rPr sz="900" dirty="0">
                <a:solidFill>
                  <a:srgbClr val="000000"/>
                </a:solidFill>
                <a:latin typeface="Arial"/>
                <a:cs typeface="Arial"/>
              </a:rPr>
              <a:t>se</a:t>
            </a:r>
            <a:r>
              <a:rPr sz="900" spc="214" dirty="0">
                <a:solidFill>
                  <a:srgbClr val="000000"/>
                </a:solidFill>
                <a:latin typeface="Arial"/>
                <a:cs typeface="Arial"/>
              </a:rPr>
              <a:t> </a:t>
            </a:r>
            <a:r>
              <a:rPr sz="900" dirty="0">
                <a:solidFill>
                  <a:srgbClr val="000000"/>
                </a:solidFill>
                <a:latin typeface="Arial"/>
                <a:cs typeface="Arial"/>
              </a:rPr>
              <a:t>conectar</a:t>
            </a:r>
            <a:r>
              <a:rPr sz="900" spc="194" dirty="0">
                <a:solidFill>
                  <a:srgbClr val="000000"/>
                </a:solidFill>
                <a:latin typeface="Arial"/>
                <a:cs typeface="Arial"/>
              </a:rPr>
              <a:t> </a:t>
            </a:r>
            <a:r>
              <a:rPr sz="900" dirty="0">
                <a:solidFill>
                  <a:srgbClr val="000000"/>
                </a:solidFill>
                <a:latin typeface="Arial"/>
                <a:cs typeface="Arial"/>
              </a:rPr>
              <a:t>com</a:t>
            </a:r>
            <a:r>
              <a:rPr sz="900" spc="200" dirty="0">
                <a:solidFill>
                  <a:srgbClr val="000000"/>
                </a:solidFill>
                <a:latin typeface="Arial"/>
                <a:cs typeface="Arial"/>
              </a:rPr>
              <a:t> </a:t>
            </a:r>
            <a:r>
              <a:rPr sz="900" dirty="0">
                <a:solidFill>
                  <a:srgbClr val="000000"/>
                </a:solidFill>
                <a:latin typeface="Arial"/>
                <a:cs typeface="Arial"/>
              </a:rPr>
              <a:t>o</a:t>
            </a:r>
            <a:r>
              <a:rPr sz="900" spc="208" dirty="0">
                <a:solidFill>
                  <a:srgbClr val="000000"/>
                </a:solidFill>
                <a:latin typeface="Arial"/>
                <a:cs typeface="Arial"/>
              </a:rPr>
              <a:t> </a:t>
            </a:r>
            <a:r>
              <a:rPr sz="900" dirty="0">
                <a:solidFill>
                  <a:srgbClr val="000000"/>
                </a:solidFill>
                <a:latin typeface="Arial"/>
                <a:cs typeface="Arial"/>
              </a:rPr>
              <a:t>painel</a:t>
            </a:r>
            <a:r>
              <a:rPr sz="900" spc="198"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instrumentos</a:t>
            </a:r>
            <a:r>
              <a:rPr sz="900">
                <a:solidFill>
                  <a:srgbClr val="000000"/>
                </a:solidFill>
                <a:latin typeface="Arial"/>
                <a:cs typeface="Arial"/>
              </a:rPr>
              <a:t>,</a:t>
            </a:r>
            <a:r>
              <a:rPr sz="900" spc="75">
                <a:solidFill>
                  <a:srgbClr val="000000"/>
                </a:solidFill>
                <a:latin typeface="Arial"/>
                <a:cs typeface="Arial"/>
              </a:rPr>
              <a:t> </a:t>
            </a:r>
            <a:r>
              <a:rPr lang="pt-BR" sz="900">
                <a:solidFill>
                  <a:srgbClr val="000000"/>
                </a:solidFill>
                <a:latin typeface="Arial"/>
                <a:cs typeface="Arial"/>
              </a:rPr>
              <a:t>será mantida</a:t>
            </a:r>
            <a:r>
              <a:rPr sz="900" spc="75">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mesma</a:t>
            </a:r>
            <a:r>
              <a:rPr sz="900" spc="74" dirty="0">
                <a:solidFill>
                  <a:srgbClr val="000000"/>
                </a:solidFill>
                <a:latin typeface="Arial"/>
                <a:cs typeface="Arial"/>
              </a:rPr>
              <a:t> </a:t>
            </a:r>
            <a:r>
              <a:rPr sz="900" dirty="0">
                <a:solidFill>
                  <a:srgbClr val="000000"/>
                </a:solidFill>
                <a:latin typeface="Arial"/>
                <a:cs typeface="Arial"/>
              </a:rPr>
              <a:t>visualização</a:t>
            </a:r>
            <a:r>
              <a:rPr sz="900" spc="76" dirty="0">
                <a:solidFill>
                  <a:srgbClr val="000000"/>
                </a:solidFill>
                <a:latin typeface="Arial"/>
                <a:cs typeface="Arial"/>
              </a:rPr>
              <a:t> </a:t>
            </a:r>
            <a:r>
              <a:rPr sz="900" dirty="0">
                <a:solidFill>
                  <a:srgbClr val="000000"/>
                </a:solidFill>
                <a:latin typeface="Arial"/>
                <a:cs typeface="Arial"/>
              </a:rPr>
              <a:t>de</a:t>
            </a:r>
            <a:r>
              <a:rPr sz="900" spc="84" dirty="0">
                <a:solidFill>
                  <a:srgbClr val="000000"/>
                </a:solidFill>
                <a:latin typeface="Arial"/>
                <a:cs typeface="Arial"/>
              </a:rPr>
              <a:t> </a:t>
            </a:r>
            <a:r>
              <a:rPr sz="900" dirty="0">
                <a:solidFill>
                  <a:srgbClr val="000000"/>
                </a:solidFill>
                <a:latin typeface="Arial"/>
                <a:cs typeface="Arial"/>
              </a:rPr>
              <a:t>tempo</a:t>
            </a:r>
          </a:p>
          <a:p>
            <a:pPr marL="0" marR="0">
              <a:lnSpc>
                <a:spcPts val="1005"/>
              </a:lnSpc>
              <a:spcBef>
                <a:spcPts val="194"/>
              </a:spcBef>
              <a:spcAft>
                <a:spcPts val="0"/>
              </a:spcAft>
            </a:pPr>
            <a:r>
              <a:rPr sz="900" dirty="0">
                <a:solidFill>
                  <a:srgbClr val="000000"/>
                </a:solidFill>
                <a:latin typeface="Arial"/>
                <a:cs typeface="Arial"/>
              </a:rPr>
              <a:t>com </a:t>
            </a:r>
            <a:r>
              <a:rPr sz="900">
                <a:solidFill>
                  <a:srgbClr val="000000"/>
                </a:solidFill>
                <a:latin typeface="Arial"/>
                <a:cs typeface="Arial"/>
              </a:rPr>
              <a:t>o </a:t>
            </a:r>
            <a:r>
              <a:rPr lang="pt-BR" sz="900">
                <a:solidFill>
                  <a:srgbClr val="000000"/>
                </a:solidFill>
                <a:latin typeface="Arial"/>
                <a:cs typeface="Arial"/>
              </a:rPr>
              <a:t>celular</a:t>
            </a:r>
            <a:r>
              <a:rPr sz="900">
                <a:solidFill>
                  <a:srgbClr val="000000"/>
                </a:solidFill>
                <a:latin typeface="Arial"/>
                <a:cs typeface="Arial"/>
              </a:rPr>
              <a:t>.</a:t>
            </a:r>
            <a:endParaRPr sz="900" dirty="0">
              <a:solidFill>
                <a:srgbClr val="000000"/>
              </a:solidFill>
              <a:latin typeface="Arial"/>
              <a:cs typeface="Arial"/>
            </a:endParaRPr>
          </a:p>
        </p:txBody>
      </p:sp>
      <p:sp>
        <p:nvSpPr>
          <p:cNvPr id="8" name="object 8"/>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29</a:t>
            </a:r>
          </a:p>
        </p:txBody>
      </p:sp>
      <p:pic>
        <p:nvPicPr>
          <p:cNvPr id="10" name="Imagem 9">
            <a:extLst>
              <a:ext uri="{FF2B5EF4-FFF2-40B4-BE49-F238E27FC236}">
                <a16:creationId xmlns:a16="http://schemas.microsoft.com/office/drawing/2014/main" id="{0BD67D09-542A-EB56-F667-441B2D56171B}"/>
              </a:ext>
            </a:extLst>
          </p:cNvPr>
          <p:cNvPicPr>
            <a:picLocks noChangeAspect="1"/>
          </p:cNvPicPr>
          <p:nvPr/>
        </p:nvPicPr>
        <p:blipFill>
          <a:blip r:embed="rId3"/>
          <a:stretch>
            <a:fillRect/>
          </a:stretch>
        </p:blipFill>
        <p:spPr>
          <a:xfrm>
            <a:off x="4086969" y="781567"/>
            <a:ext cx="2807335" cy="1778402"/>
          </a:xfrm>
          <a:prstGeom prst="rect">
            <a:avLst/>
          </a:prstGeom>
        </p:spPr>
      </p:pic>
      <p:sp>
        <p:nvSpPr>
          <p:cNvPr id="11" name="Retângulo 10">
            <a:extLst>
              <a:ext uri="{FF2B5EF4-FFF2-40B4-BE49-F238E27FC236}">
                <a16:creationId xmlns:a16="http://schemas.microsoft.com/office/drawing/2014/main" id="{BDE0BCC1-4C9A-5FE9-590E-CF8B94BC8554}"/>
              </a:ext>
            </a:extLst>
          </p:cNvPr>
          <p:cNvSpPr/>
          <p:nvPr/>
        </p:nvSpPr>
        <p:spPr>
          <a:xfrm>
            <a:off x="6177374" y="1287780"/>
            <a:ext cx="497746" cy="175260"/>
          </a:xfrm>
          <a:prstGeom prst="rect">
            <a:avLst/>
          </a:prstGeom>
          <a:solidFill>
            <a:schemeClr val="tx1">
              <a:lumMod val="85000"/>
              <a:lumOff val="1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a:extLst>
              <a:ext uri="{FF2B5EF4-FFF2-40B4-BE49-F238E27FC236}">
                <a16:creationId xmlns:a16="http://schemas.microsoft.com/office/drawing/2014/main" id="{F7299E41-46E3-EBFA-6B1C-194C73C57A24}"/>
              </a:ext>
            </a:extLst>
          </p:cNvPr>
          <p:cNvPicPr>
            <a:picLocks noChangeAspect="1"/>
          </p:cNvPicPr>
          <p:nvPr/>
        </p:nvPicPr>
        <p:blipFill>
          <a:blip r:embed="rId3"/>
          <a:stretch>
            <a:fillRect/>
          </a:stretch>
        </p:blipFill>
        <p:spPr>
          <a:xfrm>
            <a:off x="4086969" y="2761331"/>
            <a:ext cx="2807335" cy="1778402"/>
          </a:xfrm>
          <a:prstGeom prst="rect">
            <a:avLst/>
          </a:prstGeom>
        </p:spPr>
      </p:pic>
      <p:sp>
        <p:nvSpPr>
          <p:cNvPr id="13" name="Retângulo 12">
            <a:extLst>
              <a:ext uri="{FF2B5EF4-FFF2-40B4-BE49-F238E27FC236}">
                <a16:creationId xmlns:a16="http://schemas.microsoft.com/office/drawing/2014/main" id="{23D01B30-B13F-FFA5-4A31-F5E412CFCDB0}"/>
              </a:ext>
            </a:extLst>
          </p:cNvPr>
          <p:cNvSpPr/>
          <p:nvPr/>
        </p:nvSpPr>
        <p:spPr>
          <a:xfrm>
            <a:off x="6327432" y="3230880"/>
            <a:ext cx="324828" cy="221858"/>
          </a:xfrm>
          <a:prstGeom prst="rect">
            <a:avLst/>
          </a:prstGeom>
          <a:solidFill>
            <a:schemeClr val="tx1">
              <a:lumMod val="85000"/>
              <a:lumOff val="1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D9DE49D9-0F18-BAFD-F824-A064E6EA4A6B}"/>
              </a:ext>
            </a:extLst>
          </p:cNvPr>
          <p:cNvSpPr/>
          <p:nvPr/>
        </p:nvSpPr>
        <p:spPr>
          <a:xfrm>
            <a:off x="6070308" y="3236714"/>
            <a:ext cx="107066" cy="216024"/>
          </a:xfrm>
          <a:prstGeom prst="rect">
            <a:avLst/>
          </a:prstGeom>
          <a:solidFill>
            <a:schemeClr val="tx1">
              <a:lumMod val="85000"/>
              <a:lumOff val="1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86342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Bluetooth</a:t>
            </a:r>
          </a:p>
        </p:txBody>
      </p:sp>
      <p:sp>
        <p:nvSpPr>
          <p:cNvPr id="8" name="object 8"/>
          <p:cNvSpPr txBox="1"/>
          <p:nvPr/>
        </p:nvSpPr>
        <p:spPr>
          <a:xfrm>
            <a:off x="541020" y="888397"/>
            <a:ext cx="3208656" cy="775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6"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dirty="0">
                <a:solidFill>
                  <a:srgbClr val="000000"/>
                </a:solidFill>
                <a:latin typeface="Arial"/>
                <a:cs typeface="Arial"/>
              </a:rPr>
              <a:t>uma</a:t>
            </a:r>
            <a:r>
              <a:rPr sz="900" spc="78" dirty="0">
                <a:solidFill>
                  <a:srgbClr val="000000"/>
                </a:solidFill>
                <a:latin typeface="Arial"/>
                <a:cs typeface="Arial"/>
              </a:rPr>
              <a:t> </a:t>
            </a:r>
            <a:r>
              <a:rPr sz="900" dirty="0">
                <a:solidFill>
                  <a:srgbClr val="000000"/>
                </a:solidFill>
                <a:latin typeface="Arial"/>
                <a:cs typeface="Arial"/>
              </a:rPr>
              <a:t>pressão</a:t>
            </a:r>
            <a:r>
              <a:rPr sz="900" spc="88" dirty="0">
                <a:solidFill>
                  <a:srgbClr val="000000"/>
                </a:solidFill>
                <a:latin typeface="Arial"/>
                <a:cs typeface="Arial"/>
              </a:rPr>
              <a:t> </a:t>
            </a:r>
            <a:r>
              <a:rPr sz="900" dirty="0">
                <a:solidFill>
                  <a:srgbClr val="000000"/>
                </a:solidFill>
                <a:latin typeface="Arial"/>
                <a:cs typeface="Arial"/>
              </a:rPr>
              <a:t>breve</a:t>
            </a:r>
          </a:p>
          <a:p>
            <a:pPr marL="0" marR="0">
              <a:lnSpc>
                <a:spcPts val="1005"/>
              </a:lnSpc>
              <a:spcBef>
                <a:spcPts val="194"/>
              </a:spcBef>
              <a:spcAft>
                <a:spcPts val="0"/>
              </a:spcAft>
            </a:pPr>
            <a:r>
              <a:rPr sz="900" dirty="0">
                <a:solidFill>
                  <a:srgbClr val="000000"/>
                </a:solidFill>
                <a:latin typeface="Arial"/>
                <a:cs typeface="Arial"/>
              </a:rPr>
              <a:t>no</a:t>
            </a:r>
            <a:r>
              <a:rPr sz="900" spc="444" dirty="0">
                <a:solidFill>
                  <a:srgbClr val="000000"/>
                </a:solidFill>
                <a:latin typeface="Arial"/>
                <a:cs typeface="Arial"/>
              </a:rPr>
              <a:t> </a:t>
            </a:r>
            <a:r>
              <a:rPr sz="900" dirty="0">
                <a:solidFill>
                  <a:srgbClr val="000000"/>
                </a:solidFill>
                <a:latin typeface="Arial"/>
                <a:cs typeface="Arial"/>
              </a:rPr>
              <a:t>botão</a:t>
            </a:r>
            <a:r>
              <a:rPr sz="900" spc="448" dirty="0">
                <a:solidFill>
                  <a:srgbClr val="000000"/>
                </a:solidFill>
                <a:latin typeface="Arial"/>
                <a:cs typeface="Arial"/>
              </a:rPr>
              <a:t> </a:t>
            </a:r>
            <a:r>
              <a:rPr sz="900" dirty="0">
                <a:solidFill>
                  <a:srgbClr val="000000"/>
                </a:solidFill>
                <a:latin typeface="Arial"/>
                <a:cs typeface="Arial"/>
              </a:rPr>
              <a:t>Para</a:t>
            </a:r>
            <a:r>
              <a:rPr sz="900" spc="450" dirty="0">
                <a:solidFill>
                  <a:srgbClr val="000000"/>
                </a:solidFill>
                <a:latin typeface="Arial"/>
                <a:cs typeface="Arial"/>
              </a:rPr>
              <a:t> </a:t>
            </a:r>
            <a:r>
              <a:rPr sz="900" dirty="0">
                <a:solidFill>
                  <a:srgbClr val="000000"/>
                </a:solidFill>
                <a:latin typeface="Arial"/>
                <a:cs typeface="Arial"/>
              </a:rPr>
              <a:t>Cima</a:t>
            </a:r>
            <a:r>
              <a:rPr sz="900" spc="448" dirty="0">
                <a:solidFill>
                  <a:srgbClr val="000000"/>
                </a:solidFill>
                <a:latin typeface="Arial"/>
                <a:cs typeface="Arial"/>
              </a:rPr>
              <a:t> </a:t>
            </a:r>
            <a:r>
              <a:rPr sz="900" dirty="0">
                <a:solidFill>
                  <a:srgbClr val="000000"/>
                </a:solidFill>
                <a:latin typeface="Arial"/>
                <a:cs typeface="Arial"/>
              </a:rPr>
              <a:t>ou</a:t>
            </a:r>
            <a:r>
              <a:rPr sz="900" spc="433" dirty="0">
                <a:solidFill>
                  <a:srgbClr val="000000"/>
                </a:solidFill>
                <a:latin typeface="Arial"/>
                <a:cs typeface="Arial"/>
              </a:rPr>
              <a:t> </a:t>
            </a:r>
            <a:r>
              <a:rPr sz="900" dirty="0">
                <a:solidFill>
                  <a:srgbClr val="000000"/>
                </a:solidFill>
                <a:latin typeface="Arial"/>
                <a:cs typeface="Arial"/>
              </a:rPr>
              <a:t>Para</a:t>
            </a:r>
            <a:r>
              <a:rPr sz="900" spc="446" dirty="0">
                <a:solidFill>
                  <a:srgbClr val="000000"/>
                </a:solidFill>
                <a:latin typeface="Arial"/>
                <a:cs typeface="Arial"/>
              </a:rPr>
              <a:t> </a:t>
            </a:r>
            <a:r>
              <a:rPr sz="900" dirty="0">
                <a:solidFill>
                  <a:srgbClr val="000000"/>
                </a:solidFill>
                <a:latin typeface="Arial"/>
                <a:cs typeface="Arial"/>
              </a:rPr>
              <a:t>Baixo</a:t>
            </a:r>
            <a:r>
              <a:rPr sz="900" spc="473" dirty="0">
                <a:solidFill>
                  <a:srgbClr val="000000"/>
                </a:solidFill>
                <a:latin typeface="Arial"/>
                <a:cs typeface="Arial"/>
              </a:rPr>
              <a:t> </a:t>
            </a:r>
            <a:r>
              <a:rPr sz="900" dirty="0">
                <a:solidFill>
                  <a:srgbClr val="000000"/>
                </a:solidFill>
                <a:latin typeface="Arial"/>
                <a:cs typeface="Arial"/>
              </a:rPr>
              <a:t>para</a:t>
            </a:r>
            <a:r>
              <a:rPr sz="900" spc="448" dirty="0">
                <a:solidFill>
                  <a:srgbClr val="000000"/>
                </a:solidFill>
                <a:latin typeface="Arial"/>
                <a:cs typeface="Arial"/>
              </a:rPr>
              <a:t> </a:t>
            </a:r>
            <a:r>
              <a:rPr sz="900" dirty="0">
                <a:solidFill>
                  <a:srgbClr val="000000"/>
                </a:solidFill>
                <a:latin typeface="Arial"/>
                <a:cs typeface="Arial"/>
              </a:rPr>
              <a:t>entrar</a:t>
            </a:r>
            <a:r>
              <a:rPr sz="900" spc="433"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Bluetooth.</a:t>
            </a:r>
            <a:r>
              <a:rPr sz="900" spc="26" dirty="0">
                <a:solidFill>
                  <a:srgbClr val="000000"/>
                </a:solidFill>
                <a:latin typeface="Arial"/>
                <a:cs typeface="Arial"/>
              </a:rPr>
              <a:t> </a:t>
            </a:r>
            <a:r>
              <a:rPr sz="900" dirty="0">
                <a:solidFill>
                  <a:srgbClr val="000000"/>
                </a:solidFill>
                <a:latin typeface="Arial"/>
                <a:cs typeface="Arial"/>
              </a:rPr>
              <a:t>Selecione</a:t>
            </a:r>
            <a:r>
              <a:rPr sz="900" spc="40" dirty="0">
                <a:solidFill>
                  <a:srgbClr val="000000"/>
                </a:solidFill>
                <a:latin typeface="Arial"/>
                <a:cs typeface="Arial"/>
              </a:rPr>
              <a:t> </a:t>
            </a:r>
            <a:r>
              <a:rPr sz="900" dirty="0">
                <a:solidFill>
                  <a:srgbClr val="000000"/>
                </a:solidFill>
                <a:latin typeface="Arial"/>
                <a:cs typeface="Arial"/>
              </a:rPr>
              <a:t>ON</a:t>
            </a:r>
            <a:r>
              <a:rPr sz="900" spc="28" dirty="0">
                <a:solidFill>
                  <a:srgbClr val="000000"/>
                </a:solidFill>
                <a:latin typeface="Arial"/>
                <a:cs typeface="Arial"/>
              </a:rPr>
              <a:t> </a:t>
            </a:r>
            <a:r>
              <a:rPr sz="900" dirty="0">
                <a:solidFill>
                  <a:srgbClr val="000000"/>
                </a:solidFill>
                <a:latin typeface="Arial"/>
                <a:cs typeface="Arial"/>
              </a:rPr>
              <a:t>ou</a:t>
            </a:r>
            <a:r>
              <a:rPr sz="900" spc="37" dirty="0">
                <a:solidFill>
                  <a:srgbClr val="000000"/>
                </a:solidFill>
                <a:latin typeface="Arial"/>
                <a:cs typeface="Arial"/>
              </a:rPr>
              <a:t> </a:t>
            </a:r>
            <a:r>
              <a:rPr sz="900" dirty="0">
                <a:solidFill>
                  <a:srgbClr val="000000"/>
                </a:solidFill>
                <a:latin typeface="Arial"/>
                <a:cs typeface="Arial"/>
              </a:rPr>
              <a:t>OFF</a:t>
            </a:r>
            <a:r>
              <a:rPr sz="900" spc="49" dirty="0">
                <a:solidFill>
                  <a:srgbClr val="000000"/>
                </a:solidFill>
                <a:latin typeface="Arial"/>
                <a:cs typeface="Arial"/>
              </a:rPr>
              <a:t> </a:t>
            </a:r>
            <a:r>
              <a:rPr sz="900" dirty="0">
                <a:solidFill>
                  <a:srgbClr val="000000"/>
                </a:solidFill>
                <a:latin typeface="Arial"/>
                <a:cs typeface="Arial"/>
              </a:rPr>
              <a:t>com</a:t>
            </a:r>
            <a:r>
              <a:rPr sz="900" spc="32" dirty="0">
                <a:solidFill>
                  <a:srgbClr val="000000"/>
                </a:solidFill>
                <a:latin typeface="Arial"/>
                <a:cs typeface="Arial"/>
              </a:rPr>
              <a:t> </a:t>
            </a:r>
            <a:r>
              <a:rPr sz="900" dirty="0">
                <a:solidFill>
                  <a:srgbClr val="000000"/>
                </a:solidFill>
                <a:latin typeface="Arial"/>
                <a:cs typeface="Arial"/>
              </a:rPr>
              <a:t>os</a:t>
            </a:r>
            <a:r>
              <a:rPr sz="900" spc="28" dirty="0">
                <a:solidFill>
                  <a:srgbClr val="000000"/>
                </a:solidFill>
                <a:latin typeface="Arial"/>
                <a:cs typeface="Arial"/>
              </a:rPr>
              <a:t> </a:t>
            </a:r>
            <a:r>
              <a:rPr sz="900" dirty="0">
                <a:solidFill>
                  <a:srgbClr val="000000"/>
                </a:solidFill>
                <a:latin typeface="Arial"/>
                <a:cs typeface="Arial"/>
              </a:rPr>
              <a:t>botões</a:t>
            </a:r>
            <a:r>
              <a:rPr sz="900" spc="31" dirty="0">
                <a:solidFill>
                  <a:srgbClr val="000000"/>
                </a:solidFill>
                <a:latin typeface="Arial"/>
                <a:cs typeface="Arial"/>
              </a:rPr>
              <a:t> </a:t>
            </a:r>
            <a:r>
              <a:rPr sz="900" dirty="0">
                <a:solidFill>
                  <a:srgbClr val="000000"/>
                </a:solidFill>
                <a:latin typeface="Arial"/>
                <a:cs typeface="Arial"/>
              </a:rPr>
              <a:t>Para</a:t>
            </a:r>
            <a:r>
              <a:rPr sz="900" spc="28" dirty="0">
                <a:solidFill>
                  <a:srgbClr val="000000"/>
                </a:solidFill>
                <a:latin typeface="Arial"/>
                <a:cs typeface="Arial"/>
              </a:rPr>
              <a:t> </a:t>
            </a:r>
            <a:r>
              <a:rPr sz="900" dirty="0">
                <a:solidFill>
                  <a:srgbClr val="000000"/>
                </a:solidFill>
                <a:latin typeface="Arial"/>
                <a:cs typeface="Arial"/>
              </a:rPr>
              <a:t>Cima</a:t>
            </a:r>
          </a:p>
          <a:p>
            <a:pPr marL="0" marR="0">
              <a:lnSpc>
                <a:spcPts val="1005"/>
              </a:lnSpc>
              <a:spcBef>
                <a:spcPts val="194"/>
              </a:spcBef>
              <a:spcAft>
                <a:spcPts val="0"/>
              </a:spcAft>
            </a:pPr>
            <a:r>
              <a:rPr sz="900" dirty="0">
                <a:solidFill>
                  <a:srgbClr val="000000"/>
                </a:solidFill>
                <a:latin typeface="Arial"/>
                <a:cs typeface="Arial"/>
              </a:rPr>
              <a:t>e Para</a:t>
            </a:r>
            <a:r>
              <a:rPr sz="900" spc="-10" dirty="0">
                <a:solidFill>
                  <a:srgbClr val="000000"/>
                </a:solidFill>
                <a:latin typeface="Arial"/>
                <a:cs typeface="Arial"/>
              </a:rPr>
              <a:t> </a:t>
            </a:r>
            <a:r>
              <a:rPr sz="900" dirty="0">
                <a:solidFill>
                  <a:srgbClr val="000000"/>
                </a:solidFill>
                <a:latin typeface="Arial"/>
                <a:cs typeface="Arial"/>
              </a:rPr>
              <a:t>Baixo e fixe para</a:t>
            </a:r>
            <a:r>
              <a:rPr sz="900" spc="-10" dirty="0">
                <a:solidFill>
                  <a:srgbClr val="000000"/>
                </a:solidFill>
                <a:latin typeface="Arial"/>
                <a:cs typeface="Arial"/>
              </a:rPr>
              <a:t> </a:t>
            </a:r>
            <a:r>
              <a:rPr sz="900" dirty="0">
                <a:solidFill>
                  <a:srgbClr val="000000"/>
                </a:solidFill>
                <a:latin typeface="Arial"/>
                <a:cs typeface="Arial"/>
              </a:rPr>
              <a:t>Confirmar. Com uma pressão longa</a:t>
            </a:r>
          </a:p>
          <a:p>
            <a:pPr marL="0" marR="0">
              <a:lnSpc>
                <a:spcPts val="1005"/>
              </a:lnSpc>
              <a:spcBef>
                <a:spcPts val="197"/>
              </a:spcBef>
              <a:spcAft>
                <a:spcPts val="0"/>
              </a:spcAft>
            </a:pPr>
            <a:r>
              <a:rPr sz="900" dirty="0">
                <a:solidFill>
                  <a:srgbClr val="000000"/>
                </a:solidFill>
                <a:latin typeface="Arial"/>
                <a:cs typeface="Arial"/>
              </a:rPr>
              <a:t>voltará ao</a:t>
            </a:r>
            <a:r>
              <a:rPr sz="900" spc="18" dirty="0">
                <a:solidFill>
                  <a:srgbClr val="000000"/>
                </a:solidFill>
                <a:latin typeface="Arial"/>
                <a:cs typeface="Arial"/>
              </a:rPr>
              <a:t> </a:t>
            </a:r>
            <a:r>
              <a:rPr sz="900" dirty="0">
                <a:solidFill>
                  <a:srgbClr val="000000"/>
                </a:solidFill>
                <a:latin typeface="Arial"/>
                <a:cs typeface="Arial"/>
              </a:rPr>
              <a:t>segundo menu.</a:t>
            </a:r>
          </a:p>
        </p:txBody>
      </p:sp>
      <p:sp>
        <p:nvSpPr>
          <p:cNvPr id="10" name="object 10"/>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30</a:t>
            </a:r>
          </a:p>
        </p:txBody>
      </p:sp>
      <p:pic>
        <p:nvPicPr>
          <p:cNvPr id="7" name="Imagem 6">
            <a:extLst>
              <a:ext uri="{FF2B5EF4-FFF2-40B4-BE49-F238E27FC236}">
                <a16:creationId xmlns:a16="http://schemas.microsoft.com/office/drawing/2014/main" id="{3319721A-1AA0-6E87-7B25-312A33D92D70}"/>
              </a:ext>
            </a:extLst>
          </p:cNvPr>
          <p:cNvPicPr>
            <a:picLocks noChangeAspect="1"/>
          </p:cNvPicPr>
          <p:nvPr/>
        </p:nvPicPr>
        <p:blipFill>
          <a:blip r:embed="rId3"/>
          <a:stretch>
            <a:fillRect/>
          </a:stretch>
        </p:blipFill>
        <p:spPr>
          <a:xfrm>
            <a:off x="522732" y="1868562"/>
            <a:ext cx="3111502" cy="188596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607018"/>
            <a:ext cx="576832"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TPMS</a:t>
            </a:r>
          </a:p>
        </p:txBody>
      </p:sp>
      <p:sp>
        <p:nvSpPr>
          <p:cNvPr id="8" name="object 8"/>
          <p:cNvSpPr txBox="1"/>
          <p:nvPr/>
        </p:nvSpPr>
        <p:spPr>
          <a:xfrm>
            <a:off x="3964559" y="607018"/>
            <a:ext cx="2812363"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Mudar para</a:t>
            </a:r>
            <a:r>
              <a:rPr sz="1200" b="1" spc="11" dirty="0">
                <a:solidFill>
                  <a:srgbClr val="000000"/>
                </a:solidFill>
                <a:latin typeface="Arial"/>
                <a:cs typeface="Arial"/>
              </a:rPr>
              <a:t> </a:t>
            </a:r>
            <a:r>
              <a:rPr sz="1200" b="1">
                <a:solidFill>
                  <a:srgbClr val="000000"/>
                </a:solidFill>
                <a:latin typeface="Arial"/>
                <a:cs typeface="Arial"/>
              </a:rPr>
              <a:t>páginas </a:t>
            </a:r>
            <a:r>
              <a:rPr lang="pt-BR" sz="1200" b="1">
                <a:solidFill>
                  <a:srgbClr val="000000"/>
                </a:solidFill>
                <a:latin typeface="Arial"/>
                <a:cs typeface="Arial"/>
              </a:rPr>
              <a:t>seguinte</a:t>
            </a:r>
            <a:r>
              <a:rPr sz="1200" b="1">
                <a:solidFill>
                  <a:srgbClr val="000000"/>
                </a:solidFill>
                <a:latin typeface="Arial"/>
                <a:cs typeface="Arial"/>
              </a:rPr>
              <a:t>/</a:t>
            </a:r>
            <a:r>
              <a:rPr lang="pt-BR" sz="1200" b="1">
                <a:solidFill>
                  <a:srgbClr val="000000"/>
                </a:solidFill>
                <a:latin typeface="Arial"/>
                <a:cs typeface="Arial"/>
              </a:rPr>
              <a:t>ant</a:t>
            </a:r>
            <a:r>
              <a:rPr sz="1200" b="1">
                <a:solidFill>
                  <a:srgbClr val="000000"/>
                </a:solidFill>
                <a:latin typeface="Arial"/>
                <a:cs typeface="Arial"/>
              </a:rPr>
              <a:t>erior</a:t>
            </a:r>
            <a:endParaRPr sz="1200" b="1" dirty="0">
              <a:solidFill>
                <a:srgbClr val="000000"/>
              </a:solidFill>
              <a:latin typeface="Arial"/>
              <a:cs typeface="Arial"/>
            </a:endParaRPr>
          </a:p>
        </p:txBody>
      </p:sp>
      <p:sp>
        <p:nvSpPr>
          <p:cNvPr id="9" name="object 9"/>
          <p:cNvSpPr txBox="1"/>
          <p:nvPr/>
        </p:nvSpPr>
        <p:spPr>
          <a:xfrm>
            <a:off x="541020" y="888397"/>
            <a:ext cx="3209015" cy="10805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6"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dirty="0">
                <a:solidFill>
                  <a:srgbClr val="000000"/>
                </a:solidFill>
                <a:latin typeface="Arial"/>
                <a:cs typeface="Arial"/>
              </a:rPr>
              <a:t>uma</a:t>
            </a:r>
            <a:r>
              <a:rPr sz="900" spc="78" dirty="0">
                <a:solidFill>
                  <a:srgbClr val="000000"/>
                </a:solidFill>
                <a:latin typeface="Arial"/>
                <a:cs typeface="Arial"/>
              </a:rPr>
              <a:t> </a:t>
            </a:r>
            <a:r>
              <a:rPr sz="900" dirty="0">
                <a:solidFill>
                  <a:srgbClr val="000000"/>
                </a:solidFill>
                <a:latin typeface="Arial"/>
                <a:cs typeface="Arial"/>
              </a:rPr>
              <a:t>pressão</a:t>
            </a:r>
            <a:r>
              <a:rPr sz="900" spc="88" dirty="0">
                <a:solidFill>
                  <a:srgbClr val="000000"/>
                </a:solidFill>
                <a:latin typeface="Arial"/>
                <a:cs typeface="Arial"/>
              </a:rPr>
              <a:t> </a:t>
            </a:r>
            <a:r>
              <a:rPr sz="900" dirty="0">
                <a:solidFill>
                  <a:srgbClr val="000000"/>
                </a:solidFill>
                <a:latin typeface="Arial"/>
                <a:cs typeface="Arial"/>
              </a:rPr>
              <a:t>breve</a:t>
            </a:r>
          </a:p>
          <a:p>
            <a:pPr marL="0" marR="0">
              <a:lnSpc>
                <a:spcPts val="1005"/>
              </a:lnSpc>
              <a:spcBef>
                <a:spcPts val="194"/>
              </a:spcBef>
              <a:spcAft>
                <a:spcPts val="0"/>
              </a:spcAft>
            </a:pPr>
            <a:r>
              <a:rPr sz="900" dirty="0">
                <a:solidFill>
                  <a:srgbClr val="000000"/>
                </a:solidFill>
                <a:latin typeface="Arial"/>
                <a:cs typeface="Arial"/>
              </a:rPr>
              <a:t>no</a:t>
            </a:r>
            <a:r>
              <a:rPr sz="900" spc="121" dirty="0">
                <a:solidFill>
                  <a:srgbClr val="000000"/>
                </a:solidFill>
                <a:latin typeface="Arial"/>
                <a:cs typeface="Arial"/>
              </a:rPr>
              <a:t> </a:t>
            </a:r>
            <a:r>
              <a:rPr sz="900" dirty="0">
                <a:solidFill>
                  <a:srgbClr val="000000"/>
                </a:solidFill>
                <a:latin typeface="Arial"/>
                <a:cs typeface="Arial"/>
              </a:rPr>
              <a:t>botão</a:t>
            </a:r>
            <a:r>
              <a:rPr sz="900" spc="124" dirty="0">
                <a:solidFill>
                  <a:srgbClr val="000000"/>
                </a:solidFill>
                <a:latin typeface="Arial"/>
                <a:cs typeface="Arial"/>
              </a:rPr>
              <a:t> </a:t>
            </a:r>
            <a:r>
              <a:rPr sz="900" dirty="0">
                <a:solidFill>
                  <a:srgbClr val="000000"/>
                </a:solidFill>
                <a:latin typeface="Arial"/>
                <a:cs typeface="Arial"/>
              </a:rPr>
              <a:t>Para</a:t>
            </a:r>
            <a:r>
              <a:rPr sz="900" spc="122" dirty="0">
                <a:solidFill>
                  <a:srgbClr val="000000"/>
                </a:solidFill>
                <a:latin typeface="Arial"/>
                <a:cs typeface="Arial"/>
              </a:rPr>
              <a:t> </a:t>
            </a:r>
            <a:r>
              <a:rPr sz="900" dirty="0">
                <a:solidFill>
                  <a:srgbClr val="000000"/>
                </a:solidFill>
                <a:latin typeface="Arial"/>
                <a:cs typeface="Arial"/>
              </a:rPr>
              <a:t>Cima</a:t>
            </a:r>
            <a:r>
              <a:rPr sz="900" spc="125" dirty="0">
                <a:solidFill>
                  <a:srgbClr val="000000"/>
                </a:solidFill>
                <a:latin typeface="Arial"/>
                <a:cs typeface="Arial"/>
              </a:rPr>
              <a:t> </a:t>
            </a:r>
            <a:r>
              <a:rPr sz="900" dirty="0">
                <a:solidFill>
                  <a:srgbClr val="000000"/>
                </a:solidFill>
                <a:latin typeface="Arial"/>
                <a:cs typeface="Arial"/>
              </a:rPr>
              <a:t>ou</a:t>
            </a:r>
            <a:r>
              <a:rPr sz="900" spc="121" dirty="0">
                <a:solidFill>
                  <a:srgbClr val="000000"/>
                </a:solidFill>
                <a:latin typeface="Arial"/>
                <a:cs typeface="Arial"/>
              </a:rPr>
              <a:t> </a:t>
            </a:r>
            <a:r>
              <a:rPr sz="900" dirty="0">
                <a:solidFill>
                  <a:srgbClr val="000000"/>
                </a:solidFill>
                <a:latin typeface="Arial"/>
                <a:cs typeface="Arial"/>
              </a:rPr>
              <a:t>Para</a:t>
            </a:r>
            <a:r>
              <a:rPr sz="900" spc="112" dirty="0">
                <a:solidFill>
                  <a:srgbClr val="000000"/>
                </a:solidFill>
                <a:latin typeface="Arial"/>
                <a:cs typeface="Arial"/>
              </a:rPr>
              <a:t> </a:t>
            </a:r>
            <a:r>
              <a:rPr sz="900" dirty="0">
                <a:solidFill>
                  <a:srgbClr val="000000"/>
                </a:solidFill>
                <a:latin typeface="Arial"/>
                <a:cs typeface="Arial"/>
              </a:rPr>
              <a:t>Baixo</a:t>
            </a:r>
            <a:r>
              <a:rPr sz="900" spc="120" dirty="0">
                <a:solidFill>
                  <a:srgbClr val="000000"/>
                </a:solidFill>
                <a:latin typeface="Arial"/>
                <a:cs typeface="Arial"/>
              </a:rPr>
              <a:t> </a:t>
            </a:r>
            <a:r>
              <a:rPr sz="900" dirty="0">
                <a:solidFill>
                  <a:srgbClr val="000000"/>
                </a:solidFill>
                <a:latin typeface="Arial"/>
                <a:cs typeface="Arial"/>
              </a:rPr>
              <a:t>para</a:t>
            </a:r>
            <a:r>
              <a:rPr sz="900" spc="126" dirty="0">
                <a:solidFill>
                  <a:srgbClr val="000000"/>
                </a:solidFill>
                <a:latin typeface="Arial"/>
                <a:cs typeface="Arial"/>
              </a:rPr>
              <a:t> </a:t>
            </a:r>
            <a:r>
              <a:rPr sz="900" dirty="0">
                <a:solidFill>
                  <a:srgbClr val="000000"/>
                </a:solidFill>
                <a:latin typeface="Arial"/>
                <a:cs typeface="Arial"/>
              </a:rPr>
              <a:t>entrar</a:t>
            </a:r>
            <a:r>
              <a:rPr sz="900" spc="120" dirty="0">
                <a:solidFill>
                  <a:srgbClr val="000000"/>
                </a:solidFill>
                <a:latin typeface="Arial"/>
                <a:cs typeface="Arial"/>
              </a:rPr>
              <a:t> </a:t>
            </a:r>
            <a:r>
              <a:rPr sz="900" dirty="0">
                <a:solidFill>
                  <a:srgbClr val="000000"/>
                </a:solidFill>
                <a:latin typeface="Arial"/>
                <a:cs typeface="Arial"/>
              </a:rPr>
              <a:t>em</a:t>
            </a:r>
            <a:r>
              <a:rPr sz="900" spc="134" dirty="0">
                <a:solidFill>
                  <a:srgbClr val="000000"/>
                </a:solidFill>
                <a:latin typeface="Arial"/>
                <a:cs typeface="Arial"/>
              </a:rPr>
              <a:t> </a:t>
            </a:r>
            <a:r>
              <a:rPr sz="900" dirty="0">
                <a:solidFill>
                  <a:srgbClr val="000000"/>
                </a:solidFill>
                <a:latin typeface="Arial"/>
                <a:cs typeface="Arial"/>
              </a:rPr>
              <a:t>TMPS</a:t>
            </a:r>
          </a:p>
          <a:p>
            <a:pPr marL="0" marR="0">
              <a:lnSpc>
                <a:spcPts val="1005"/>
              </a:lnSpc>
              <a:spcBef>
                <a:spcPts val="194"/>
              </a:spcBef>
              <a:spcAft>
                <a:spcPts val="0"/>
              </a:spcAft>
            </a:pPr>
            <a:r>
              <a:rPr sz="900" dirty="0">
                <a:solidFill>
                  <a:srgbClr val="000000"/>
                </a:solidFill>
                <a:latin typeface="Arial"/>
                <a:cs typeface="Arial"/>
              </a:rPr>
              <a:t>(sistema</a:t>
            </a:r>
            <a:r>
              <a:rPr sz="900" spc="280" dirty="0">
                <a:solidFill>
                  <a:srgbClr val="000000"/>
                </a:solidFill>
                <a:latin typeface="Arial"/>
                <a:cs typeface="Arial"/>
              </a:rPr>
              <a:t> </a:t>
            </a:r>
            <a:r>
              <a:rPr sz="900" dirty="0">
                <a:solidFill>
                  <a:srgbClr val="000000"/>
                </a:solidFill>
                <a:latin typeface="Arial"/>
                <a:cs typeface="Arial"/>
              </a:rPr>
              <a:t>de</a:t>
            </a:r>
            <a:r>
              <a:rPr sz="900" spc="276" dirty="0">
                <a:solidFill>
                  <a:srgbClr val="000000"/>
                </a:solidFill>
                <a:latin typeface="Arial"/>
                <a:cs typeface="Arial"/>
              </a:rPr>
              <a:t> </a:t>
            </a:r>
            <a:r>
              <a:rPr sz="900" dirty="0">
                <a:solidFill>
                  <a:srgbClr val="000000"/>
                </a:solidFill>
                <a:latin typeface="Arial"/>
                <a:cs typeface="Arial"/>
              </a:rPr>
              <a:t>medição</a:t>
            </a:r>
            <a:r>
              <a:rPr sz="900" spc="280" dirty="0">
                <a:solidFill>
                  <a:srgbClr val="000000"/>
                </a:solidFill>
                <a:latin typeface="Arial"/>
                <a:cs typeface="Arial"/>
              </a:rPr>
              <a:t> </a:t>
            </a:r>
            <a:r>
              <a:rPr sz="900" dirty="0">
                <a:solidFill>
                  <a:srgbClr val="000000"/>
                </a:solidFill>
                <a:latin typeface="Arial"/>
                <a:cs typeface="Arial"/>
              </a:rPr>
              <a:t>de</a:t>
            </a:r>
            <a:r>
              <a:rPr sz="900" spc="276" dirty="0">
                <a:solidFill>
                  <a:srgbClr val="000000"/>
                </a:solidFill>
                <a:latin typeface="Arial"/>
                <a:cs typeface="Arial"/>
              </a:rPr>
              <a:t> </a:t>
            </a:r>
            <a:r>
              <a:rPr sz="900" dirty="0">
                <a:solidFill>
                  <a:srgbClr val="000000"/>
                </a:solidFill>
                <a:latin typeface="Arial"/>
                <a:cs typeface="Arial"/>
              </a:rPr>
              <a:t>pressão</a:t>
            </a:r>
            <a:r>
              <a:rPr sz="900" spc="280" dirty="0">
                <a:solidFill>
                  <a:srgbClr val="000000"/>
                </a:solidFill>
                <a:latin typeface="Arial"/>
                <a:cs typeface="Arial"/>
              </a:rPr>
              <a:t> </a:t>
            </a:r>
            <a:r>
              <a:rPr sz="900" dirty="0">
                <a:solidFill>
                  <a:srgbClr val="000000"/>
                </a:solidFill>
                <a:latin typeface="Arial"/>
                <a:cs typeface="Arial"/>
              </a:rPr>
              <a:t>dos</a:t>
            </a:r>
            <a:r>
              <a:rPr sz="900" spc="274" dirty="0">
                <a:solidFill>
                  <a:srgbClr val="000000"/>
                </a:solidFill>
                <a:latin typeface="Arial"/>
                <a:cs typeface="Arial"/>
              </a:rPr>
              <a:t> </a:t>
            </a:r>
            <a:r>
              <a:rPr sz="900" dirty="0">
                <a:solidFill>
                  <a:srgbClr val="000000"/>
                </a:solidFill>
                <a:latin typeface="Arial"/>
                <a:cs typeface="Arial"/>
              </a:rPr>
              <a:t>pneus).</a:t>
            </a:r>
            <a:r>
              <a:rPr sz="900" spc="267" dirty="0">
                <a:solidFill>
                  <a:srgbClr val="000000"/>
                </a:solidFill>
                <a:latin typeface="Arial"/>
                <a:cs typeface="Arial"/>
              </a:rPr>
              <a:t> </a:t>
            </a:r>
            <a:r>
              <a:rPr sz="900" dirty="0">
                <a:solidFill>
                  <a:srgbClr val="000000"/>
                </a:solidFill>
                <a:latin typeface="Arial"/>
                <a:cs typeface="Arial"/>
              </a:rPr>
              <a:t>Selecione</a:t>
            </a:r>
          </a:p>
          <a:p>
            <a:pPr marL="0" marR="0">
              <a:lnSpc>
                <a:spcPts val="1005"/>
              </a:lnSpc>
              <a:spcBef>
                <a:spcPts val="194"/>
              </a:spcBef>
              <a:spcAft>
                <a:spcPts val="0"/>
              </a:spcAft>
            </a:pPr>
            <a:r>
              <a:rPr sz="900" dirty="0">
                <a:solidFill>
                  <a:srgbClr val="000000"/>
                </a:solidFill>
                <a:latin typeface="Arial"/>
                <a:cs typeface="Arial"/>
              </a:rPr>
              <a:t>Dianteiro/Traseiro</a:t>
            </a:r>
            <a:r>
              <a:rPr sz="900" spc="73" dirty="0">
                <a:solidFill>
                  <a:srgbClr val="000000"/>
                </a:solidFill>
                <a:latin typeface="Arial"/>
                <a:cs typeface="Arial"/>
              </a:rPr>
              <a:t> </a:t>
            </a:r>
            <a:r>
              <a:rPr sz="900" dirty="0">
                <a:solidFill>
                  <a:srgbClr val="000000"/>
                </a:solidFill>
                <a:latin typeface="Arial"/>
                <a:cs typeface="Arial"/>
              </a:rPr>
              <a:t>(Front/Rear)</a:t>
            </a:r>
            <a:r>
              <a:rPr sz="900" spc="63" dirty="0">
                <a:solidFill>
                  <a:srgbClr val="000000"/>
                </a:solidFill>
                <a:latin typeface="Arial"/>
                <a:cs typeface="Arial"/>
              </a:rPr>
              <a:t> </a:t>
            </a:r>
            <a:r>
              <a:rPr sz="900" dirty="0">
                <a:solidFill>
                  <a:srgbClr val="000000"/>
                </a:solidFill>
                <a:latin typeface="Arial"/>
                <a:cs typeface="Arial"/>
              </a:rPr>
              <a:t>com</a:t>
            </a:r>
            <a:r>
              <a:rPr sz="900" spc="66" dirty="0">
                <a:solidFill>
                  <a:srgbClr val="000000"/>
                </a:solidFill>
                <a:latin typeface="Arial"/>
                <a:cs typeface="Arial"/>
              </a:rPr>
              <a:t> </a:t>
            </a:r>
            <a:r>
              <a:rPr sz="900" dirty="0">
                <a:solidFill>
                  <a:srgbClr val="000000"/>
                </a:solidFill>
                <a:latin typeface="Arial"/>
                <a:cs typeface="Arial"/>
              </a:rPr>
              <a:t>os</a:t>
            </a:r>
            <a:r>
              <a:rPr sz="900" spc="75" dirty="0">
                <a:solidFill>
                  <a:srgbClr val="000000"/>
                </a:solidFill>
                <a:latin typeface="Arial"/>
                <a:cs typeface="Arial"/>
              </a:rPr>
              <a:t> </a:t>
            </a:r>
            <a:r>
              <a:rPr sz="900" dirty="0">
                <a:solidFill>
                  <a:srgbClr val="000000"/>
                </a:solidFill>
                <a:latin typeface="Arial"/>
                <a:cs typeface="Arial"/>
              </a:rPr>
              <a:t>botões</a:t>
            </a:r>
            <a:r>
              <a:rPr sz="900" spc="69" dirty="0">
                <a:solidFill>
                  <a:srgbClr val="000000"/>
                </a:solidFill>
                <a:latin typeface="Arial"/>
                <a:cs typeface="Arial"/>
              </a:rPr>
              <a:t> </a:t>
            </a:r>
            <a:r>
              <a:rPr sz="900" dirty="0">
                <a:solidFill>
                  <a:srgbClr val="000000"/>
                </a:solidFill>
                <a:latin typeface="Arial"/>
                <a:cs typeface="Arial"/>
              </a:rPr>
              <a:t>Para</a:t>
            </a:r>
            <a:r>
              <a:rPr sz="900" spc="67" dirty="0">
                <a:solidFill>
                  <a:srgbClr val="000000"/>
                </a:solidFill>
                <a:latin typeface="Arial"/>
                <a:cs typeface="Arial"/>
              </a:rPr>
              <a:t> </a:t>
            </a:r>
            <a:r>
              <a:rPr sz="900" dirty="0">
                <a:solidFill>
                  <a:srgbClr val="000000"/>
                </a:solidFill>
                <a:latin typeface="Arial"/>
                <a:cs typeface="Arial"/>
              </a:rPr>
              <a:t>Cima</a:t>
            </a:r>
            <a:r>
              <a:rPr sz="900" spc="52"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7"/>
              </a:spcBef>
              <a:spcAft>
                <a:spcPts val="0"/>
              </a:spcAft>
            </a:pPr>
            <a:r>
              <a:rPr sz="900" dirty="0">
                <a:solidFill>
                  <a:srgbClr val="000000"/>
                </a:solidFill>
                <a:latin typeface="Arial"/>
                <a:cs typeface="Arial"/>
              </a:rPr>
              <a:t>Para</a:t>
            </a:r>
            <a:r>
              <a:rPr sz="900" spc="315" dirty="0">
                <a:solidFill>
                  <a:srgbClr val="000000"/>
                </a:solidFill>
                <a:latin typeface="Arial"/>
                <a:cs typeface="Arial"/>
              </a:rPr>
              <a:t> </a:t>
            </a:r>
            <a:r>
              <a:rPr sz="900" dirty="0">
                <a:solidFill>
                  <a:srgbClr val="000000"/>
                </a:solidFill>
                <a:latin typeface="Arial"/>
                <a:cs typeface="Arial"/>
              </a:rPr>
              <a:t>Baixo</a:t>
            </a:r>
            <a:r>
              <a:rPr sz="900" spc="319" dirty="0">
                <a:solidFill>
                  <a:srgbClr val="000000"/>
                </a:solidFill>
                <a:latin typeface="Arial"/>
                <a:cs typeface="Arial"/>
              </a:rPr>
              <a:t> </a:t>
            </a:r>
            <a:r>
              <a:rPr sz="900" dirty="0">
                <a:solidFill>
                  <a:srgbClr val="000000"/>
                </a:solidFill>
                <a:latin typeface="Arial"/>
                <a:cs typeface="Arial"/>
              </a:rPr>
              <a:t>e</a:t>
            </a:r>
            <a:r>
              <a:rPr sz="900" spc="305" dirty="0">
                <a:solidFill>
                  <a:srgbClr val="000000"/>
                </a:solidFill>
                <a:latin typeface="Arial"/>
                <a:cs typeface="Arial"/>
              </a:rPr>
              <a:t> </a:t>
            </a:r>
            <a:r>
              <a:rPr sz="900" dirty="0">
                <a:solidFill>
                  <a:srgbClr val="000000"/>
                </a:solidFill>
                <a:latin typeface="Arial"/>
                <a:cs typeface="Arial"/>
              </a:rPr>
              <a:t>fixe</a:t>
            </a:r>
            <a:r>
              <a:rPr sz="900" spc="305" dirty="0">
                <a:solidFill>
                  <a:srgbClr val="000000"/>
                </a:solidFill>
                <a:latin typeface="Arial"/>
                <a:cs typeface="Arial"/>
              </a:rPr>
              <a:t> </a:t>
            </a:r>
            <a:r>
              <a:rPr sz="900" dirty="0">
                <a:solidFill>
                  <a:srgbClr val="000000"/>
                </a:solidFill>
                <a:latin typeface="Arial"/>
                <a:cs typeface="Arial"/>
              </a:rPr>
              <a:t>para</a:t>
            </a:r>
            <a:r>
              <a:rPr sz="900" spc="318" dirty="0">
                <a:solidFill>
                  <a:srgbClr val="000000"/>
                </a:solidFill>
                <a:latin typeface="Arial"/>
                <a:cs typeface="Arial"/>
              </a:rPr>
              <a:t> </a:t>
            </a:r>
            <a:r>
              <a:rPr sz="900" dirty="0">
                <a:solidFill>
                  <a:srgbClr val="000000"/>
                </a:solidFill>
                <a:latin typeface="Arial"/>
                <a:cs typeface="Arial"/>
              </a:rPr>
              <a:t>Confirmar.</a:t>
            </a:r>
            <a:r>
              <a:rPr sz="900" spc="316" dirty="0">
                <a:solidFill>
                  <a:srgbClr val="000000"/>
                </a:solidFill>
                <a:latin typeface="Arial"/>
                <a:cs typeface="Arial"/>
              </a:rPr>
              <a:t> </a:t>
            </a:r>
            <a:r>
              <a:rPr sz="900" dirty="0">
                <a:solidFill>
                  <a:srgbClr val="000000"/>
                </a:solidFill>
                <a:latin typeface="Arial"/>
                <a:cs typeface="Arial"/>
              </a:rPr>
              <a:t>Depois</a:t>
            </a:r>
            <a:r>
              <a:rPr sz="900" spc="310" dirty="0">
                <a:solidFill>
                  <a:srgbClr val="000000"/>
                </a:solidFill>
                <a:latin typeface="Arial"/>
                <a:cs typeface="Arial"/>
              </a:rPr>
              <a:t> </a:t>
            </a:r>
            <a:r>
              <a:rPr sz="900" dirty="0">
                <a:solidFill>
                  <a:srgbClr val="000000"/>
                </a:solidFill>
                <a:latin typeface="Arial"/>
                <a:cs typeface="Arial"/>
              </a:rPr>
              <a:t>selecione</a:t>
            </a:r>
            <a:r>
              <a:rPr sz="900" spc="317" dirty="0">
                <a:solidFill>
                  <a:srgbClr val="000000"/>
                </a:solidFill>
                <a:latin typeface="Arial"/>
                <a:cs typeface="Arial"/>
              </a:rPr>
              <a:t> </a:t>
            </a:r>
            <a:r>
              <a:rPr sz="900" dirty="0">
                <a:solidFill>
                  <a:srgbClr val="000000"/>
                </a:solidFill>
                <a:latin typeface="Arial"/>
                <a:cs typeface="Arial"/>
              </a:rPr>
              <a:t>as</a:t>
            </a:r>
          </a:p>
          <a:p>
            <a:pPr marL="0" marR="0">
              <a:lnSpc>
                <a:spcPts val="1005"/>
              </a:lnSpc>
              <a:spcBef>
                <a:spcPts val="194"/>
              </a:spcBef>
              <a:spcAft>
                <a:spcPts val="0"/>
              </a:spcAft>
            </a:pPr>
            <a:r>
              <a:rPr sz="900" dirty="0">
                <a:solidFill>
                  <a:srgbClr val="000000"/>
                </a:solidFill>
                <a:latin typeface="Arial"/>
                <a:cs typeface="Arial"/>
              </a:rPr>
              <a:t>unidades</a:t>
            </a:r>
            <a:r>
              <a:rPr sz="900" spc="-17" dirty="0">
                <a:solidFill>
                  <a:srgbClr val="000000"/>
                </a:solidFill>
                <a:latin typeface="Arial"/>
                <a:cs typeface="Arial"/>
              </a:rPr>
              <a:t> </a:t>
            </a:r>
            <a:r>
              <a:rPr sz="900" dirty="0">
                <a:solidFill>
                  <a:srgbClr val="000000"/>
                </a:solidFill>
                <a:latin typeface="Arial"/>
                <a:cs typeface="Arial"/>
              </a:rPr>
              <a:t>de</a:t>
            </a:r>
            <a:r>
              <a:rPr sz="900" spc="-22" dirty="0">
                <a:solidFill>
                  <a:srgbClr val="000000"/>
                </a:solidFill>
                <a:latin typeface="Arial"/>
                <a:cs typeface="Arial"/>
              </a:rPr>
              <a:t> </a:t>
            </a:r>
            <a:r>
              <a:rPr sz="900" dirty="0">
                <a:solidFill>
                  <a:srgbClr val="000000"/>
                </a:solidFill>
                <a:latin typeface="Arial"/>
                <a:cs typeface="Arial"/>
              </a:rPr>
              <a:t>pressão Bar/PSI</a:t>
            </a:r>
            <a:r>
              <a:rPr sz="900" spc="-30" dirty="0">
                <a:solidFill>
                  <a:srgbClr val="000000"/>
                </a:solidFill>
                <a:latin typeface="Arial"/>
                <a:cs typeface="Arial"/>
              </a:rPr>
              <a:t> </a:t>
            </a:r>
            <a:r>
              <a:rPr sz="900" dirty="0">
                <a:solidFill>
                  <a:srgbClr val="000000"/>
                </a:solidFill>
                <a:latin typeface="Arial"/>
                <a:cs typeface="Arial"/>
              </a:rPr>
              <a:t>e</a:t>
            </a:r>
            <a:r>
              <a:rPr sz="900" spc="-19" dirty="0">
                <a:solidFill>
                  <a:srgbClr val="000000"/>
                </a:solidFill>
                <a:latin typeface="Arial"/>
                <a:cs typeface="Arial"/>
              </a:rPr>
              <a:t> </a:t>
            </a:r>
            <a:r>
              <a:rPr sz="900" dirty="0">
                <a:solidFill>
                  <a:srgbClr val="000000"/>
                </a:solidFill>
                <a:latin typeface="Arial"/>
                <a:cs typeface="Arial"/>
              </a:rPr>
              <a:t>Confirme.</a:t>
            </a:r>
            <a:r>
              <a:rPr sz="900" spc="-16" dirty="0">
                <a:solidFill>
                  <a:srgbClr val="000000"/>
                </a:solidFill>
                <a:latin typeface="Arial"/>
                <a:cs typeface="Arial"/>
              </a:rPr>
              <a:t> </a:t>
            </a:r>
            <a:r>
              <a:rPr sz="900" dirty="0">
                <a:solidFill>
                  <a:srgbClr val="000000"/>
                </a:solidFill>
                <a:latin typeface="Arial"/>
                <a:cs typeface="Arial"/>
              </a:rPr>
              <a:t>Com</a:t>
            </a:r>
            <a:r>
              <a:rPr sz="900" spc="-15" dirty="0">
                <a:solidFill>
                  <a:srgbClr val="000000"/>
                </a:solidFill>
                <a:latin typeface="Arial"/>
                <a:cs typeface="Arial"/>
              </a:rPr>
              <a:t> </a:t>
            </a:r>
            <a:r>
              <a:rPr sz="900" dirty="0">
                <a:solidFill>
                  <a:srgbClr val="000000"/>
                </a:solidFill>
                <a:latin typeface="Arial"/>
                <a:cs typeface="Arial"/>
              </a:rPr>
              <a:t>uma</a:t>
            </a:r>
            <a:r>
              <a:rPr sz="900" spc="-18" dirty="0">
                <a:solidFill>
                  <a:srgbClr val="000000"/>
                </a:solidFill>
                <a:latin typeface="Arial"/>
                <a:cs typeface="Arial"/>
              </a:rPr>
              <a:t> </a:t>
            </a:r>
            <a:r>
              <a:rPr sz="900" dirty="0">
                <a:solidFill>
                  <a:srgbClr val="000000"/>
                </a:solidFill>
                <a:latin typeface="Arial"/>
                <a:cs typeface="Arial"/>
              </a:rPr>
              <a:t>pressão</a:t>
            </a:r>
          </a:p>
          <a:p>
            <a:pPr marL="0" marR="0">
              <a:lnSpc>
                <a:spcPts val="1005"/>
              </a:lnSpc>
              <a:spcBef>
                <a:spcPts val="194"/>
              </a:spcBef>
              <a:spcAft>
                <a:spcPts val="0"/>
              </a:spcAft>
            </a:pPr>
            <a:r>
              <a:rPr sz="900" dirty="0">
                <a:solidFill>
                  <a:srgbClr val="000000"/>
                </a:solidFill>
                <a:latin typeface="Arial"/>
                <a:cs typeface="Arial"/>
              </a:rPr>
              <a:t>longa</a:t>
            </a:r>
            <a:r>
              <a:rPr sz="900" spc="-11" dirty="0">
                <a:solidFill>
                  <a:srgbClr val="000000"/>
                </a:solidFill>
                <a:latin typeface="Arial"/>
                <a:cs typeface="Arial"/>
              </a:rPr>
              <a:t> </a:t>
            </a:r>
            <a:r>
              <a:rPr sz="900" dirty="0">
                <a:solidFill>
                  <a:srgbClr val="000000"/>
                </a:solidFill>
                <a:latin typeface="Arial"/>
                <a:cs typeface="Arial"/>
              </a:rPr>
              <a:t>voltará ao segundo menu.</a:t>
            </a:r>
          </a:p>
        </p:txBody>
      </p:sp>
      <p:sp>
        <p:nvSpPr>
          <p:cNvPr id="10" name="object 10"/>
          <p:cNvSpPr txBox="1"/>
          <p:nvPr/>
        </p:nvSpPr>
        <p:spPr>
          <a:xfrm>
            <a:off x="3964559" y="888397"/>
            <a:ext cx="3209661"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6"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dirty="0">
                <a:solidFill>
                  <a:srgbClr val="000000"/>
                </a:solidFill>
                <a:latin typeface="Arial"/>
                <a:cs typeface="Arial"/>
              </a:rPr>
              <a:t>uma</a:t>
            </a:r>
            <a:r>
              <a:rPr sz="900" spc="78" dirty="0">
                <a:solidFill>
                  <a:srgbClr val="000000"/>
                </a:solidFill>
                <a:latin typeface="Arial"/>
                <a:cs typeface="Arial"/>
              </a:rPr>
              <a:t> </a:t>
            </a:r>
            <a:r>
              <a:rPr sz="900" dirty="0">
                <a:solidFill>
                  <a:srgbClr val="000000"/>
                </a:solidFill>
                <a:latin typeface="Arial"/>
                <a:cs typeface="Arial"/>
              </a:rPr>
              <a:t>pressão</a:t>
            </a:r>
            <a:r>
              <a:rPr sz="900" spc="88" dirty="0">
                <a:solidFill>
                  <a:srgbClr val="000000"/>
                </a:solidFill>
                <a:latin typeface="Arial"/>
                <a:cs typeface="Arial"/>
              </a:rPr>
              <a:t> </a:t>
            </a:r>
            <a:r>
              <a:rPr sz="900" dirty="0">
                <a:solidFill>
                  <a:srgbClr val="000000"/>
                </a:solidFill>
                <a:latin typeface="Arial"/>
                <a:cs typeface="Arial"/>
              </a:rPr>
              <a:t>breve</a:t>
            </a:r>
          </a:p>
          <a:p>
            <a:pPr marL="0" marR="0">
              <a:lnSpc>
                <a:spcPts val="1005"/>
              </a:lnSpc>
              <a:spcBef>
                <a:spcPts val="194"/>
              </a:spcBef>
              <a:spcAft>
                <a:spcPts val="0"/>
              </a:spcAft>
            </a:pPr>
            <a:r>
              <a:rPr sz="900" dirty="0">
                <a:solidFill>
                  <a:srgbClr val="000000"/>
                </a:solidFill>
                <a:latin typeface="Arial"/>
                <a:cs typeface="Arial"/>
              </a:rPr>
              <a:t>no</a:t>
            </a:r>
            <a:r>
              <a:rPr sz="900" spc="241" dirty="0">
                <a:solidFill>
                  <a:srgbClr val="000000"/>
                </a:solidFill>
                <a:latin typeface="Arial"/>
                <a:cs typeface="Arial"/>
              </a:rPr>
              <a:t> </a:t>
            </a:r>
            <a:r>
              <a:rPr sz="900" dirty="0">
                <a:solidFill>
                  <a:srgbClr val="000000"/>
                </a:solidFill>
                <a:latin typeface="Arial"/>
                <a:cs typeface="Arial"/>
              </a:rPr>
              <a:t>botão</a:t>
            </a:r>
            <a:r>
              <a:rPr sz="900" spc="244" dirty="0">
                <a:solidFill>
                  <a:srgbClr val="000000"/>
                </a:solidFill>
                <a:latin typeface="Arial"/>
                <a:cs typeface="Arial"/>
              </a:rPr>
              <a:t> </a:t>
            </a:r>
            <a:r>
              <a:rPr sz="900" dirty="0">
                <a:solidFill>
                  <a:srgbClr val="000000"/>
                </a:solidFill>
                <a:latin typeface="Arial"/>
                <a:cs typeface="Arial"/>
              </a:rPr>
              <a:t>Para</a:t>
            </a:r>
            <a:r>
              <a:rPr sz="900" spc="247" dirty="0">
                <a:solidFill>
                  <a:srgbClr val="000000"/>
                </a:solidFill>
                <a:latin typeface="Arial"/>
                <a:cs typeface="Arial"/>
              </a:rPr>
              <a:t> </a:t>
            </a:r>
            <a:r>
              <a:rPr sz="900" dirty="0">
                <a:solidFill>
                  <a:srgbClr val="000000"/>
                </a:solidFill>
                <a:latin typeface="Arial"/>
                <a:cs typeface="Arial"/>
              </a:rPr>
              <a:t>Cima</a:t>
            </a:r>
            <a:r>
              <a:rPr sz="900" spc="233" dirty="0">
                <a:solidFill>
                  <a:srgbClr val="000000"/>
                </a:solidFill>
                <a:latin typeface="Arial"/>
                <a:cs typeface="Arial"/>
              </a:rPr>
              <a:t> </a:t>
            </a:r>
            <a:r>
              <a:rPr sz="900" dirty="0">
                <a:solidFill>
                  <a:srgbClr val="000000"/>
                </a:solidFill>
                <a:latin typeface="Arial"/>
                <a:cs typeface="Arial"/>
              </a:rPr>
              <a:t>ou</a:t>
            </a:r>
            <a:r>
              <a:rPr sz="900" spc="241" dirty="0">
                <a:solidFill>
                  <a:srgbClr val="000000"/>
                </a:solidFill>
                <a:latin typeface="Arial"/>
                <a:cs typeface="Arial"/>
              </a:rPr>
              <a:t> </a:t>
            </a:r>
            <a:r>
              <a:rPr sz="900" dirty="0">
                <a:solidFill>
                  <a:srgbClr val="000000"/>
                </a:solidFill>
                <a:latin typeface="Arial"/>
                <a:cs typeface="Arial"/>
              </a:rPr>
              <a:t>Para</a:t>
            </a:r>
            <a:r>
              <a:rPr sz="900" spc="247" dirty="0">
                <a:solidFill>
                  <a:srgbClr val="000000"/>
                </a:solidFill>
                <a:latin typeface="Arial"/>
                <a:cs typeface="Arial"/>
              </a:rPr>
              <a:t> </a:t>
            </a:r>
            <a:r>
              <a:rPr sz="900" dirty="0">
                <a:solidFill>
                  <a:srgbClr val="000000"/>
                </a:solidFill>
                <a:latin typeface="Arial"/>
                <a:cs typeface="Arial"/>
              </a:rPr>
              <a:t>Baixo</a:t>
            </a:r>
            <a:r>
              <a:rPr sz="900" spc="268" dirty="0">
                <a:solidFill>
                  <a:srgbClr val="000000"/>
                </a:solidFill>
                <a:latin typeface="Arial"/>
                <a:cs typeface="Arial"/>
              </a:rPr>
              <a:t> </a:t>
            </a:r>
            <a:r>
              <a:rPr sz="900" dirty="0">
                <a:solidFill>
                  <a:srgbClr val="000000"/>
                </a:solidFill>
                <a:latin typeface="Arial"/>
                <a:cs typeface="Arial"/>
              </a:rPr>
              <a:t>para</a:t>
            </a:r>
            <a:r>
              <a:rPr sz="900" spc="233" dirty="0">
                <a:solidFill>
                  <a:srgbClr val="000000"/>
                </a:solidFill>
                <a:latin typeface="Arial"/>
                <a:cs typeface="Arial"/>
              </a:rPr>
              <a:t> </a:t>
            </a:r>
            <a:r>
              <a:rPr sz="900" dirty="0">
                <a:solidFill>
                  <a:srgbClr val="000000"/>
                </a:solidFill>
                <a:latin typeface="Arial"/>
                <a:cs typeface="Arial"/>
              </a:rPr>
              <a:t>escolher</a:t>
            </a:r>
            <a:r>
              <a:rPr sz="900" spc="249" dirty="0">
                <a:solidFill>
                  <a:srgbClr val="000000"/>
                </a:solidFill>
                <a:latin typeface="Arial"/>
                <a:cs typeface="Arial"/>
              </a:rPr>
              <a:t> </a:t>
            </a:r>
            <a:r>
              <a:rPr sz="900" dirty="0">
                <a:solidFill>
                  <a:srgbClr val="000000"/>
                </a:solidFill>
                <a:latin typeface="Arial"/>
                <a:cs typeface="Arial"/>
              </a:rPr>
              <a:t>entre</a:t>
            </a:r>
          </a:p>
          <a:p>
            <a:pPr marL="0" marR="0">
              <a:lnSpc>
                <a:spcPts val="1005"/>
              </a:lnSpc>
              <a:spcBef>
                <a:spcPts val="194"/>
              </a:spcBef>
              <a:spcAft>
                <a:spcPts val="0"/>
              </a:spcAft>
            </a:pPr>
            <a:r>
              <a:rPr sz="900">
                <a:solidFill>
                  <a:srgbClr val="000000"/>
                </a:solidFill>
                <a:latin typeface="Arial"/>
                <a:cs typeface="Arial"/>
              </a:rPr>
              <a:t>página </a:t>
            </a:r>
            <a:r>
              <a:rPr lang="pt-BR" sz="900">
                <a:solidFill>
                  <a:srgbClr val="000000"/>
                </a:solidFill>
                <a:latin typeface="Arial"/>
                <a:cs typeface="Arial"/>
              </a:rPr>
              <a:t>seguinte</a:t>
            </a:r>
            <a:r>
              <a:rPr sz="900" spc="-11">
                <a:solidFill>
                  <a:srgbClr val="000000"/>
                </a:solidFill>
                <a:latin typeface="Arial"/>
                <a:cs typeface="Arial"/>
              </a:rPr>
              <a:t> </a:t>
            </a:r>
            <a:r>
              <a:rPr sz="900" spc="17" dirty="0">
                <a:solidFill>
                  <a:srgbClr val="000000"/>
                </a:solidFill>
                <a:latin typeface="Arial"/>
                <a:cs typeface="Arial"/>
              </a:rPr>
              <a:t>ou</a:t>
            </a:r>
            <a:r>
              <a:rPr sz="900" spc="-23" dirty="0">
                <a:solidFill>
                  <a:srgbClr val="000000"/>
                </a:solidFill>
                <a:latin typeface="Arial"/>
                <a:cs typeface="Arial"/>
              </a:rPr>
              <a:t> </a:t>
            </a:r>
            <a:r>
              <a:rPr sz="900">
                <a:solidFill>
                  <a:srgbClr val="000000"/>
                </a:solidFill>
                <a:latin typeface="Arial"/>
                <a:cs typeface="Arial"/>
              </a:rPr>
              <a:t>página</a:t>
            </a:r>
            <a:r>
              <a:rPr sz="900" spc="11">
                <a:solidFill>
                  <a:srgbClr val="000000"/>
                </a:solidFill>
                <a:latin typeface="Arial"/>
                <a:cs typeface="Arial"/>
              </a:rPr>
              <a:t> </a:t>
            </a:r>
            <a:r>
              <a:rPr lang="pt-BR" sz="900">
                <a:solidFill>
                  <a:srgbClr val="000000"/>
                </a:solidFill>
                <a:latin typeface="Arial"/>
                <a:cs typeface="Arial"/>
              </a:rPr>
              <a:t>anterior.</a:t>
            </a:r>
            <a:endParaRPr sz="900" dirty="0">
              <a:solidFill>
                <a:srgbClr val="000000"/>
              </a:solidFill>
              <a:latin typeface="Arial"/>
              <a:cs typeface="Arial"/>
            </a:endParaRPr>
          </a:p>
        </p:txBody>
      </p:sp>
      <p:sp>
        <p:nvSpPr>
          <p:cNvPr id="11" name="object 11"/>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31</a:t>
            </a:r>
          </a:p>
        </p:txBody>
      </p:sp>
      <p:pic>
        <p:nvPicPr>
          <p:cNvPr id="13" name="Imagem 12">
            <a:extLst>
              <a:ext uri="{FF2B5EF4-FFF2-40B4-BE49-F238E27FC236}">
                <a16:creationId xmlns:a16="http://schemas.microsoft.com/office/drawing/2014/main" id="{F4D5A443-36C5-A12C-E5DF-83DACCADD32A}"/>
              </a:ext>
            </a:extLst>
          </p:cNvPr>
          <p:cNvPicPr>
            <a:picLocks noChangeAspect="1"/>
          </p:cNvPicPr>
          <p:nvPr/>
        </p:nvPicPr>
        <p:blipFill>
          <a:blip r:embed="rId3"/>
          <a:stretch>
            <a:fillRect/>
          </a:stretch>
        </p:blipFill>
        <p:spPr>
          <a:xfrm>
            <a:off x="522733" y="2081440"/>
            <a:ext cx="3086284" cy="1803672"/>
          </a:xfrm>
          <a:prstGeom prst="rect">
            <a:avLst/>
          </a:prstGeom>
        </p:spPr>
      </p:pic>
      <p:pic>
        <p:nvPicPr>
          <p:cNvPr id="15" name="Imagem 14">
            <a:extLst>
              <a:ext uri="{FF2B5EF4-FFF2-40B4-BE49-F238E27FC236}">
                <a16:creationId xmlns:a16="http://schemas.microsoft.com/office/drawing/2014/main" id="{170C9652-6DE6-83C6-BFCD-AD4671A3F0A9}"/>
              </a:ext>
            </a:extLst>
          </p:cNvPr>
          <p:cNvPicPr>
            <a:picLocks noChangeAspect="1"/>
          </p:cNvPicPr>
          <p:nvPr/>
        </p:nvPicPr>
        <p:blipFill>
          <a:blip r:embed="rId4"/>
          <a:stretch>
            <a:fillRect/>
          </a:stretch>
        </p:blipFill>
        <p:spPr>
          <a:xfrm>
            <a:off x="3963707" y="1394101"/>
            <a:ext cx="2972713" cy="1845618"/>
          </a:xfrm>
          <a:prstGeom prst="rect">
            <a:avLst/>
          </a:prstGeom>
        </p:spPr>
      </p:pic>
      <p:pic>
        <p:nvPicPr>
          <p:cNvPr id="17" name="Imagem 16">
            <a:extLst>
              <a:ext uri="{FF2B5EF4-FFF2-40B4-BE49-F238E27FC236}">
                <a16:creationId xmlns:a16="http://schemas.microsoft.com/office/drawing/2014/main" id="{A8174AE9-6070-314D-A6ED-39E6970A18E5}"/>
              </a:ext>
            </a:extLst>
          </p:cNvPr>
          <p:cNvPicPr>
            <a:picLocks noChangeAspect="1"/>
          </p:cNvPicPr>
          <p:nvPr/>
        </p:nvPicPr>
        <p:blipFill>
          <a:blip r:embed="rId5"/>
          <a:stretch>
            <a:fillRect/>
          </a:stretch>
        </p:blipFill>
        <p:spPr>
          <a:xfrm>
            <a:off x="3963707" y="3300698"/>
            <a:ext cx="2972713" cy="183042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458418"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TCS</a:t>
            </a:r>
          </a:p>
        </p:txBody>
      </p:sp>
      <p:sp>
        <p:nvSpPr>
          <p:cNvPr id="7" name="object 7"/>
          <p:cNvSpPr txBox="1"/>
          <p:nvPr/>
        </p:nvSpPr>
        <p:spPr>
          <a:xfrm>
            <a:off x="3964559" y="607018"/>
            <a:ext cx="2313150"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a:solidFill>
                  <a:srgbClr val="000000"/>
                </a:solidFill>
                <a:latin typeface="Arial"/>
                <a:cs typeface="Arial"/>
              </a:rPr>
              <a:t>Sincronizar</a:t>
            </a:r>
            <a:r>
              <a:rPr sz="1200" b="1" spc="-12">
                <a:solidFill>
                  <a:srgbClr val="000000"/>
                </a:solidFill>
                <a:latin typeface="Arial"/>
                <a:cs typeface="Arial"/>
              </a:rPr>
              <a:t> </a:t>
            </a:r>
            <a:r>
              <a:rPr lang="pt-BR" sz="1200" b="1">
                <a:solidFill>
                  <a:srgbClr val="000000"/>
                </a:solidFill>
                <a:latin typeface="Arial"/>
                <a:cs typeface="Arial"/>
              </a:rPr>
              <a:t>contatos do celular</a:t>
            </a:r>
            <a:endParaRPr sz="1200" b="1" dirty="0">
              <a:solidFill>
                <a:srgbClr val="000000"/>
              </a:solidFill>
              <a:latin typeface="Arial"/>
              <a:cs typeface="Arial"/>
            </a:endParaRPr>
          </a:p>
        </p:txBody>
      </p:sp>
      <p:sp>
        <p:nvSpPr>
          <p:cNvPr id="8" name="object 8"/>
          <p:cNvSpPr txBox="1"/>
          <p:nvPr/>
        </p:nvSpPr>
        <p:spPr>
          <a:xfrm>
            <a:off x="541020" y="888397"/>
            <a:ext cx="3211263"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4"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dirty="0">
                <a:solidFill>
                  <a:srgbClr val="000000"/>
                </a:solidFill>
                <a:latin typeface="Arial"/>
                <a:cs typeface="Arial"/>
              </a:rPr>
              <a:t>uma</a:t>
            </a:r>
            <a:r>
              <a:rPr sz="900" spc="78" dirty="0">
                <a:solidFill>
                  <a:srgbClr val="000000"/>
                </a:solidFill>
                <a:latin typeface="Arial"/>
                <a:cs typeface="Arial"/>
              </a:rPr>
              <a:t> </a:t>
            </a:r>
            <a:r>
              <a:rPr sz="900" dirty="0">
                <a:solidFill>
                  <a:srgbClr val="000000"/>
                </a:solidFill>
                <a:latin typeface="Arial"/>
                <a:cs typeface="Arial"/>
              </a:rPr>
              <a:t>pressão</a:t>
            </a:r>
            <a:r>
              <a:rPr sz="900" spc="88" dirty="0">
                <a:solidFill>
                  <a:srgbClr val="000000"/>
                </a:solidFill>
                <a:latin typeface="Arial"/>
                <a:cs typeface="Arial"/>
              </a:rPr>
              <a:t> </a:t>
            </a:r>
            <a:r>
              <a:rPr sz="900" dirty="0">
                <a:solidFill>
                  <a:srgbClr val="000000"/>
                </a:solidFill>
                <a:latin typeface="Arial"/>
                <a:cs typeface="Arial"/>
              </a:rPr>
              <a:t>breve</a:t>
            </a:r>
          </a:p>
          <a:p>
            <a:pPr marL="0" marR="0">
              <a:lnSpc>
                <a:spcPts val="1005"/>
              </a:lnSpc>
              <a:spcBef>
                <a:spcPts val="194"/>
              </a:spcBef>
              <a:spcAft>
                <a:spcPts val="0"/>
              </a:spcAft>
            </a:pPr>
            <a:r>
              <a:rPr sz="900" dirty="0">
                <a:solidFill>
                  <a:srgbClr val="000000"/>
                </a:solidFill>
                <a:latin typeface="Arial"/>
                <a:cs typeface="Arial"/>
              </a:rPr>
              <a:t>no</a:t>
            </a:r>
            <a:r>
              <a:rPr sz="900" spc="193" dirty="0">
                <a:solidFill>
                  <a:srgbClr val="000000"/>
                </a:solidFill>
                <a:latin typeface="Arial"/>
                <a:cs typeface="Arial"/>
              </a:rPr>
              <a:t> </a:t>
            </a:r>
            <a:r>
              <a:rPr sz="900" dirty="0">
                <a:solidFill>
                  <a:srgbClr val="000000"/>
                </a:solidFill>
                <a:latin typeface="Arial"/>
                <a:cs typeface="Arial"/>
              </a:rPr>
              <a:t>botão</a:t>
            </a:r>
            <a:r>
              <a:rPr sz="900" spc="196" dirty="0">
                <a:solidFill>
                  <a:srgbClr val="000000"/>
                </a:solidFill>
                <a:latin typeface="Arial"/>
                <a:cs typeface="Arial"/>
              </a:rPr>
              <a:t> </a:t>
            </a:r>
            <a:r>
              <a:rPr sz="900" dirty="0">
                <a:solidFill>
                  <a:srgbClr val="000000"/>
                </a:solidFill>
                <a:latin typeface="Arial"/>
                <a:cs typeface="Arial"/>
              </a:rPr>
              <a:t>Para</a:t>
            </a:r>
            <a:r>
              <a:rPr sz="900" spc="194" dirty="0">
                <a:solidFill>
                  <a:srgbClr val="000000"/>
                </a:solidFill>
                <a:latin typeface="Arial"/>
                <a:cs typeface="Arial"/>
              </a:rPr>
              <a:t> </a:t>
            </a:r>
            <a:r>
              <a:rPr sz="900" dirty="0">
                <a:solidFill>
                  <a:srgbClr val="000000"/>
                </a:solidFill>
                <a:latin typeface="Arial"/>
                <a:cs typeface="Arial"/>
              </a:rPr>
              <a:t>Cima</a:t>
            </a:r>
            <a:r>
              <a:rPr sz="900" spc="197" dirty="0">
                <a:solidFill>
                  <a:srgbClr val="000000"/>
                </a:solidFill>
                <a:latin typeface="Arial"/>
                <a:cs typeface="Arial"/>
              </a:rPr>
              <a:t> </a:t>
            </a:r>
            <a:r>
              <a:rPr sz="900" dirty="0">
                <a:solidFill>
                  <a:srgbClr val="000000"/>
                </a:solidFill>
                <a:latin typeface="Arial"/>
                <a:cs typeface="Arial"/>
              </a:rPr>
              <a:t>ou</a:t>
            </a:r>
            <a:r>
              <a:rPr sz="900" spc="193" dirty="0">
                <a:solidFill>
                  <a:srgbClr val="000000"/>
                </a:solidFill>
                <a:latin typeface="Arial"/>
                <a:cs typeface="Arial"/>
              </a:rPr>
              <a:t> </a:t>
            </a:r>
            <a:r>
              <a:rPr sz="900" dirty="0">
                <a:solidFill>
                  <a:srgbClr val="000000"/>
                </a:solidFill>
                <a:latin typeface="Arial"/>
                <a:cs typeface="Arial"/>
              </a:rPr>
              <a:t>Para</a:t>
            </a:r>
            <a:r>
              <a:rPr sz="900" spc="203" dirty="0">
                <a:solidFill>
                  <a:srgbClr val="000000"/>
                </a:solidFill>
                <a:latin typeface="Arial"/>
                <a:cs typeface="Arial"/>
              </a:rPr>
              <a:t> </a:t>
            </a:r>
            <a:r>
              <a:rPr sz="900" dirty="0">
                <a:solidFill>
                  <a:srgbClr val="000000"/>
                </a:solidFill>
                <a:latin typeface="Arial"/>
                <a:cs typeface="Arial"/>
              </a:rPr>
              <a:t>Baixo</a:t>
            </a:r>
            <a:r>
              <a:rPr sz="900" spc="195" dirty="0">
                <a:solidFill>
                  <a:srgbClr val="000000"/>
                </a:solidFill>
                <a:latin typeface="Arial"/>
                <a:cs typeface="Arial"/>
              </a:rPr>
              <a:t> </a:t>
            </a:r>
            <a:r>
              <a:rPr sz="900" dirty="0">
                <a:solidFill>
                  <a:srgbClr val="000000"/>
                </a:solidFill>
                <a:latin typeface="Arial"/>
                <a:cs typeface="Arial"/>
              </a:rPr>
              <a:t>para</a:t>
            </a:r>
            <a:r>
              <a:rPr sz="900" spc="194" dirty="0">
                <a:solidFill>
                  <a:srgbClr val="000000"/>
                </a:solidFill>
                <a:latin typeface="Arial"/>
                <a:cs typeface="Arial"/>
              </a:rPr>
              <a:t> </a:t>
            </a:r>
            <a:r>
              <a:rPr sz="900" dirty="0">
                <a:solidFill>
                  <a:srgbClr val="000000"/>
                </a:solidFill>
                <a:latin typeface="Arial"/>
                <a:cs typeface="Arial"/>
              </a:rPr>
              <a:t>entrar</a:t>
            </a:r>
            <a:r>
              <a:rPr sz="900" spc="194" dirty="0">
                <a:solidFill>
                  <a:srgbClr val="000000"/>
                </a:solidFill>
                <a:latin typeface="Arial"/>
                <a:cs typeface="Arial"/>
              </a:rPr>
              <a:t> </a:t>
            </a:r>
            <a:r>
              <a:rPr sz="900" dirty="0">
                <a:solidFill>
                  <a:srgbClr val="000000"/>
                </a:solidFill>
                <a:latin typeface="Arial"/>
                <a:cs typeface="Arial"/>
              </a:rPr>
              <a:t>em</a:t>
            </a:r>
            <a:r>
              <a:rPr sz="900" spc="206" dirty="0">
                <a:solidFill>
                  <a:srgbClr val="000000"/>
                </a:solidFill>
                <a:latin typeface="Arial"/>
                <a:cs typeface="Arial"/>
              </a:rPr>
              <a:t> </a:t>
            </a:r>
            <a:r>
              <a:rPr sz="900" dirty="0">
                <a:solidFill>
                  <a:srgbClr val="000000"/>
                </a:solidFill>
                <a:latin typeface="Arial"/>
                <a:cs typeface="Arial"/>
              </a:rPr>
              <a:t>TCS</a:t>
            </a:r>
          </a:p>
          <a:p>
            <a:pPr marL="0" marR="0">
              <a:lnSpc>
                <a:spcPts val="1005"/>
              </a:lnSpc>
              <a:spcBef>
                <a:spcPts val="194"/>
              </a:spcBef>
              <a:spcAft>
                <a:spcPts val="0"/>
              </a:spcAft>
            </a:pPr>
            <a:r>
              <a:rPr sz="900" dirty="0">
                <a:solidFill>
                  <a:srgbClr val="000000"/>
                </a:solidFill>
                <a:latin typeface="Arial"/>
                <a:cs typeface="Arial"/>
              </a:rPr>
              <a:t>(sistema</a:t>
            </a:r>
            <a:r>
              <a:rPr sz="900" spc="51" dirty="0">
                <a:solidFill>
                  <a:srgbClr val="000000"/>
                </a:solidFill>
                <a:latin typeface="Arial"/>
                <a:cs typeface="Arial"/>
              </a:rPr>
              <a:t> </a:t>
            </a:r>
            <a:r>
              <a:rPr sz="900" dirty="0">
                <a:solidFill>
                  <a:srgbClr val="000000"/>
                </a:solidFill>
                <a:latin typeface="Arial"/>
                <a:cs typeface="Arial"/>
              </a:rPr>
              <a:t>de</a:t>
            </a:r>
            <a:r>
              <a:rPr sz="900" spc="37" dirty="0">
                <a:solidFill>
                  <a:srgbClr val="000000"/>
                </a:solidFill>
                <a:latin typeface="Arial"/>
                <a:cs typeface="Arial"/>
              </a:rPr>
              <a:t> </a:t>
            </a:r>
            <a:r>
              <a:rPr sz="900" dirty="0">
                <a:solidFill>
                  <a:srgbClr val="000000"/>
                </a:solidFill>
                <a:latin typeface="Arial"/>
                <a:cs typeface="Arial"/>
              </a:rPr>
              <a:t>controlo</a:t>
            </a:r>
            <a:r>
              <a:rPr sz="900" spc="50" dirty="0">
                <a:solidFill>
                  <a:srgbClr val="000000"/>
                </a:solidFill>
                <a:latin typeface="Arial"/>
                <a:cs typeface="Arial"/>
              </a:rPr>
              <a:t> </a:t>
            </a:r>
            <a:r>
              <a:rPr sz="900" dirty="0">
                <a:solidFill>
                  <a:srgbClr val="000000"/>
                </a:solidFill>
                <a:latin typeface="Arial"/>
                <a:cs typeface="Arial"/>
              </a:rPr>
              <a:t>de</a:t>
            </a:r>
            <a:r>
              <a:rPr sz="900" spc="60" dirty="0">
                <a:solidFill>
                  <a:srgbClr val="000000"/>
                </a:solidFill>
                <a:latin typeface="Arial"/>
                <a:cs typeface="Arial"/>
              </a:rPr>
              <a:t> </a:t>
            </a:r>
            <a:r>
              <a:rPr sz="900" dirty="0">
                <a:solidFill>
                  <a:srgbClr val="000000"/>
                </a:solidFill>
                <a:latin typeface="Arial"/>
                <a:cs typeface="Arial"/>
              </a:rPr>
              <a:t>tração).</a:t>
            </a:r>
            <a:r>
              <a:rPr sz="900" spc="71" dirty="0">
                <a:solidFill>
                  <a:srgbClr val="000000"/>
                </a:solidFill>
                <a:latin typeface="Arial"/>
                <a:cs typeface="Arial"/>
              </a:rPr>
              <a:t> </a:t>
            </a:r>
            <a:r>
              <a:rPr sz="900" dirty="0">
                <a:solidFill>
                  <a:srgbClr val="000000"/>
                </a:solidFill>
                <a:latin typeface="Arial"/>
                <a:cs typeface="Arial"/>
              </a:rPr>
              <a:t>Selecione</a:t>
            </a:r>
            <a:r>
              <a:rPr sz="900" spc="51" dirty="0">
                <a:solidFill>
                  <a:srgbClr val="000000"/>
                </a:solidFill>
                <a:latin typeface="Arial"/>
                <a:cs typeface="Arial"/>
              </a:rPr>
              <a:t> </a:t>
            </a:r>
            <a:r>
              <a:rPr sz="900" dirty="0">
                <a:solidFill>
                  <a:srgbClr val="000000"/>
                </a:solidFill>
                <a:latin typeface="Arial"/>
                <a:cs typeface="Arial"/>
              </a:rPr>
              <a:t>ON/OFF</a:t>
            </a:r>
            <a:r>
              <a:rPr sz="900" spc="54" dirty="0">
                <a:solidFill>
                  <a:srgbClr val="000000"/>
                </a:solidFill>
                <a:latin typeface="Arial"/>
                <a:cs typeface="Arial"/>
              </a:rPr>
              <a:t> </a:t>
            </a:r>
            <a:r>
              <a:rPr sz="900" dirty="0">
                <a:solidFill>
                  <a:srgbClr val="000000"/>
                </a:solidFill>
                <a:latin typeface="Arial"/>
                <a:cs typeface="Arial"/>
              </a:rPr>
              <a:t>com</a:t>
            </a:r>
            <a:r>
              <a:rPr sz="900" spc="52" dirty="0">
                <a:solidFill>
                  <a:srgbClr val="000000"/>
                </a:solidFill>
                <a:latin typeface="Arial"/>
                <a:cs typeface="Arial"/>
              </a:rPr>
              <a:t> </a:t>
            </a:r>
            <a:r>
              <a:rPr sz="900" dirty="0">
                <a:solidFill>
                  <a:srgbClr val="000000"/>
                </a:solidFill>
                <a:latin typeface="Arial"/>
                <a:cs typeface="Arial"/>
              </a:rPr>
              <a:t>os</a:t>
            </a:r>
          </a:p>
          <a:p>
            <a:pPr marL="0" marR="0">
              <a:lnSpc>
                <a:spcPts val="1005"/>
              </a:lnSpc>
              <a:spcBef>
                <a:spcPts val="194"/>
              </a:spcBef>
              <a:spcAft>
                <a:spcPts val="0"/>
              </a:spcAft>
            </a:pPr>
            <a:r>
              <a:rPr sz="900" dirty="0">
                <a:solidFill>
                  <a:srgbClr val="000000"/>
                </a:solidFill>
                <a:latin typeface="Arial"/>
                <a:cs typeface="Arial"/>
              </a:rPr>
              <a:t>botões</a:t>
            </a:r>
            <a:r>
              <a:rPr sz="900" spc="294" dirty="0">
                <a:solidFill>
                  <a:srgbClr val="000000"/>
                </a:solidFill>
                <a:latin typeface="Arial"/>
                <a:cs typeface="Arial"/>
              </a:rPr>
              <a:t> </a:t>
            </a:r>
            <a:r>
              <a:rPr sz="900" dirty="0">
                <a:solidFill>
                  <a:srgbClr val="000000"/>
                </a:solidFill>
                <a:latin typeface="Arial"/>
                <a:cs typeface="Arial"/>
              </a:rPr>
              <a:t>Para</a:t>
            </a:r>
            <a:r>
              <a:rPr sz="900" spc="295" dirty="0">
                <a:solidFill>
                  <a:srgbClr val="000000"/>
                </a:solidFill>
                <a:latin typeface="Arial"/>
                <a:cs typeface="Arial"/>
              </a:rPr>
              <a:t> </a:t>
            </a:r>
            <a:r>
              <a:rPr sz="900" dirty="0">
                <a:solidFill>
                  <a:srgbClr val="000000"/>
                </a:solidFill>
                <a:latin typeface="Arial"/>
                <a:cs typeface="Arial"/>
              </a:rPr>
              <a:t>Cima</a:t>
            </a:r>
            <a:r>
              <a:rPr sz="900" spc="282" dirty="0">
                <a:solidFill>
                  <a:srgbClr val="000000"/>
                </a:solidFill>
                <a:latin typeface="Arial"/>
                <a:cs typeface="Arial"/>
              </a:rPr>
              <a:t> </a:t>
            </a:r>
            <a:r>
              <a:rPr sz="900" dirty="0">
                <a:solidFill>
                  <a:srgbClr val="000000"/>
                </a:solidFill>
                <a:latin typeface="Arial"/>
                <a:cs typeface="Arial"/>
              </a:rPr>
              <a:t>e</a:t>
            </a:r>
            <a:r>
              <a:rPr sz="900" spc="281" dirty="0">
                <a:solidFill>
                  <a:srgbClr val="000000"/>
                </a:solidFill>
                <a:latin typeface="Arial"/>
                <a:cs typeface="Arial"/>
              </a:rPr>
              <a:t> </a:t>
            </a:r>
            <a:r>
              <a:rPr sz="900" dirty="0">
                <a:solidFill>
                  <a:srgbClr val="000000"/>
                </a:solidFill>
                <a:latin typeface="Arial"/>
                <a:cs typeface="Arial"/>
              </a:rPr>
              <a:t>Para</a:t>
            </a:r>
            <a:r>
              <a:rPr sz="900" spc="268" dirty="0">
                <a:solidFill>
                  <a:srgbClr val="000000"/>
                </a:solidFill>
                <a:latin typeface="Arial"/>
                <a:cs typeface="Arial"/>
              </a:rPr>
              <a:t> </a:t>
            </a:r>
            <a:r>
              <a:rPr sz="900" dirty="0">
                <a:solidFill>
                  <a:srgbClr val="000000"/>
                </a:solidFill>
                <a:latin typeface="Arial"/>
                <a:cs typeface="Arial"/>
              </a:rPr>
              <a:t>Baixo</a:t>
            </a:r>
            <a:r>
              <a:rPr sz="900" spc="278" dirty="0">
                <a:solidFill>
                  <a:srgbClr val="000000"/>
                </a:solidFill>
                <a:latin typeface="Arial"/>
                <a:cs typeface="Arial"/>
              </a:rPr>
              <a:t> </a:t>
            </a:r>
            <a:r>
              <a:rPr sz="900" dirty="0">
                <a:solidFill>
                  <a:srgbClr val="000000"/>
                </a:solidFill>
                <a:latin typeface="Arial"/>
                <a:cs typeface="Arial"/>
              </a:rPr>
              <a:t>e</a:t>
            </a:r>
            <a:r>
              <a:rPr sz="900" spc="281" dirty="0">
                <a:solidFill>
                  <a:srgbClr val="000000"/>
                </a:solidFill>
                <a:latin typeface="Arial"/>
                <a:cs typeface="Arial"/>
              </a:rPr>
              <a:t> </a:t>
            </a:r>
            <a:r>
              <a:rPr sz="900" dirty="0">
                <a:solidFill>
                  <a:srgbClr val="000000"/>
                </a:solidFill>
                <a:latin typeface="Arial"/>
                <a:cs typeface="Arial"/>
              </a:rPr>
              <a:t>fixe</a:t>
            </a:r>
            <a:r>
              <a:rPr sz="900" spc="301" dirty="0">
                <a:solidFill>
                  <a:srgbClr val="000000"/>
                </a:solidFill>
                <a:latin typeface="Arial"/>
                <a:cs typeface="Arial"/>
              </a:rPr>
              <a:t> </a:t>
            </a:r>
            <a:r>
              <a:rPr sz="900" dirty="0">
                <a:solidFill>
                  <a:srgbClr val="000000"/>
                </a:solidFill>
                <a:latin typeface="Arial"/>
                <a:cs typeface="Arial"/>
              </a:rPr>
              <a:t>para</a:t>
            </a:r>
            <a:r>
              <a:rPr sz="900" spc="279" dirty="0">
                <a:solidFill>
                  <a:srgbClr val="000000"/>
                </a:solidFill>
                <a:latin typeface="Arial"/>
                <a:cs typeface="Arial"/>
              </a:rPr>
              <a:t> </a:t>
            </a:r>
            <a:r>
              <a:rPr sz="900" dirty="0">
                <a:solidFill>
                  <a:srgbClr val="000000"/>
                </a:solidFill>
                <a:latin typeface="Arial"/>
                <a:cs typeface="Arial"/>
              </a:rPr>
              <a:t>Confirmar.</a:t>
            </a:r>
          </a:p>
          <a:p>
            <a:pPr marL="0" marR="0">
              <a:lnSpc>
                <a:spcPts val="1005"/>
              </a:lnSpc>
              <a:spcBef>
                <a:spcPts val="194"/>
              </a:spcBef>
              <a:spcAft>
                <a:spcPts val="0"/>
              </a:spcAft>
            </a:pPr>
            <a:r>
              <a:rPr sz="900">
                <a:solidFill>
                  <a:srgbClr val="000000"/>
                </a:solidFill>
                <a:latin typeface="Arial"/>
                <a:cs typeface="Arial"/>
              </a:rPr>
              <a:t>Com</a:t>
            </a:r>
            <a:r>
              <a:rPr sz="900" spc="304">
                <a:solidFill>
                  <a:srgbClr val="000000"/>
                </a:solidFill>
                <a:latin typeface="Arial"/>
                <a:cs typeface="Arial"/>
              </a:rPr>
              <a:t> </a:t>
            </a:r>
            <a:r>
              <a:rPr sz="900" dirty="0">
                <a:solidFill>
                  <a:srgbClr val="000000"/>
                </a:solidFill>
                <a:latin typeface="Arial"/>
                <a:cs typeface="Arial"/>
              </a:rPr>
              <a:t>uma</a:t>
            </a:r>
            <a:r>
              <a:rPr sz="900" spc="301" dirty="0">
                <a:solidFill>
                  <a:srgbClr val="000000"/>
                </a:solidFill>
                <a:latin typeface="Arial"/>
                <a:cs typeface="Arial"/>
              </a:rPr>
              <a:t> </a:t>
            </a:r>
            <a:r>
              <a:rPr sz="900" dirty="0">
                <a:solidFill>
                  <a:srgbClr val="000000"/>
                </a:solidFill>
                <a:latin typeface="Arial"/>
                <a:cs typeface="Arial"/>
              </a:rPr>
              <a:t>pressão</a:t>
            </a:r>
            <a:r>
              <a:rPr sz="900" spc="316" dirty="0">
                <a:solidFill>
                  <a:srgbClr val="000000"/>
                </a:solidFill>
                <a:latin typeface="Arial"/>
                <a:cs typeface="Arial"/>
              </a:rPr>
              <a:t> </a:t>
            </a:r>
            <a:r>
              <a:rPr sz="900" dirty="0">
                <a:solidFill>
                  <a:srgbClr val="000000"/>
                </a:solidFill>
                <a:latin typeface="Arial"/>
                <a:cs typeface="Arial"/>
              </a:rPr>
              <a:t>longa</a:t>
            </a:r>
            <a:r>
              <a:rPr sz="900" spc="326" dirty="0">
                <a:solidFill>
                  <a:srgbClr val="000000"/>
                </a:solidFill>
                <a:latin typeface="Arial"/>
                <a:cs typeface="Arial"/>
              </a:rPr>
              <a:t> </a:t>
            </a:r>
            <a:r>
              <a:rPr sz="900">
                <a:solidFill>
                  <a:srgbClr val="000000"/>
                </a:solidFill>
                <a:latin typeface="Arial"/>
                <a:cs typeface="Arial"/>
              </a:rPr>
              <a:t>voltará</a:t>
            </a:r>
            <a:r>
              <a:rPr sz="900" spc="306">
                <a:solidFill>
                  <a:srgbClr val="000000"/>
                </a:solidFill>
                <a:latin typeface="Arial"/>
                <a:cs typeface="Arial"/>
              </a:rPr>
              <a:t> </a:t>
            </a:r>
            <a:r>
              <a:rPr lang="pt-BR" sz="900" spc="306">
                <a:solidFill>
                  <a:srgbClr val="000000"/>
                </a:solidFill>
                <a:latin typeface="Arial"/>
                <a:cs typeface="Arial"/>
              </a:rPr>
              <a:t>ao </a:t>
            </a:r>
            <a:r>
              <a:rPr sz="900">
                <a:solidFill>
                  <a:srgbClr val="000000"/>
                </a:solidFill>
                <a:latin typeface="Arial"/>
                <a:cs typeface="Arial"/>
              </a:rPr>
              <a:t>segundo</a:t>
            </a:r>
            <a:r>
              <a:rPr lang="pt-BR" sz="900" spc="321">
                <a:solidFill>
                  <a:srgbClr val="000000"/>
                </a:solidFill>
                <a:latin typeface="Arial"/>
                <a:cs typeface="Arial"/>
              </a:rPr>
              <a:t> </a:t>
            </a:r>
            <a:r>
              <a:rPr sz="900">
                <a:solidFill>
                  <a:srgbClr val="000000"/>
                </a:solidFill>
                <a:latin typeface="Arial"/>
                <a:cs typeface="Arial"/>
              </a:rPr>
              <a:t>menu</a:t>
            </a:r>
            <a:r>
              <a:rPr sz="900" dirty="0">
                <a:solidFill>
                  <a:srgbClr val="000000"/>
                </a:solidFill>
                <a:latin typeface="Arial"/>
                <a:cs typeface="Arial"/>
              </a:rPr>
              <a:t>.</a:t>
            </a:r>
          </a:p>
        </p:txBody>
      </p:sp>
      <p:sp>
        <p:nvSpPr>
          <p:cNvPr id="9" name="object 9"/>
          <p:cNvSpPr txBox="1"/>
          <p:nvPr/>
        </p:nvSpPr>
        <p:spPr>
          <a:xfrm>
            <a:off x="3964559" y="888397"/>
            <a:ext cx="3207950" cy="82073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entrar</a:t>
            </a:r>
            <a:r>
              <a:rPr sz="900" spc="85" dirty="0">
                <a:solidFill>
                  <a:srgbClr val="000000"/>
                </a:solidFill>
                <a:latin typeface="Arial"/>
                <a:cs typeface="Arial"/>
              </a:rPr>
              <a:t> </a:t>
            </a:r>
            <a:r>
              <a:rPr sz="900" dirty="0">
                <a:solidFill>
                  <a:srgbClr val="000000"/>
                </a:solidFill>
                <a:latin typeface="Arial"/>
                <a:cs typeface="Arial"/>
              </a:rPr>
              <a:t>no</a:t>
            </a:r>
            <a:r>
              <a:rPr sz="900" spc="74" dirty="0">
                <a:solidFill>
                  <a:srgbClr val="000000"/>
                </a:solidFill>
                <a:latin typeface="Arial"/>
                <a:cs typeface="Arial"/>
              </a:rPr>
              <a:t> </a:t>
            </a:r>
            <a:r>
              <a:rPr sz="900" dirty="0">
                <a:solidFill>
                  <a:srgbClr val="000000"/>
                </a:solidFill>
                <a:latin typeface="Arial"/>
                <a:cs typeface="Arial"/>
              </a:rPr>
              <a:t>segundo</a:t>
            </a:r>
            <a:r>
              <a:rPr sz="900" spc="76" dirty="0">
                <a:solidFill>
                  <a:srgbClr val="000000"/>
                </a:solidFill>
                <a:latin typeface="Arial"/>
                <a:cs typeface="Arial"/>
              </a:rPr>
              <a:t> </a:t>
            </a:r>
            <a:r>
              <a:rPr sz="900" dirty="0">
                <a:solidFill>
                  <a:srgbClr val="000000"/>
                </a:solidFill>
                <a:latin typeface="Arial"/>
                <a:cs typeface="Arial"/>
              </a:rPr>
              <a:t>menu,</a:t>
            </a:r>
            <a:r>
              <a:rPr sz="900" spc="74"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dirty="0">
                <a:solidFill>
                  <a:srgbClr val="000000"/>
                </a:solidFill>
                <a:latin typeface="Arial"/>
                <a:cs typeface="Arial"/>
              </a:rPr>
              <a:t>uma</a:t>
            </a:r>
            <a:r>
              <a:rPr sz="900" spc="78" dirty="0">
                <a:solidFill>
                  <a:srgbClr val="000000"/>
                </a:solidFill>
                <a:latin typeface="Arial"/>
                <a:cs typeface="Arial"/>
              </a:rPr>
              <a:t> </a:t>
            </a:r>
            <a:r>
              <a:rPr sz="900" dirty="0">
                <a:solidFill>
                  <a:srgbClr val="000000"/>
                </a:solidFill>
                <a:latin typeface="Arial"/>
                <a:cs typeface="Arial"/>
              </a:rPr>
              <a:t>pressão</a:t>
            </a:r>
            <a:r>
              <a:rPr sz="900" spc="88" dirty="0">
                <a:solidFill>
                  <a:srgbClr val="000000"/>
                </a:solidFill>
                <a:latin typeface="Arial"/>
                <a:cs typeface="Arial"/>
              </a:rPr>
              <a:t> </a:t>
            </a:r>
            <a:r>
              <a:rPr sz="900" dirty="0">
                <a:solidFill>
                  <a:srgbClr val="000000"/>
                </a:solidFill>
                <a:latin typeface="Arial"/>
                <a:cs typeface="Arial"/>
              </a:rPr>
              <a:t>breve</a:t>
            </a:r>
          </a:p>
          <a:p>
            <a:pPr marL="0" marR="0">
              <a:lnSpc>
                <a:spcPts val="1005"/>
              </a:lnSpc>
              <a:spcBef>
                <a:spcPts val="194"/>
              </a:spcBef>
              <a:spcAft>
                <a:spcPts val="0"/>
              </a:spcAft>
            </a:pPr>
            <a:r>
              <a:rPr sz="900" dirty="0">
                <a:solidFill>
                  <a:srgbClr val="000000"/>
                </a:solidFill>
                <a:latin typeface="Arial"/>
                <a:cs typeface="Arial"/>
              </a:rPr>
              <a:t>no</a:t>
            </a:r>
            <a:r>
              <a:rPr sz="900" spc="444" dirty="0">
                <a:solidFill>
                  <a:srgbClr val="000000"/>
                </a:solidFill>
                <a:latin typeface="Arial"/>
                <a:cs typeface="Arial"/>
              </a:rPr>
              <a:t> </a:t>
            </a:r>
            <a:r>
              <a:rPr sz="900" dirty="0">
                <a:solidFill>
                  <a:srgbClr val="000000"/>
                </a:solidFill>
                <a:latin typeface="Arial"/>
                <a:cs typeface="Arial"/>
              </a:rPr>
              <a:t>botão</a:t>
            </a:r>
            <a:r>
              <a:rPr sz="900" spc="448" dirty="0">
                <a:solidFill>
                  <a:srgbClr val="000000"/>
                </a:solidFill>
                <a:latin typeface="Arial"/>
                <a:cs typeface="Arial"/>
              </a:rPr>
              <a:t> </a:t>
            </a:r>
            <a:r>
              <a:rPr sz="900" dirty="0">
                <a:solidFill>
                  <a:srgbClr val="000000"/>
                </a:solidFill>
                <a:latin typeface="Arial"/>
                <a:cs typeface="Arial"/>
              </a:rPr>
              <a:t>Para</a:t>
            </a:r>
            <a:r>
              <a:rPr sz="900" spc="450" dirty="0">
                <a:solidFill>
                  <a:srgbClr val="000000"/>
                </a:solidFill>
                <a:latin typeface="Arial"/>
                <a:cs typeface="Arial"/>
              </a:rPr>
              <a:t> </a:t>
            </a:r>
            <a:r>
              <a:rPr sz="900" dirty="0">
                <a:solidFill>
                  <a:srgbClr val="000000"/>
                </a:solidFill>
                <a:latin typeface="Arial"/>
                <a:cs typeface="Arial"/>
              </a:rPr>
              <a:t>Cima</a:t>
            </a:r>
            <a:r>
              <a:rPr sz="900" spc="448" dirty="0">
                <a:solidFill>
                  <a:srgbClr val="000000"/>
                </a:solidFill>
                <a:latin typeface="Arial"/>
                <a:cs typeface="Arial"/>
              </a:rPr>
              <a:t> </a:t>
            </a:r>
            <a:r>
              <a:rPr sz="900" dirty="0">
                <a:solidFill>
                  <a:srgbClr val="000000"/>
                </a:solidFill>
                <a:latin typeface="Arial"/>
                <a:cs typeface="Arial"/>
              </a:rPr>
              <a:t>ou</a:t>
            </a:r>
            <a:r>
              <a:rPr sz="900" spc="433" dirty="0">
                <a:solidFill>
                  <a:srgbClr val="000000"/>
                </a:solidFill>
                <a:latin typeface="Arial"/>
                <a:cs typeface="Arial"/>
              </a:rPr>
              <a:t> </a:t>
            </a:r>
            <a:r>
              <a:rPr sz="900" dirty="0">
                <a:solidFill>
                  <a:srgbClr val="000000"/>
                </a:solidFill>
                <a:latin typeface="Arial"/>
                <a:cs typeface="Arial"/>
              </a:rPr>
              <a:t>Para</a:t>
            </a:r>
            <a:r>
              <a:rPr sz="900" spc="446" dirty="0">
                <a:solidFill>
                  <a:srgbClr val="000000"/>
                </a:solidFill>
                <a:latin typeface="Arial"/>
                <a:cs typeface="Arial"/>
              </a:rPr>
              <a:t> </a:t>
            </a:r>
            <a:r>
              <a:rPr sz="900" dirty="0">
                <a:solidFill>
                  <a:srgbClr val="000000"/>
                </a:solidFill>
                <a:latin typeface="Arial"/>
                <a:cs typeface="Arial"/>
              </a:rPr>
              <a:t>Baixo</a:t>
            </a:r>
            <a:r>
              <a:rPr sz="900" spc="446" dirty="0">
                <a:solidFill>
                  <a:srgbClr val="000000"/>
                </a:solidFill>
                <a:latin typeface="Arial"/>
                <a:cs typeface="Arial"/>
              </a:rPr>
              <a:t> </a:t>
            </a:r>
            <a:r>
              <a:rPr sz="900" dirty="0">
                <a:solidFill>
                  <a:srgbClr val="000000"/>
                </a:solidFill>
                <a:latin typeface="Arial"/>
                <a:cs typeface="Arial"/>
              </a:rPr>
              <a:t>para</a:t>
            </a:r>
            <a:r>
              <a:rPr sz="900" spc="448" dirty="0">
                <a:solidFill>
                  <a:srgbClr val="000000"/>
                </a:solidFill>
                <a:latin typeface="Arial"/>
                <a:cs typeface="Arial"/>
              </a:rPr>
              <a:t> </a:t>
            </a:r>
            <a:r>
              <a:rPr sz="900">
                <a:solidFill>
                  <a:srgbClr val="000000"/>
                </a:solidFill>
                <a:latin typeface="Arial"/>
                <a:cs typeface="Arial"/>
              </a:rPr>
              <a:t>entrar</a:t>
            </a:r>
            <a:r>
              <a:rPr sz="900" spc="433">
                <a:solidFill>
                  <a:srgbClr val="000000"/>
                </a:solidFill>
                <a:latin typeface="Arial"/>
                <a:cs typeface="Arial"/>
              </a:rPr>
              <a:t> </a:t>
            </a:r>
            <a:r>
              <a:rPr sz="900">
                <a:solidFill>
                  <a:srgbClr val="000000"/>
                </a:solidFill>
                <a:latin typeface="Arial"/>
                <a:cs typeface="Arial"/>
              </a:rPr>
              <a:t>em</a:t>
            </a:r>
            <a:endParaRPr lang="pt-BR" sz="900">
              <a:solidFill>
                <a:srgbClr val="000000"/>
              </a:solidFill>
              <a:latin typeface="Arial"/>
              <a:cs typeface="Arial"/>
            </a:endParaRPr>
          </a:p>
          <a:p>
            <a:pPr marL="0" marR="0">
              <a:lnSpc>
                <a:spcPts val="1005"/>
              </a:lnSpc>
              <a:spcBef>
                <a:spcPts val="194"/>
              </a:spcBef>
              <a:spcAft>
                <a:spcPts val="0"/>
              </a:spcAft>
            </a:pPr>
            <a:r>
              <a:rPr lang="pt-BR" sz="900">
                <a:solidFill>
                  <a:srgbClr val="000000"/>
                </a:solidFill>
                <a:latin typeface="Arial"/>
                <a:cs typeface="Arial"/>
              </a:rPr>
              <a:t>Sincronizar contatos. </a:t>
            </a:r>
            <a:r>
              <a:rPr sz="900">
                <a:solidFill>
                  <a:srgbClr val="000000"/>
                </a:solidFill>
                <a:latin typeface="Arial"/>
                <a:cs typeface="Arial"/>
              </a:rPr>
              <a:t>Selecione</a:t>
            </a:r>
            <a:r>
              <a:rPr sz="900" spc="15">
                <a:solidFill>
                  <a:srgbClr val="000000"/>
                </a:solidFill>
                <a:latin typeface="Arial"/>
                <a:cs typeface="Arial"/>
              </a:rPr>
              <a:t> </a:t>
            </a:r>
            <a:r>
              <a:rPr sz="900" dirty="0">
                <a:solidFill>
                  <a:srgbClr val="000000"/>
                </a:solidFill>
                <a:latin typeface="Arial"/>
                <a:cs typeface="Arial"/>
              </a:rPr>
              <a:t>OK</a:t>
            </a:r>
            <a:r>
              <a:rPr sz="900" spc="17" dirty="0">
                <a:solidFill>
                  <a:srgbClr val="000000"/>
                </a:solidFill>
                <a:latin typeface="Arial"/>
                <a:cs typeface="Arial"/>
              </a:rPr>
              <a:t> </a:t>
            </a:r>
            <a:r>
              <a:rPr sz="900" dirty="0">
                <a:solidFill>
                  <a:srgbClr val="000000"/>
                </a:solidFill>
                <a:latin typeface="Arial"/>
                <a:cs typeface="Arial"/>
              </a:rPr>
              <a:t>com</a:t>
            </a:r>
            <a:r>
              <a:rPr sz="900" spc="15" dirty="0">
                <a:solidFill>
                  <a:srgbClr val="000000"/>
                </a:solidFill>
                <a:latin typeface="Arial"/>
                <a:cs typeface="Arial"/>
              </a:rPr>
              <a:t> </a:t>
            </a:r>
            <a:r>
              <a:rPr sz="900" dirty="0">
                <a:solidFill>
                  <a:srgbClr val="000000"/>
                </a:solidFill>
                <a:latin typeface="Arial"/>
                <a:cs typeface="Arial"/>
              </a:rPr>
              <a:t>os botões Para</a:t>
            </a:r>
            <a:r>
              <a:rPr sz="900" spc="14" dirty="0">
                <a:solidFill>
                  <a:srgbClr val="000000"/>
                </a:solidFill>
                <a:latin typeface="Arial"/>
                <a:cs typeface="Arial"/>
              </a:rPr>
              <a:t> </a:t>
            </a:r>
            <a:r>
              <a:rPr sz="900" dirty="0">
                <a:solidFill>
                  <a:srgbClr val="000000"/>
                </a:solidFill>
                <a:latin typeface="Arial"/>
                <a:cs typeface="Arial"/>
              </a:rPr>
              <a:t>Cima</a:t>
            </a:r>
            <a:r>
              <a:rPr sz="900" spc="17" dirty="0">
                <a:solidFill>
                  <a:srgbClr val="000000"/>
                </a:solidFill>
                <a:latin typeface="Arial"/>
                <a:cs typeface="Arial"/>
              </a:rPr>
              <a:t> </a:t>
            </a:r>
            <a:r>
              <a:rPr sz="900" dirty="0">
                <a:solidFill>
                  <a:srgbClr val="000000"/>
                </a:solidFill>
                <a:latin typeface="Arial"/>
                <a:cs typeface="Arial"/>
              </a:rPr>
              <a:t>e</a:t>
            </a:r>
            <a:r>
              <a:rPr sz="900" spc="15" dirty="0">
                <a:solidFill>
                  <a:srgbClr val="000000"/>
                </a:solidFill>
                <a:latin typeface="Arial"/>
                <a:cs typeface="Arial"/>
              </a:rPr>
              <a:t> </a:t>
            </a:r>
            <a:r>
              <a:rPr sz="900" dirty="0">
                <a:solidFill>
                  <a:srgbClr val="000000"/>
                </a:solidFill>
                <a:latin typeface="Arial"/>
                <a:cs typeface="Arial"/>
              </a:rPr>
              <a:t>Para</a:t>
            </a:r>
            <a:r>
              <a:rPr sz="900" spc="14" dirty="0">
                <a:solidFill>
                  <a:srgbClr val="000000"/>
                </a:solidFill>
                <a:latin typeface="Arial"/>
                <a:cs typeface="Arial"/>
              </a:rPr>
              <a:t> </a:t>
            </a:r>
            <a:r>
              <a:rPr sz="900" dirty="0">
                <a:solidFill>
                  <a:srgbClr val="000000"/>
                </a:solidFill>
                <a:latin typeface="Arial"/>
                <a:cs typeface="Arial"/>
              </a:rPr>
              <a:t>Baixo</a:t>
            </a:r>
            <a:r>
              <a:rPr sz="900" spc="19" dirty="0">
                <a:solidFill>
                  <a:srgbClr val="000000"/>
                </a:solidFill>
                <a:latin typeface="Arial"/>
                <a:cs typeface="Arial"/>
              </a:rPr>
              <a:t> </a:t>
            </a:r>
            <a:r>
              <a:rPr sz="900">
                <a:solidFill>
                  <a:srgbClr val="000000"/>
                </a:solidFill>
                <a:latin typeface="Arial"/>
                <a:cs typeface="Arial"/>
              </a:rPr>
              <a:t>e</a:t>
            </a:r>
            <a:r>
              <a:rPr sz="900" spc="15">
                <a:solidFill>
                  <a:srgbClr val="000000"/>
                </a:solidFill>
                <a:latin typeface="Arial"/>
                <a:cs typeface="Arial"/>
              </a:rPr>
              <a:t> </a:t>
            </a:r>
            <a:r>
              <a:rPr lang="pt-BR" sz="900">
                <a:solidFill>
                  <a:srgbClr val="000000"/>
                </a:solidFill>
                <a:latin typeface="Arial"/>
                <a:cs typeface="Arial"/>
              </a:rPr>
              <a:t>aperte para confirmar o download. Quando a mensagem “Downloading......” tenha desaparecido, faça uma pressão longa e voltará ao segundo menu.</a:t>
            </a:r>
            <a:endParaRPr sz="900" dirty="0">
              <a:solidFill>
                <a:srgbClr val="000000"/>
              </a:solidFill>
              <a:latin typeface="Arial"/>
              <a:cs typeface="Arial"/>
            </a:endParaRPr>
          </a:p>
        </p:txBody>
      </p:sp>
      <p:sp>
        <p:nvSpPr>
          <p:cNvPr id="16" name="object 16"/>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32</a:t>
            </a:r>
          </a:p>
        </p:txBody>
      </p:sp>
      <p:pic>
        <p:nvPicPr>
          <p:cNvPr id="18" name="Imagem 17">
            <a:extLst>
              <a:ext uri="{FF2B5EF4-FFF2-40B4-BE49-F238E27FC236}">
                <a16:creationId xmlns:a16="http://schemas.microsoft.com/office/drawing/2014/main" id="{9D3C54D7-2438-64F7-018F-44E3848D2100}"/>
              </a:ext>
            </a:extLst>
          </p:cNvPr>
          <p:cNvPicPr>
            <a:picLocks noChangeAspect="1"/>
          </p:cNvPicPr>
          <p:nvPr/>
        </p:nvPicPr>
        <p:blipFill>
          <a:blip r:embed="rId3"/>
          <a:stretch>
            <a:fillRect/>
          </a:stretch>
        </p:blipFill>
        <p:spPr>
          <a:xfrm>
            <a:off x="546234" y="1878059"/>
            <a:ext cx="3045708" cy="1908736"/>
          </a:xfrm>
          <a:prstGeom prst="rect">
            <a:avLst/>
          </a:prstGeom>
        </p:spPr>
      </p:pic>
      <p:pic>
        <p:nvPicPr>
          <p:cNvPr id="20" name="Imagem 19">
            <a:extLst>
              <a:ext uri="{FF2B5EF4-FFF2-40B4-BE49-F238E27FC236}">
                <a16:creationId xmlns:a16="http://schemas.microsoft.com/office/drawing/2014/main" id="{38F8E176-66B3-7390-E1E6-FD045005C72E}"/>
              </a:ext>
            </a:extLst>
          </p:cNvPr>
          <p:cNvPicPr>
            <a:picLocks noChangeAspect="1"/>
          </p:cNvPicPr>
          <p:nvPr/>
        </p:nvPicPr>
        <p:blipFill>
          <a:blip r:embed="rId4"/>
          <a:stretch>
            <a:fillRect/>
          </a:stretch>
        </p:blipFill>
        <p:spPr>
          <a:xfrm>
            <a:off x="3964559" y="1878059"/>
            <a:ext cx="3181228" cy="190873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607018"/>
            <a:ext cx="2219119" cy="418671"/>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Voltar à interface de ajuste</a:t>
            </a:r>
            <a:r>
              <a:rPr sz="1200" b="1" spc="-10" dirty="0">
                <a:solidFill>
                  <a:srgbClr val="000000"/>
                </a:solidFill>
                <a:latin typeface="Arial"/>
                <a:cs typeface="Arial"/>
              </a:rPr>
              <a:t> </a:t>
            </a:r>
            <a:r>
              <a:rPr sz="1200" b="1" dirty="0">
                <a:solidFill>
                  <a:srgbClr val="000000"/>
                </a:solidFill>
                <a:latin typeface="Arial"/>
                <a:cs typeface="Arial"/>
              </a:rPr>
              <a:t>e</a:t>
            </a:r>
          </a:p>
          <a:p>
            <a:pPr marL="0" marR="0">
              <a:lnSpc>
                <a:spcPts val="1340"/>
              </a:lnSpc>
              <a:spcBef>
                <a:spcPts val="365"/>
              </a:spcBef>
              <a:spcAft>
                <a:spcPts val="0"/>
              </a:spcAft>
            </a:pPr>
            <a:r>
              <a:rPr sz="1200" b="1" dirty="0">
                <a:solidFill>
                  <a:srgbClr val="000000"/>
                </a:solidFill>
                <a:latin typeface="Arial"/>
                <a:cs typeface="Arial"/>
              </a:rPr>
              <a:t>instrumentação</a:t>
            </a:r>
          </a:p>
        </p:txBody>
      </p:sp>
      <p:sp>
        <p:nvSpPr>
          <p:cNvPr id="6" name="object 6"/>
          <p:cNvSpPr txBox="1"/>
          <p:nvPr/>
        </p:nvSpPr>
        <p:spPr>
          <a:xfrm>
            <a:off x="3964559" y="601885"/>
            <a:ext cx="3210883"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Na</a:t>
            </a:r>
            <a:r>
              <a:rPr sz="900" spc="99" dirty="0">
                <a:solidFill>
                  <a:srgbClr val="000000"/>
                </a:solidFill>
                <a:latin typeface="Arial"/>
                <a:cs typeface="Arial"/>
              </a:rPr>
              <a:t> </a:t>
            </a:r>
            <a:r>
              <a:rPr sz="900" dirty="0">
                <a:solidFill>
                  <a:srgbClr val="000000"/>
                </a:solidFill>
                <a:latin typeface="Arial"/>
                <a:cs typeface="Arial"/>
              </a:rPr>
              <a:t>posição</a:t>
            </a:r>
            <a:r>
              <a:rPr sz="900" spc="89" dirty="0">
                <a:solidFill>
                  <a:srgbClr val="000000"/>
                </a:solidFill>
                <a:latin typeface="Arial"/>
                <a:cs typeface="Arial"/>
              </a:rPr>
              <a:t> </a:t>
            </a:r>
            <a:r>
              <a:rPr sz="900" dirty="0">
                <a:solidFill>
                  <a:srgbClr val="000000"/>
                </a:solidFill>
                <a:latin typeface="Arial"/>
                <a:cs typeface="Arial"/>
              </a:rPr>
              <a:t>de</a:t>
            </a:r>
            <a:r>
              <a:rPr sz="900" spc="87" dirty="0">
                <a:solidFill>
                  <a:srgbClr val="000000"/>
                </a:solidFill>
                <a:latin typeface="Arial"/>
                <a:cs typeface="Arial"/>
              </a:rPr>
              <a:t> </a:t>
            </a:r>
            <a:r>
              <a:rPr sz="900" dirty="0">
                <a:solidFill>
                  <a:srgbClr val="000000"/>
                </a:solidFill>
                <a:latin typeface="Arial"/>
                <a:cs typeface="Arial"/>
              </a:rPr>
              <a:t>roda</a:t>
            </a:r>
            <a:r>
              <a:rPr sz="900" spc="91" dirty="0">
                <a:solidFill>
                  <a:srgbClr val="000000"/>
                </a:solidFill>
                <a:latin typeface="Arial"/>
                <a:cs typeface="Arial"/>
              </a:rPr>
              <a:t> </a:t>
            </a:r>
            <a:r>
              <a:rPr sz="900" dirty="0">
                <a:solidFill>
                  <a:srgbClr val="000000"/>
                </a:solidFill>
                <a:latin typeface="Arial"/>
                <a:cs typeface="Arial"/>
              </a:rPr>
              <a:t>dianteira</a:t>
            </a:r>
            <a:r>
              <a:rPr sz="900" spc="77" dirty="0">
                <a:solidFill>
                  <a:srgbClr val="000000"/>
                </a:solidFill>
                <a:latin typeface="Arial"/>
                <a:cs typeface="Arial"/>
              </a:rPr>
              <a:t> </a:t>
            </a:r>
            <a:r>
              <a:rPr sz="900" dirty="0">
                <a:solidFill>
                  <a:srgbClr val="000000"/>
                </a:solidFill>
                <a:latin typeface="Arial"/>
                <a:cs typeface="Arial"/>
              </a:rPr>
              <a:t>e</a:t>
            </a:r>
            <a:r>
              <a:rPr sz="900" spc="100" dirty="0">
                <a:solidFill>
                  <a:srgbClr val="000000"/>
                </a:solidFill>
                <a:latin typeface="Arial"/>
                <a:cs typeface="Arial"/>
              </a:rPr>
              <a:t> </a:t>
            </a:r>
            <a:r>
              <a:rPr sz="900" dirty="0">
                <a:solidFill>
                  <a:srgbClr val="000000"/>
                </a:solidFill>
                <a:latin typeface="Arial"/>
                <a:cs typeface="Arial"/>
              </a:rPr>
              <a:t>traseira</a:t>
            </a:r>
            <a:r>
              <a:rPr sz="900" spc="88" dirty="0">
                <a:solidFill>
                  <a:srgbClr val="000000"/>
                </a:solidFill>
                <a:latin typeface="Arial"/>
                <a:cs typeface="Arial"/>
              </a:rPr>
              <a:t> </a:t>
            </a:r>
            <a:r>
              <a:rPr sz="900" dirty="0">
                <a:solidFill>
                  <a:srgbClr val="000000"/>
                </a:solidFill>
                <a:latin typeface="Arial"/>
                <a:cs typeface="Arial"/>
              </a:rPr>
              <a:t>da</a:t>
            </a:r>
            <a:r>
              <a:rPr sz="900" spc="87" dirty="0">
                <a:solidFill>
                  <a:srgbClr val="000000"/>
                </a:solidFill>
                <a:latin typeface="Arial"/>
                <a:cs typeface="Arial"/>
              </a:rPr>
              <a:t> </a:t>
            </a:r>
            <a:r>
              <a:rPr sz="900" dirty="0">
                <a:solidFill>
                  <a:srgbClr val="000000"/>
                </a:solidFill>
                <a:latin typeface="Arial"/>
                <a:cs typeface="Arial"/>
              </a:rPr>
              <a:t>interface</a:t>
            </a:r>
            <a:r>
              <a:rPr sz="900" spc="89" dirty="0">
                <a:solidFill>
                  <a:srgbClr val="000000"/>
                </a:solidFill>
                <a:latin typeface="Arial"/>
                <a:cs typeface="Arial"/>
              </a:rPr>
              <a:t> </a:t>
            </a:r>
            <a:r>
              <a:rPr sz="900">
                <a:solidFill>
                  <a:srgbClr val="000000"/>
                </a:solidFill>
                <a:latin typeface="Arial"/>
                <a:cs typeface="Arial"/>
              </a:rPr>
              <a:t>de</a:t>
            </a:r>
            <a:r>
              <a:rPr sz="900" spc="87">
                <a:solidFill>
                  <a:srgbClr val="000000"/>
                </a:solidFill>
                <a:latin typeface="Arial"/>
                <a:cs typeface="Arial"/>
              </a:rPr>
              <a:t> </a:t>
            </a:r>
            <a:r>
              <a:rPr sz="900">
                <a:solidFill>
                  <a:srgbClr val="000000"/>
                </a:solidFill>
                <a:latin typeface="Arial"/>
                <a:cs typeface="Arial"/>
              </a:rPr>
              <a:t>M</a:t>
            </a:r>
            <a:r>
              <a:rPr lang="pt-BR" sz="900">
                <a:solidFill>
                  <a:srgbClr val="000000"/>
                </a:solidFill>
                <a:latin typeface="Arial"/>
                <a:cs typeface="Arial"/>
              </a:rPr>
              <a:t>eu</a:t>
            </a:r>
            <a:endParaRPr sz="900" dirty="0">
              <a:solidFill>
                <a:srgbClr val="000000"/>
              </a:solidFill>
              <a:latin typeface="Arial"/>
              <a:cs typeface="Arial"/>
            </a:endParaRPr>
          </a:p>
          <a:p>
            <a:pPr marL="0" marR="0">
              <a:lnSpc>
                <a:spcPts val="1005"/>
              </a:lnSpc>
              <a:spcBef>
                <a:spcPts val="194"/>
              </a:spcBef>
              <a:spcAft>
                <a:spcPts val="0"/>
              </a:spcAft>
            </a:pPr>
            <a:r>
              <a:rPr sz="900">
                <a:solidFill>
                  <a:srgbClr val="000000"/>
                </a:solidFill>
                <a:latin typeface="Arial"/>
                <a:cs typeface="Arial"/>
              </a:rPr>
              <a:t>Ve</a:t>
            </a:r>
            <a:r>
              <a:rPr lang="pt-BR" sz="900">
                <a:solidFill>
                  <a:srgbClr val="000000"/>
                </a:solidFill>
                <a:latin typeface="Arial"/>
                <a:cs typeface="Arial"/>
              </a:rPr>
              <a:t>ículo</a:t>
            </a:r>
            <a:r>
              <a:rPr sz="900">
                <a:solidFill>
                  <a:srgbClr val="000000"/>
                </a:solidFill>
                <a:latin typeface="Arial"/>
                <a:cs typeface="Arial"/>
              </a:rPr>
              <a:t>,</a:t>
            </a:r>
            <a:r>
              <a:rPr sz="900" spc="104">
                <a:solidFill>
                  <a:srgbClr val="000000"/>
                </a:solidFill>
                <a:latin typeface="Arial"/>
                <a:cs typeface="Arial"/>
              </a:rPr>
              <a:t> </a:t>
            </a:r>
            <a:r>
              <a:rPr sz="900">
                <a:solidFill>
                  <a:srgbClr val="000000"/>
                </a:solidFill>
                <a:latin typeface="Arial"/>
                <a:cs typeface="Arial"/>
              </a:rPr>
              <a:t>há</a:t>
            </a:r>
            <a:r>
              <a:rPr sz="900" spc="98">
                <a:solidFill>
                  <a:srgbClr val="000000"/>
                </a:solidFill>
                <a:latin typeface="Arial"/>
                <a:cs typeface="Arial"/>
              </a:rPr>
              <a:t> </a:t>
            </a:r>
            <a:r>
              <a:rPr sz="900">
                <a:solidFill>
                  <a:srgbClr val="000000"/>
                </a:solidFill>
                <a:latin typeface="Arial"/>
                <a:cs typeface="Arial"/>
              </a:rPr>
              <a:t>um</a:t>
            </a:r>
            <a:r>
              <a:rPr lang="pt-BR" sz="900" spc="101">
                <a:solidFill>
                  <a:srgbClr val="000000"/>
                </a:solidFill>
                <a:latin typeface="Arial"/>
                <a:cs typeface="Arial"/>
              </a:rPr>
              <a:t>a tela </a:t>
            </a:r>
            <a:r>
              <a:rPr sz="900">
                <a:solidFill>
                  <a:srgbClr val="000000"/>
                </a:solidFill>
                <a:latin typeface="Arial"/>
                <a:cs typeface="Arial"/>
              </a:rPr>
              <a:t>para</a:t>
            </a:r>
            <a:r>
              <a:rPr sz="900" spc="99">
                <a:solidFill>
                  <a:srgbClr val="000000"/>
                </a:solidFill>
                <a:latin typeface="Arial"/>
                <a:cs typeface="Arial"/>
              </a:rPr>
              <a:t> </a:t>
            </a:r>
            <a:r>
              <a:rPr sz="900" dirty="0">
                <a:solidFill>
                  <a:srgbClr val="000000"/>
                </a:solidFill>
                <a:latin typeface="Arial"/>
                <a:cs typeface="Arial"/>
              </a:rPr>
              <a:t>o</a:t>
            </a:r>
            <a:r>
              <a:rPr sz="900" spc="100" dirty="0">
                <a:solidFill>
                  <a:srgbClr val="000000"/>
                </a:solidFill>
                <a:latin typeface="Arial"/>
                <a:cs typeface="Arial"/>
              </a:rPr>
              <a:t> </a:t>
            </a:r>
            <a:r>
              <a:rPr sz="900" dirty="0">
                <a:solidFill>
                  <a:srgbClr val="000000"/>
                </a:solidFill>
                <a:latin typeface="Arial"/>
                <a:cs typeface="Arial"/>
              </a:rPr>
              <a:t>sensor</a:t>
            </a:r>
            <a:r>
              <a:rPr sz="900" spc="96" dirty="0">
                <a:solidFill>
                  <a:srgbClr val="000000"/>
                </a:solidFill>
                <a:latin typeface="Arial"/>
                <a:cs typeface="Arial"/>
              </a:rPr>
              <a:t> </a:t>
            </a:r>
            <a:r>
              <a:rPr sz="900" dirty="0">
                <a:solidFill>
                  <a:srgbClr val="000000"/>
                </a:solidFill>
                <a:latin typeface="Arial"/>
                <a:cs typeface="Arial"/>
              </a:rPr>
              <a:t>de</a:t>
            </a:r>
            <a:r>
              <a:rPr sz="900" spc="98" dirty="0">
                <a:solidFill>
                  <a:srgbClr val="000000"/>
                </a:solidFill>
                <a:latin typeface="Arial"/>
                <a:cs typeface="Arial"/>
              </a:rPr>
              <a:t> </a:t>
            </a:r>
            <a:r>
              <a:rPr sz="900" dirty="0">
                <a:solidFill>
                  <a:srgbClr val="000000"/>
                </a:solidFill>
                <a:latin typeface="Arial"/>
                <a:cs typeface="Arial"/>
              </a:rPr>
              <a:t>pressão</a:t>
            </a:r>
            <a:r>
              <a:rPr sz="900" spc="101" dirty="0">
                <a:solidFill>
                  <a:srgbClr val="000000"/>
                </a:solidFill>
                <a:latin typeface="Arial"/>
                <a:cs typeface="Arial"/>
              </a:rPr>
              <a:t> </a:t>
            </a:r>
            <a:r>
              <a:rPr sz="900" dirty="0">
                <a:solidFill>
                  <a:srgbClr val="000000"/>
                </a:solidFill>
                <a:latin typeface="Arial"/>
                <a:cs typeface="Arial"/>
              </a:rPr>
              <a:t>dos</a:t>
            </a:r>
            <a:r>
              <a:rPr sz="900" spc="100" dirty="0">
                <a:solidFill>
                  <a:srgbClr val="000000"/>
                </a:solidFill>
                <a:latin typeface="Arial"/>
                <a:cs typeface="Arial"/>
              </a:rPr>
              <a:t> </a:t>
            </a:r>
            <a:r>
              <a:rPr sz="900" dirty="0">
                <a:solidFill>
                  <a:srgbClr val="000000"/>
                </a:solidFill>
                <a:latin typeface="Arial"/>
                <a:cs typeface="Arial"/>
              </a:rPr>
              <a:t>pneus,</a:t>
            </a:r>
          </a:p>
          <a:p>
            <a:pPr marL="0" marR="0">
              <a:lnSpc>
                <a:spcPts val="1005"/>
              </a:lnSpc>
              <a:spcBef>
                <a:spcPts val="194"/>
              </a:spcBef>
              <a:spcAft>
                <a:spcPts val="0"/>
              </a:spcAft>
            </a:pPr>
            <a:r>
              <a:rPr sz="900" dirty="0">
                <a:solidFill>
                  <a:srgbClr val="000000"/>
                </a:solidFill>
                <a:latin typeface="Arial"/>
                <a:cs typeface="Arial"/>
              </a:rPr>
              <a:t>quando</a:t>
            </a:r>
            <a:r>
              <a:rPr sz="900" spc="363" dirty="0">
                <a:solidFill>
                  <a:srgbClr val="000000"/>
                </a:solidFill>
                <a:latin typeface="Arial"/>
                <a:cs typeface="Arial"/>
              </a:rPr>
              <a:t> </a:t>
            </a:r>
            <a:r>
              <a:rPr sz="900" dirty="0">
                <a:solidFill>
                  <a:srgbClr val="000000"/>
                </a:solidFill>
                <a:latin typeface="Arial"/>
                <a:cs typeface="Arial"/>
              </a:rPr>
              <a:t>a</a:t>
            </a:r>
            <a:r>
              <a:rPr sz="900" spc="352" dirty="0">
                <a:solidFill>
                  <a:srgbClr val="000000"/>
                </a:solidFill>
                <a:latin typeface="Arial"/>
                <a:cs typeface="Arial"/>
              </a:rPr>
              <a:t> </a:t>
            </a:r>
            <a:r>
              <a:rPr sz="900" dirty="0">
                <a:solidFill>
                  <a:srgbClr val="000000"/>
                </a:solidFill>
                <a:latin typeface="Arial"/>
                <a:cs typeface="Arial"/>
              </a:rPr>
              <a:t>carga</a:t>
            </a:r>
            <a:r>
              <a:rPr sz="900" spc="350" dirty="0">
                <a:solidFill>
                  <a:srgbClr val="000000"/>
                </a:solidFill>
                <a:latin typeface="Arial"/>
                <a:cs typeface="Arial"/>
              </a:rPr>
              <a:t> </a:t>
            </a:r>
            <a:r>
              <a:rPr sz="900" dirty="0">
                <a:solidFill>
                  <a:srgbClr val="000000"/>
                </a:solidFill>
                <a:latin typeface="Arial"/>
                <a:cs typeface="Arial"/>
              </a:rPr>
              <a:t>da</a:t>
            </a:r>
            <a:r>
              <a:rPr sz="900" spc="361" dirty="0">
                <a:solidFill>
                  <a:srgbClr val="000000"/>
                </a:solidFill>
                <a:latin typeface="Arial"/>
                <a:cs typeface="Arial"/>
              </a:rPr>
              <a:t> </a:t>
            </a:r>
            <a:r>
              <a:rPr sz="900" dirty="0">
                <a:solidFill>
                  <a:srgbClr val="000000"/>
                </a:solidFill>
                <a:latin typeface="Arial"/>
                <a:cs typeface="Arial"/>
              </a:rPr>
              <a:t>pilha</a:t>
            </a:r>
            <a:r>
              <a:rPr sz="900" spc="366" dirty="0">
                <a:solidFill>
                  <a:srgbClr val="000000"/>
                </a:solidFill>
                <a:latin typeface="Arial"/>
                <a:cs typeface="Arial"/>
              </a:rPr>
              <a:t> </a:t>
            </a:r>
            <a:r>
              <a:rPr sz="900" dirty="0">
                <a:solidFill>
                  <a:srgbClr val="000000"/>
                </a:solidFill>
                <a:latin typeface="Arial"/>
                <a:cs typeface="Arial"/>
              </a:rPr>
              <a:t>é</a:t>
            </a:r>
            <a:r>
              <a:rPr sz="900" spc="353" dirty="0">
                <a:solidFill>
                  <a:srgbClr val="000000"/>
                </a:solidFill>
                <a:latin typeface="Arial"/>
                <a:cs typeface="Arial"/>
              </a:rPr>
              <a:t> </a:t>
            </a:r>
            <a:r>
              <a:rPr sz="900" dirty="0">
                <a:solidFill>
                  <a:srgbClr val="000000"/>
                </a:solidFill>
                <a:latin typeface="Arial"/>
                <a:cs typeface="Arial"/>
              </a:rPr>
              <a:t>baixa,</a:t>
            </a:r>
            <a:r>
              <a:rPr sz="900" spc="362" dirty="0">
                <a:solidFill>
                  <a:srgbClr val="000000"/>
                </a:solidFill>
                <a:latin typeface="Arial"/>
                <a:cs typeface="Arial"/>
              </a:rPr>
              <a:t> </a:t>
            </a:r>
            <a:r>
              <a:rPr sz="900" dirty="0">
                <a:solidFill>
                  <a:srgbClr val="000000"/>
                </a:solidFill>
                <a:latin typeface="Arial"/>
                <a:cs typeface="Arial"/>
              </a:rPr>
              <a:t>pode</a:t>
            </a:r>
            <a:r>
              <a:rPr sz="900" spc="353" dirty="0">
                <a:solidFill>
                  <a:srgbClr val="000000"/>
                </a:solidFill>
                <a:latin typeface="Arial"/>
                <a:cs typeface="Arial"/>
              </a:rPr>
              <a:t> </a:t>
            </a:r>
            <a:r>
              <a:rPr sz="900" dirty="0">
                <a:solidFill>
                  <a:srgbClr val="000000"/>
                </a:solidFill>
                <a:latin typeface="Arial"/>
                <a:cs typeface="Arial"/>
              </a:rPr>
              <a:t>informá-lo</a:t>
            </a:r>
            <a:r>
              <a:rPr sz="900" spc="360" dirty="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anomalia.</a:t>
            </a:r>
          </a:p>
        </p:txBody>
      </p:sp>
      <p:sp>
        <p:nvSpPr>
          <p:cNvPr id="7" name="object 7"/>
          <p:cNvSpPr txBox="1"/>
          <p:nvPr/>
        </p:nvSpPr>
        <p:spPr>
          <a:xfrm>
            <a:off x="541020" y="1098709"/>
            <a:ext cx="3207657"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86" dirty="0">
                <a:solidFill>
                  <a:srgbClr val="000000"/>
                </a:solidFill>
                <a:latin typeface="Arial"/>
                <a:cs typeface="Arial"/>
              </a:rPr>
              <a:t> </a:t>
            </a:r>
            <a:r>
              <a:rPr sz="900" dirty="0">
                <a:solidFill>
                  <a:srgbClr val="000000"/>
                </a:solidFill>
                <a:latin typeface="Arial"/>
                <a:cs typeface="Arial"/>
              </a:rPr>
              <a:t>entrar</a:t>
            </a:r>
            <a:r>
              <a:rPr sz="900" spc="86" dirty="0">
                <a:solidFill>
                  <a:srgbClr val="000000"/>
                </a:solidFill>
                <a:latin typeface="Arial"/>
                <a:cs typeface="Arial"/>
              </a:rPr>
              <a:t> </a:t>
            </a:r>
            <a:r>
              <a:rPr sz="900" dirty="0">
                <a:solidFill>
                  <a:srgbClr val="000000"/>
                </a:solidFill>
                <a:latin typeface="Arial"/>
                <a:cs typeface="Arial"/>
              </a:rPr>
              <a:t>no</a:t>
            </a:r>
            <a:r>
              <a:rPr sz="900" spc="73" dirty="0">
                <a:solidFill>
                  <a:srgbClr val="000000"/>
                </a:solidFill>
                <a:latin typeface="Arial"/>
                <a:cs typeface="Arial"/>
              </a:rPr>
              <a:t> </a:t>
            </a:r>
            <a:r>
              <a:rPr sz="900" dirty="0">
                <a:solidFill>
                  <a:srgbClr val="000000"/>
                </a:solidFill>
                <a:latin typeface="Arial"/>
                <a:cs typeface="Arial"/>
              </a:rPr>
              <a:t>segundo</a:t>
            </a:r>
            <a:r>
              <a:rPr sz="900" spc="88" dirty="0">
                <a:solidFill>
                  <a:srgbClr val="000000"/>
                </a:solidFill>
                <a:latin typeface="Arial"/>
                <a:cs typeface="Arial"/>
              </a:rPr>
              <a:t> </a:t>
            </a:r>
            <a:r>
              <a:rPr sz="900" dirty="0">
                <a:solidFill>
                  <a:srgbClr val="000000"/>
                </a:solidFill>
                <a:latin typeface="Arial"/>
                <a:cs typeface="Arial"/>
              </a:rPr>
              <a:t>menu,</a:t>
            </a:r>
            <a:r>
              <a:rPr sz="900" spc="86" dirty="0">
                <a:solidFill>
                  <a:srgbClr val="000000"/>
                </a:solidFill>
                <a:latin typeface="Arial"/>
                <a:cs typeface="Arial"/>
              </a:rPr>
              <a:t> </a:t>
            </a:r>
            <a:r>
              <a:rPr sz="900" dirty="0">
                <a:solidFill>
                  <a:srgbClr val="000000"/>
                </a:solidFill>
                <a:latin typeface="Arial"/>
                <a:cs typeface="Arial"/>
              </a:rPr>
              <a:t>faça</a:t>
            </a:r>
            <a:r>
              <a:rPr sz="900" spc="88" dirty="0">
                <a:solidFill>
                  <a:srgbClr val="000000"/>
                </a:solidFill>
                <a:latin typeface="Arial"/>
                <a:cs typeface="Arial"/>
              </a:rPr>
              <a:t> </a:t>
            </a:r>
            <a:r>
              <a:rPr sz="900" dirty="0">
                <a:solidFill>
                  <a:srgbClr val="000000"/>
                </a:solidFill>
                <a:latin typeface="Arial"/>
                <a:cs typeface="Arial"/>
              </a:rPr>
              <a:t>uma</a:t>
            </a:r>
            <a:r>
              <a:rPr sz="900" spc="89" dirty="0">
                <a:solidFill>
                  <a:srgbClr val="000000"/>
                </a:solidFill>
                <a:latin typeface="Arial"/>
                <a:cs typeface="Arial"/>
              </a:rPr>
              <a:t> </a:t>
            </a:r>
            <a:r>
              <a:rPr sz="900" dirty="0">
                <a:solidFill>
                  <a:srgbClr val="000000"/>
                </a:solidFill>
                <a:latin typeface="Arial"/>
                <a:cs typeface="Arial"/>
              </a:rPr>
              <a:t>pressão</a:t>
            </a:r>
            <a:r>
              <a:rPr sz="900" spc="88" dirty="0">
                <a:solidFill>
                  <a:srgbClr val="000000"/>
                </a:solidFill>
                <a:latin typeface="Arial"/>
                <a:cs typeface="Arial"/>
              </a:rPr>
              <a:t> </a:t>
            </a:r>
            <a:r>
              <a:rPr sz="900" dirty="0">
                <a:solidFill>
                  <a:srgbClr val="000000"/>
                </a:solidFill>
                <a:latin typeface="Arial"/>
                <a:cs typeface="Arial"/>
              </a:rPr>
              <a:t>longa</a:t>
            </a:r>
          </a:p>
          <a:p>
            <a:pPr>
              <a:lnSpc>
                <a:spcPts val="1005"/>
              </a:lnSpc>
              <a:spcBef>
                <a:spcPts val="194"/>
              </a:spcBef>
            </a:pPr>
            <a:r>
              <a:rPr sz="900" dirty="0">
                <a:solidFill>
                  <a:srgbClr val="000000"/>
                </a:solidFill>
                <a:latin typeface="Arial"/>
                <a:cs typeface="Arial"/>
              </a:rPr>
              <a:t>em</a:t>
            </a:r>
            <a:r>
              <a:rPr sz="900" spc="112" dirty="0">
                <a:solidFill>
                  <a:srgbClr val="000000"/>
                </a:solidFill>
                <a:latin typeface="Arial"/>
                <a:cs typeface="Arial"/>
              </a:rPr>
              <a:t> </a:t>
            </a:r>
            <a:r>
              <a:rPr sz="900" dirty="0">
                <a:solidFill>
                  <a:srgbClr val="000000"/>
                </a:solidFill>
                <a:latin typeface="Arial"/>
                <a:cs typeface="Arial"/>
              </a:rPr>
              <a:t>Confirmar</a:t>
            </a:r>
            <a:r>
              <a:rPr sz="900" spc="108" dirty="0">
                <a:solidFill>
                  <a:srgbClr val="000000"/>
                </a:solidFill>
                <a:latin typeface="Arial"/>
                <a:cs typeface="Arial"/>
              </a:rPr>
              <a:t> </a:t>
            </a:r>
            <a:r>
              <a:rPr sz="900" dirty="0">
                <a:solidFill>
                  <a:srgbClr val="000000"/>
                </a:solidFill>
                <a:latin typeface="Arial"/>
                <a:cs typeface="Arial"/>
              </a:rPr>
              <a:t>para</a:t>
            </a:r>
            <a:r>
              <a:rPr sz="900" spc="114" dirty="0">
                <a:solidFill>
                  <a:srgbClr val="000000"/>
                </a:solidFill>
                <a:latin typeface="Arial"/>
                <a:cs typeface="Arial"/>
              </a:rPr>
              <a:t> </a:t>
            </a:r>
            <a:r>
              <a:rPr sz="900" dirty="0">
                <a:solidFill>
                  <a:srgbClr val="000000"/>
                </a:solidFill>
                <a:latin typeface="Arial"/>
                <a:cs typeface="Arial"/>
              </a:rPr>
              <a:t>entrar</a:t>
            </a:r>
            <a:r>
              <a:rPr sz="900" spc="109" dirty="0">
                <a:solidFill>
                  <a:srgbClr val="000000"/>
                </a:solidFill>
                <a:latin typeface="Arial"/>
                <a:cs typeface="Arial"/>
              </a:rPr>
              <a:t> </a:t>
            </a:r>
            <a:r>
              <a:rPr sz="900" dirty="0">
                <a:solidFill>
                  <a:srgbClr val="000000"/>
                </a:solidFill>
                <a:latin typeface="Arial"/>
                <a:cs typeface="Arial"/>
              </a:rPr>
              <a:t>no</a:t>
            </a:r>
            <a:r>
              <a:rPr sz="900" spc="97" dirty="0">
                <a:solidFill>
                  <a:srgbClr val="000000"/>
                </a:solidFill>
                <a:latin typeface="Arial"/>
                <a:cs typeface="Arial"/>
              </a:rPr>
              <a:t> </a:t>
            </a:r>
            <a:r>
              <a:rPr sz="900" dirty="0">
                <a:solidFill>
                  <a:srgbClr val="000000"/>
                </a:solidFill>
                <a:latin typeface="Arial"/>
                <a:cs typeface="Arial"/>
              </a:rPr>
              <a:t>primeiro</a:t>
            </a:r>
            <a:r>
              <a:rPr sz="900" spc="111" dirty="0">
                <a:solidFill>
                  <a:srgbClr val="000000"/>
                </a:solidFill>
                <a:latin typeface="Arial"/>
                <a:cs typeface="Arial"/>
              </a:rPr>
              <a:t> </a:t>
            </a:r>
            <a:r>
              <a:rPr sz="900" dirty="0">
                <a:solidFill>
                  <a:srgbClr val="000000"/>
                </a:solidFill>
                <a:latin typeface="Arial"/>
                <a:cs typeface="Arial"/>
              </a:rPr>
              <a:t>menu.</a:t>
            </a:r>
            <a:r>
              <a:rPr sz="900" spc="110" dirty="0">
                <a:solidFill>
                  <a:srgbClr val="000000"/>
                </a:solidFill>
                <a:latin typeface="Arial"/>
                <a:cs typeface="Arial"/>
              </a:rPr>
              <a:t> </a:t>
            </a:r>
            <a:r>
              <a:rPr sz="900">
                <a:solidFill>
                  <a:srgbClr val="000000"/>
                </a:solidFill>
                <a:latin typeface="Arial"/>
                <a:cs typeface="Arial"/>
              </a:rPr>
              <a:t>Depois</a:t>
            </a:r>
            <a:r>
              <a:rPr sz="900" spc="116">
                <a:solidFill>
                  <a:srgbClr val="000000"/>
                </a:solidFill>
                <a:latin typeface="Arial"/>
                <a:cs typeface="Arial"/>
              </a:rPr>
              <a:t> </a:t>
            </a:r>
            <a:r>
              <a:rPr lang="pt-BR" sz="900" spc="-29">
                <a:solidFill>
                  <a:srgbClr val="000000"/>
                </a:solidFill>
                <a:latin typeface="Arial"/>
                <a:cs typeface="Arial"/>
              </a:rPr>
              <a:t>aperte</a:t>
            </a:r>
            <a:endParaRPr sz="900" dirty="0">
              <a:solidFill>
                <a:srgbClr val="000000"/>
              </a:solidFill>
              <a:latin typeface="Arial"/>
              <a:cs typeface="Arial"/>
            </a:endParaRPr>
          </a:p>
          <a:p>
            <a:pPr>
              <a:lnSpc>
                <a:spcPts val="1005"/>
              </a:lnSpc>
              <a:spcBef>
                <a:spcPts val="197"/>
              </a:spcBef>
            </a:pPr>
            <a:r>
              <a:rPr sz="900" dirty="0">
                <a:solidFill>
                  <a:srgbClr val="000000"/>
                </a:solidFill>
                <a:latin typeface="Arial"/>
                <a:cs typeface="Arial"/>
              </a:rPr>
              <a:t>Para</a:t>
            </a:r>
            <a:r>
              <a:rPr sz="900" spc="219" dirty="0">
                <a:solidFill>
                  <a:srgbClr val="000000"/>
                </a:solidFill>
                <a:latin typeface="Arial"/>
                <a:cs typeface="Arial"/>
              </a:rPr>
              <a:t> </a:t>
            </a:r>
            <a:r>
              <a:rPr sz="900" dirty="0">
                <a:solidFill>
                  <a:srgbClr val="000000"/>
                </a:solidFill>
                <a:latin typeface="Arial"/>
                <a:cs typeface="Arial"/>
              </a:rPr>
              <a:t>Cima</a:t>
            </a:r>
            <a:r>
              <a:rPr sz="900" spc="209" dirty="0">
                <a:solidFill>
                  <a:srgbClr val="000000"/>
                </a:solidFill>
                <a:latin typeface="Arial"/>
                <a:cs typeface="Arial"/>
              </a:rPr>
              <a:t> </a:t>
            </a:r>
            <a:r>
              <a:rPr sz="900" dirty="0">
                <a:solidFill>
                  <a:srgbClr val="000000"/>
                </a:solidFill>
                <a:latin typeface="Arial"/>
                <a:cs typeface="Arial"/>
              </a:rPr>
              <a:t>ou</a:t>
            </a:r>
            <a:r>
              <a:rPr sz="900" spc="206" dirty="0">
                <a:solidFill>
                  <a:srgbClr val="000000"/>
                </a:solidFill>
                <a:latin typeface="Arial"/>
                <a:cs typeface="Arial"/>
              </a:rPr>
              <a:t> </a:t>
            </a:r>
            <a:r>
              <a:rPr sz="900" dirty="0">
                <a:solidFill>
                  <a:srgbClr val="000000"/>
                </a:solidFill>
                <a:latin typeface="Arial"/>
                <a:cs typeface="Arial"/>
              </a:rPr>
              <a:t>Para</a:t>
            </a:r>
            <a:r>
              <a:rPr sz="900" spc="208" dirty="0">
                <a:solidFill>
                  <a:srgbClr val="000000"/>
                </a:solidFill>
                <a:latin typeface="Arial"/>
                <a:cs typeface="Arial"/>
              </a:rPr>
              <a:t> </a:t>
            </a:r>
            <a:r>
              <a:rPr sz="900" dirty="0">
                <a:solidFill>
                  <a:srgbClr val="000000"/>
                </a:solidFill>
                <a:latin typeface="Arial"/>
                <a:cs typeface="Arial"/>
              </a:rPr>
              <a:t>Baixo</a:t>
            </a:r>
            <a:r>
              <a:rPr sz="900" spc="208" dirty="0">
                <a:solidFill>
                  <a:srgbClr val="000000"/>
                </a:solidFill>
                <a:latin typeface="Arial"/>
                <a:cs typeface="Arial"/>
              </a:rPr>
              <a:t> </a:t>
            </a:r>
            <a:r>
              <a:rPr sz="900" dirty="0">
                <a:solidFill>
                  <a:srgbClr val="000000"/>
                </a:solidFill>
                <a:latin typeface="Arial"/>
                <a:cs typeface="Arial"/>
              </a:rPr>
              <a:t>para</a:t>
            </a:r>
            <a:r>
              <a:rPr sz="900" spc="209" dirty="0">
                <a:solidFill>
                  <a:srgbClr val="000000"/>
                </a:solidFill>
                <a:latin typeface="Arial"/>
                <a:cs typeface="Arial"/>
              </a:rPr>
              <a:t> </a:t>
            </a:r>
            <a:r>
              <a:rPr sz="900" dirty="0">
                <a:solidFill>
                  <a:srgbClr val="000000"/>
                </a:solidFill>
                <a:latin typeface="Arial"/>
                <a:cs typeface="Arial"/>
              </a:rPr>
              <a:t>sair</a:t>
            </a:r>
            <a:r>
              <a:rPr sz="900" spc="202" dirty="0">
                <a:solidFill>
                  <a:srgbClr val="000000"/>
                </a:solidFill>
                <a:latin typeface="Arial"/>
                <a:cs typeface="Arial"/>
              </a:rPr>
              <a:t> </a:t>
            </a:r>
            <a:r>
              <a:rPr sz="900">
                <a:solidFill>
                  <a:srgbClr val="000000"/>
                </a:solidFill>
                <a:latin typeface="Arial"/>
                <a:cs typeface="Arial"/>
              </a:rPr>
              <a:t>e</a:t>
            </a:r>
            <a:r>
              <a:rPr sz="900" spc="208">
                <a:solidFill>
                  <a:srgbClr val="000000"/>
                </a:solidFill>
                <a:latin typeface="Arial"/>
                <a:cs typeface="Arial"/>
              </a:rPr>
              <a:t> </a:t>
            </a:r>
            <a:r>
              <a:rPr lang="pt-BR" sz="900" spc="-29">
                <a:solidFill>
                  <a:srgbClr val="000000"/>
                </a:solidFill>
                <a:latin typeface="Arial"/>
                <a:cs typeface="Arial"/>
              </a:rPr>
              <a:t>aperte</a:t>
            </a:r>
            <a:r>
              <a:rPr sz="900" spc="208">
                <a:solidFill>
                  <a:srgbClr val="000000"/>
                </a:solidFill>
                <a:latin typeface="Arial"/>
                <a:cs typeface="Arial"/>
              </a:rPr>
              <a:t> </a:t>
            </a:r>
            <a:r>
              <a:rPr sz="900" dirty="0">
                <a:solidFill>
                  <a:srgbClr val="000000"/>
                </a:solidFill>
                <a:latin typeface="Arial"/>
                <a:cs typeface="Arial"/>
              </a:rPr>
              <a:t>brevemente</a:t>
            </a:r>
          </a:p>
          <a:p>
            <a:pPr marL="0" marR="0">
              <a:lnSpc>
                <a:spcPts val="1005"/>
              </a:lnSpc>
              <a:spcBef>
                <a:spcPts val="194"/>
              </a:spcBef>
              <a:spcAft>
                <a:spcPts val="0"/>
              </a:spcAft>
            </a:pPr>
            <a:r>
              <a:rPr sz="900" dirty="0">
                <a:solidFill>
                  <a:srgbClr val="000000"/>
                </a:solidFill>
                <a:latin typeface="Arial"/>
                <a:cs typeface="Arial"/>
              </a:rPr>
              <a:t>Confirmar para abandonar o modo</a:t>
            </a:r>
            <a:r>
              <a:rPr sz="900" spc="-12"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ajuste.</a:t>
            </a:r>
          </a:p>
        </p:txBody>
      </p:sp>
      <p:sp>
        <p:nvSpPr>
          <p:cNvPr id="8" name="object 8"/>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33</a:t>
            </a:r>
          </a:p>
        </p:txBody>
      </p:sp>
      <p:pic>
        <p:nvPicPr>
          <p:cNvPr id="9" name="Imagem 8">
            <a:extLst>
              <a:ext uri="{FF2B5EF4-FFF2-40B4-BE49-F238E27FC236}">
                <a16:creationId xmlns:a16="http://schemas.microsoft.com/office/drawing/2014/main" id="{950A4BCD-CA27-A47F-E021-1121F8D0C5BA}"/>
              </a:ext>
            </a:extLst>
          </p:cNvPr>
          <p:cNvPicPr>
            <a:picLocks noChangeAspect="1"/>
          </p:cNvPicPr>
          <p:nvPr/>
        </p:nvPicPr>
        <p:blipFill>
          <a:blip r:embed="rId3"/>
          <a:srcRect l="12785" t="18592" r="16259" b="19592"/>
          <a:stretch>
            <a:fillRect/>
          </a:stretch>
        </p:blipFill>
        <p:spPr>
          <a:xfrm>
            <a:off x="541020" y="1939629"/>
            <a:ext cx="3081273" cy="185773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3892931" y="697738"/>
            <a:ext cx="3152267" cy="108851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18490" y="1770126"/>
            <a:ext cx="2900680" cy="197675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1290955" y="1326895"/>
            <a:ext cx="214630" cy="121919"/>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2438400" y="622681"/>
            <a:ext cx="214629" cy="121919"/>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8" name="object 8"/>
          <p:cNvSpPr txBox="1"/>
          <p:nvPr/>
        </p:nvSpPr>
        <p:spPr>
          <a:xfrm>
            <a:off x="541020" y="607018"/>
            <a:ext cx="197345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Tomada de corrente USB</a:t>
            </a:r>
          </a:p>
        </p:txBody>
      </p:sp>
      <p:sp>
        <p:nvSpPr>
          <p:cNvPr id="9" name="object 9"/>
          <p:cNvSpPr txBox="1"/>
          <p:nvPr/>
        </p:nvSpPr>
        <p:spPr>
          <a:xfrm>
            <a:off x="4165981" y="7079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0" name="object 10"/>
          <p:cNvSpPr txBox="1"/>
          <p:nvPr/>
        </p:nvSpPr>
        <p:spPr>
          <a:xfrm>
            <a:off x="541020" y="888397"/>
            <a:ext cx="3209835"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Este</a:t>
            </a:r>
            <a:r>
              <a:rPr sz="900" spc="64" dirty="0">
                <a:solidFill>
                  <a:srgbClr val="000000"/>
                </a:solidFill>
                <a:latin typeface="Arial"/>
                <a:cs typeface="Arial"/>
              </a:rPr>
              <a:t> </a:t>
            </a:r>
            <a:r>
              <a:rPr sz="900" dirty="0">
                <a:solidFill>
                  <a:srgbClr val="000000"/>
                </a:solidFill>
                <a:latin typeface="Arial"/>
                <a:cs typeface="Arial"/>
              </a:rPr>
              <a:t>modelo</a:t>
            </a:r>
            <a:r>
              <a:rPr sz="900" spc="65" dirty="0">
                <a:solidFill>
                  <a:srgbClr val="000000"/>
                </a:solidFill>
                <a:latin typeface="Arial"/>
                <a:cs typeface="Arial"/>
              </a:rPr>
              <a:t> </a:t>
            </a:r>
            <a:r>
              <a:rPr sz="900" dirty="0">
                <a:solidFill>
                  <a:srgbClr val="000000"/>
                </a:solidFill>
                <a:latin typeface="Arial"/>
                <a:cs typeface="Arial"/>
              </a:rPr>
              <a:t>conta</a:t>
            </a:r>
            <a:r>
              <a:rPr sz="900" spc="52" dirty="0">
                <a:solidFill>
                  <a:srgbClr val="000000"/>
                </a:solidFill>
                <a:latin typeface="Arial"/>
                <a:cs typeface="Arial"/>
              </a:rPr>
              <a:t> </a:t>
            </a:r>
            <a:r>
              <a:rPr sz="900" dirty="0">
                <a:solidFill>
                  <a:srgbClr val="000000"/>
                </a:solidFill>
                <a:latin typeface="Arial"/>
                <a:cs typeface="Arial"/>
              </a:rPr>
              <a:t>com</a:t>
            </a:r>
            <a:r>
              <a:rPr sz="900" spc="68" dirty="0">
                <a:solidFill>
                  <a:srgbClr val="000000"/>
                </a:solidFill>
                <a:latin typeface="Arial"/>
                <a:cs typeface="Arial"/>
              </a:rPr>
              <a:t> </a:t>
            </a:r>
            <a:r>
              <a:rPr sz="900" dirty="0">
                <a:solidFill>
                  <a:srgbClr val="000000"/>
                </a:solidFill>
                <a:latin typeface="Arial"/>
                <a:cs typeface="Arial"/>
              </a:rPr>
              <a:t>uma</a:t>
            </a:r>
            <a:r>
              <a:rPr sz="900" spc="65" dirty="0">
                <a:solidFill>
                  <a:srgbClr val="000000"/>
                </a:solidFill>
                <a:latin typeface="Arial"/>
                <a:cs typeface="Arial"/>
              </a:rPr>
              <a:t> </a:t>
            </a:r>
            <a:r>
              <a:rPr sz="900" dirty="0">
                <a:solidFill>
                  <a:srgbClr val="000000"/>
                </a:solidFill>
                <a:latin typeface="Arial"/>
                <a:cs typeface="Arial"/>
              </a:rPr>
              <a:t>tomada</a:t>
            </a:r>
            <a:r>
              <a:rPr sz="900" spc="65" dirty="0">
                <a:solidFill>
                  <a:srgbClr val="000000"/>
                </a:solidFill>
                <a:latin typeface="Arial"/>
                <a:cs typeface="Arial"/>
              </a:rPr>
              <a:t> </a:t>
            </a:r>
            <a:r>
              <a:rPr sz="900" dirty="0">
                <a:solidFill>
                  <a:srgbClr val="000000"/>
                </a:solidFill>
                <a:latin typeface="Arial"/>
                <a:cs typeface="Arial"/>
              </a:rPr>
              <a:t>de</a:t>
            </a:r>
            <a:r>
              <a:rPr sz="900" spc="49" dirty="0">
                <a:solidFill>
                  <a:srgbClr val="000000"/>
                </a:solidFill>
                <a:latin typeface="Arial"/>
                <a:cs typeface="Arial"/>
              </a:rPr>
              <a:t> </a:t>
            </a:r>
            <a:r>
              <a:rPr sz="900" dirty="0">
                <a:solidFill>
                  <a:srgbClr val="000000"/>
                </a:solidFill>
                <a:latin typeface="Arial"/>
                <a:cs typeface="Arial"/>
              </a:rPr>
              <a:t>corrente</a:t>
            </a:r>
            <a:r>
              <a:rPr sz="900" spc="65" dirty="0">
                <a:solidFill>
                  <a:srgbClr val="000000"/>
                </a:solidFill>
                <a:latin typeface="Arial"/>
                <a:cs typeface="Arial"/>
              </a:rPr>
              <a:t> </a:t>
            </a:r>
            <a:r>
              <a:rPr sz="900" dirty="0">
                <a:solidFill>
                  <a:srgbClr val="000000"/>
                </a:solidFill>
                <a:latin typeface="Arial"/>
                <a:cs typeface="Arial"/>
              </a:rPr>
              <a:t>USB</a:t>
            </a:r>
            <a:r>
              <a:rPr sz="900" spc="58"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especificações</a:t>
            </a:r>
            <a:r>
              <a:rPr sz="900" spc="55" dirty="0">
                <a:solidFill>
                  <a:srgbClr val="000000"/>
                </a:solidFill>
                <a:latin typeface="Arial"/>
                <a:cs typeface="Arial"/>
              </a:rPr>
              <a:t> </a:t>
            </a:r>
            <a:r>
              <a:rPr sz="900" dirty="0">
                <a:solidFill>
                  <a:srgbClr val="000000"/>
                </a:solidFill>
                <a:latin typeface="Arial"/>
                <a:cs typeface="Arial"/>
              </a:rPr>
              <a:t>de</a:t>
            </a:r>
            <a:r>
              <a:rPr sz="900" spc="51" dirty="0">
                <a:solidFill>
                  <a:srgbClr val="000000"/>
                </a:solidFill>
                <a:latin typeface="Arial"/>
                <a:cs typeface="Arial"/>
              </a:rPr>
              <a:t> </a:t>
            </a:r>
            <a:r>
              <a:rPr sz="900" dirty="0">
                <a:solidFill>
                  <a:srgbClr val="000000"/>
                </a:solidFill>
                <a:latin typeface="Arial"/>
                <a:cs typeface="Arial"/>
              </a:rPr>
              <a:t>saída</a:t>
            </a:r>
            <a:r>
              <a:rPr sz="900" spc="63" dirty="0">
                <a:solidFill>
                  <a:srgbClr val="000000"/>
                </a:solidFill>
                <a:latin typeface="Arial"/>
                <a:cs typeface="Arial"/>
              </a:rPr>
              <a:t> </a:t>
            </a:r>
            <a:r>
              <a:rPr sz="900" dirty="0">
                <a:solidFill>
                  <a:srgbClr val="000000"/>
                </a:solidFill>
                <a:latin typeface="Arial"/>
                <a:cs typeface="Arial"/>
              </a:rPr>
              <a:t>5V</a:t>
            </a:r>
            <a:r>
              <a:rPr sz="900" spc="46" dirty="0">
                <a:solidFill>
                  <a:srgbClr val="000000"/>
                </a:solidFill>
                <a:latin typeface="Arial"/>
                <a:cs typeface="Arial"/>
              </a:rPr>
              <a:t> </a:t>
            </a:r>
            <a:r>
              <a:rPr sz="900" dirty="0">
                <a:solidFill>
                  <a:srgbClr val="000000"/>
                </a:solidFill>
                <a:latin typeface="Arial"/>
                <a:cs typeface="Arial"/>
              </a:rPr>
              <a:t>2A.</a:t>
            </a:r>
            <a:r>
              <a:rPr sz="900" spc="69" dirty="0">
                <a:solidFill>
                  <a:srgbClr val="000000"/>
                </a:solidFill>
                <a:latin typeface="Arial"/>
                <a:cs typeface="Arial"/>
              </a:rPr>
              <a:t> </a:t>
            </a:r>
            <a:r>
              <a:rPr sz="900" dirty="0">
                <a:solidFill>
                  <a:srgbClr val="000000"/>
                </a:solidFill>
                <a:latin typeface="Arial"/>
                <a:cs typeface="Arial"/>
              </a:rPr>
              <a:t>A</a:t>
            </a:r>
            <a:r>
              <a:rPr sz="900" spc="62" dirty="0">
                <a:solidFill>
                  <a:srgbClr val="000000"/>
                </a:solidFill>
                <a:latin typeface="Arial"/>
                <a:cs typeface="Arial"/>
              </a:rPr>
              <a:t> </a:t>
            </a:r>
            <a:r>
              <a:rPr sz="900" dirty="0">
                <a:solidFill>
                  <a:srgbClr val="000000"/>
                </a:solidFill>
                <a:latin typeface="Arial"/>
                <a:cs typeface="Arial"/>
              </a:rPr>
              <a:t>tomada</a:t>
            </a:r>
            <a:r>
              <a:rPr sz="900" spc="54" dirty="0">
                <a:solidFill>
                  <a:srgbClr val="000000"/>
                </a:solidFill>
                <a:latin typeface="Arial"/>
                <a:cs typeface="Arial"/>
              </a:rPr>
              <a:t> </a:t>
            </a:r>
            <a:r>
              <a:rPr sz="900" dirty="0">
                <a:solidFill>
                  <a:srgbClr val="000000"/>
                </a:solidFill>
                <a:latin typeface="Arial"/>
                <a:cs typeface="Arial"/>
              </a:rPr>
              <a:t>de</a:t>
            </a:r>
            <a:r>
              <a:rPr sz="900" spc="51" dirty="0">
                <a:solidFill>
                  <a:srgbClr val="000000"/>
                </a:solidFill>
                <a:latin typeface="Arial"/>
                <a:cs typeface="Arial"/>
              </a:rPr>
              <a:t> </a:t>
            </a:r>
            <a:r>
              <a:rPr sz="900" dirty="0">
                <a:solidFill>
                  <a:srgbClr val="000000"/>
                </a:solidFill>
                <a:latin typeface="Arial"/>
                <a:cs typeface="Arial"/>
              </a:rPr>
              <a:t>corrente</a:t>
            </a:r>
            <a:r>
              <a:rPr sz="900" spc="55" dirty="0">
                <a:solidFill>
                  <a:srgbClr val="000000"/>
                </a:solidFill>
                <a:latin typeface="Arial"/>
                <a:cs typeface="Arial"/>
              </a:rPr>
              <a:t> </a:t>
            </a:r>
            <a:r>
              <a:rPr sz="900" dirty="0">
                <a:solidFill>
                  <a:srgbClr val="000000"/>
                </a:solidFill>
                <a:latin typeface="Arial"/>
                <a:cs typeface="Arial"/>
              </a:rPr>
              <a:t>USB</a:t>
            </a:r>
          </a:p>
          <a:p>
            <a:pPr marL="0" marR="0">
              <a:lnSpc>
                <a:spcPts val="1005"/>
              </a:lnSpc>
              <a:spcBef>
                <a:spcPts val="194"/>
              </a:spcBef>
              <a:spcAft>
                <a:spcPts val="0"/>
              </a:spcAft>
            </a:pPr>
            <a:r>
              <a:rPr sz="900" dirty="0">
                <a:solidFill>
                  <a:srgbClr val="000000"/>
                </a:solidFill>
                <a:latin typeface="Arial"/>
                <a:cs typeface="Arial"/>
              </a:rPr>
              <a:t>está</a:t>
            </a:r>
            <a:r>
              <a:rPr sz="900" spc="171" dirty="0">
                <a:solidFill>
                  <a:srgbClr val="000000"/>
                </a:solidFill>
                <a:latin typeface="Arial"/>
                <a:cs typeface="Arial"/>
              </a:rPr>
              <a:t> </a:t>
            </a:r>
            <a:r>
              <a:rPr sz="900" dirty="0">
                <a:solidFill>
                  <a:srgbClr val="000000"/>
                </a:solidFill>
                <a:latin typeface="Arial"/>
                <a:cs typeface="Arial"/>
              </a:rPr>
              <a:t>protegida</a:t>
            </a:r>
            <a:r>
              <a:rPr sz="900" spc="171" dirty="0">
                <a:solidFill>
                  <a:srgbClr val="000000"/>
                </a:solidFill>
                <a:latin typeface="Arial"/>
                <a:cs typeface="Arial"/>
              </a:rPr>
              <a:t> </a:t>
            </a:r>
            <a:r>
              <a:rPr sz="900" dirty="0">
                <a:solidFill>
                  <a:srgbClr val="000000"/>
                </a:solidFill>
                <a:latin typeface="Arial"/>
                <a:cs typeface="Arial"/>
              </a:rPr>
              <a:t>com</a:t>
            </a:r>
            <a:r>
              <a:rPr sz="900" spc="158" dirty="0">
                <a:solidFill>
                  <a:srgbClr val="000000"/>
                </a:solidFill>
                <a:latin typeface="Arial"/>
                <a:cs typeface="Arial"/>
              </a:rPr>
              <a:t> </a:t>
            </a:r>
            <a:r>
              <a:rPr sz="900" dirty="0">
                <a:solidFill>
                  <a:srgbClr val="000000"/>
                </a:solidFill>
                <a:latin typeface="Arial"/>
                <a:cs typeface="Arial"/>
              </a:rPr>
              <a:t>uma</a:t>
            </a:r>
            <a:r>
              <a:rPr sz="900" spc="168" dirty="0">
                <a:solidFill>
                  <a:srgbClr val="000000"/>
                </a:solidFill>
                <a:latin typeface="Arial"/>
                <a:cs typeface="Arial"/>
              </a:rPr>
              <a:t> </a:t>
            </a:r>
            <a:r>
              <a:rPr sz="900" dirty="0">
                <a:solidFill>
                  <a:srgbClr val="000000"/>
                </a:solidFill>
                <a:latin typeface="Arial"/>
                <a:cs typeface="Arial"/>
              </a:rPr>
              <a:t>tampa</a:t>
            </a:r>
            <a:r>
              <a:rPr sz="900" spc="174" dirty="0">
                <a:solidFill>
                  <a:srgbClr val="000000"/>
                </a:solidFill>
                <a:latin typeface="Arial"/>
                <a:cs typeface="Arial"/>
              </a:rPr>
              <a:t> </a:t>
            </a:r>
            <a:r>
              <a:rPr sz="900" dirty="0">
                <a:solidFill>
                  <a:srgbClr val="000000"/>
                </a:solidFill>
                <a:latin typeface="Arial"/>
                <a:cs typeface="Arial"/>
              </a:rPr>
              <a:t>de</a:t>
            </a:r>
            <a:r>
              <a:rPr sz="900" spc="169" dirty="0">
                <a:solidFill>
                  <a:srgbClr val="000000"/>
                </a:solidFill>
                <a:latin typeface="Arial"/>
                <a:cs typeface="Arial"/>
              </a:rPr>
              <a:t> </a:t>
            </a:r>
            <a:r>
              <a:rPr sz="900" dirty="0">
                <a:solidFill>
                  <a:srgbClr val="000000"/>
                </a:solidFill>
                <a:latin typeface="Arial"/>
                <a:cs typeface="Arial"/>
              </a:rPr>
              <a:t>borracha</a:t>
            </a:r>
            <a:r>
              <a:rPr sz="900" spc="173" dirty="0">
                <a:solidFill>
                  <a:srgbClr val="000000"/>
                </a:solidFill>
                <a:latin typeface="Arial"/>
                <a:cs typeface="Arial"/>
              </a:rPr>
              <a:t> </a:t>
            </a:r>
            <a:r>
              <a:rPr sz="900" dirty="0">
                <a:solidFill>
                  <a:srgbClr val="000000"/>
                </a:solidFill>
                <a:latin typeface="Arial"/>
                <a:cs typeface="Arial"/>
              </a:rPr>
              <a:t>impermeável</a:t>
            </a:r>
          </a:p>
        </p:txBody>
      </p:sp>
      <p:sp>
        <p:nvSpPr>
          <p:cNvPr id="11" name="object 11"/>
          <p:cNvSpPr txBox="1"/>
          <p:nvPr/>
        </p:nvSpPr>
        <p:spPr>
          <a:xfrm>
            <a:off x="3964559" y="960025"/>
            <a:ext cx="3161846" cy="775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 veículo não inclui</a:t>
            </a:r>
            <a:r>
              <a:rPr sz="900" spc="17" dirty="0">
                <a:solidFill>
                  <a:srgbClr val="000000"/>
                </a:solidFill>
                <a:latin typeface="Arial"/>
                <a:cs typeface="Arial"/>
              </a:rPr>
              <a:t> </a:t>
            </a:r>
            <a:r>
              <a:rPr sz="900" dirty="0">
                <a:solidFill>
                  <a:srgbClr val="000000"/>
                </a:solidFill>
                <a:latin typeface="Arial"/>
                <a:cs typeface="Arial"/>
              </a:rPr>
              <a:t>o cabo</a:t>
            </a:r>
            <a:r>
              <a:rPr sz="900" spc="15" dirty="0">
                <a:solidFill>
                  <a:srgbClr val="000000"/>
                </a:solidFill>
                <a:latin typeface="Arial"/>
                <a:cs typeface="Arial"/>
              </a:rPr>
              <a:t> </a:t>
            </a:r>
            <a:r>
              <a:rPr sz="900" dirty="0">
                <a:solidFill>
                  <a:srgbClr val="000000"/>
                </a:solidFill>
                <a:latin typeface="Arial"/>
                <a:cs typeface="Arial"/>
              </a:rPr>
              <a:t>com</a:t>
            </a:r>
            <a:r>
              <a:rPr sz="900" spc="25" dirty="0">
                <a:solidFill>
                  <a:srgbClr val="000000"/>
                </a:solidFill>
                <a:latin typeface="Arial"/>
                <a:cs typeface="Arial"/>
              </a:rPr>
              <a:t> </a:t>
            </a:r>
            <a:r>
              <a:rPr sz="900" dirty="0">
                <a:solidFill>
                  <a:srgbClr val="000000"/>
                </a:solidFill>
                <a:latin typeface="Arial"/>
                <a:cs typeface="Arial"/>
              </a:rPr>
              <a:t>os</a:t>
            </a:r>
            <a:r>
              <a:rPr sz="900" spc="26" dirty="0">
                <a:solidFill>
                  <a:srgbClr val="000000"/>
                </a:solidFill>
                <a:latin typeface="Arial"/>
                <a:cs typeface="Arial"/>
              </a:rPr>
              <a:t> </a:t>
            </a:r>
            <a:r>
              <a:rPr sz="900" dirty="0">
                <a:solidFill>
                  <a:srgbClr val="000000"/>
                </a:solidFill>
                <a:latin typeface="Arial"/>
                <a:cs typeface="Arial"/>
              </a:rPr>
              <a:t>seus conectores</a:t>
            </a:r>
            <a:r>
              <a:rPr sz="900" spc="19" dirty="0">
                <a:solidFill>
                  <a:srgbClr val="000000"/>
                </a:solidFill>
                <a:latin typeface="Arial"/>
                <a:cs typeface="Arial"/>
              </a:rPr>
              <a:t> </a:t>
            </a:r>
            <a:r>
              <a:rPr sz="900" dirty="0">
                <a:solidFill>
                  <a:srgbClr val="000000"/>
                </a:solidFill>
                <a:latin typeface="Arial"/>
                <a:cs typeface="Arial"/>
              </a:rPr>
              <a:t>para</a:t>
            </a:r>
            <a:r>
              <a:rPr sz="900" spc="17"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sua utilização.</a:t>
            </a:r>
            <a:r>
              <a:rPr sz="900" spc="15" dirty="0">
                <a:solidFill>
                  <a:srgbClr val="000000"/>
                </a:solidFill>
                <a:latin typeface="Arial"/>
                <a:cs typeface="Arial"/>
              </a:rPr>
              <a:t> </a:t>
            </a:r>
            <a:r>
              <a:rPr sz="900" dirty="0">
                <a:solidFill>
                  <a:srgbClr val="000000"/>
                </a:solidFill>
                <a:latin typeface="Arial"/>
                <a:cs typeface="Arial"/>
              </a:rPr>
              <a:t>Após</a:t>
            </a:r>
            <a:r>
              <a:rPr sz="900" spc="24" dirty="0">
                <a:solidFill>
                  <a:srgbClr val="000000"/>
                </a:solidFill>
                <a:latin typeface="Arial"/>
                <a:cs typeface="Arial"/>
              </a:rPr>
              <a:t> </a:t>
            </a:r>
            <a:r>
              <a:rPr sz="900" dirty="0">
                <a:solidFill>
                  <a:srgbClr val="000000"/>
                </a:solidFill>
                <a:latin typeface="Arial"/>
                <a:cs typeface="Arial"/>
              </a:rPr>
              <a:t>usar as tomadas, cubra-as</a:t>
            </a:r>
            <a:r>
              <a:rPr sz="900" spc="15" dirty="0">
                <a:solidFill>
                  <a:srgbClr val="000000"/>
                </a:solidFill>
                <a:latin typeface="Arial"/>
                <a:cs typeface="Arial"/>
              </a:rPr>
              <a:t> </a:t>
            </a:r>
            <a:r>
              <a:rPr sz="900" dirty="0">
                <a:solidFill>
                  <a:srgbClr val="000000"/>
                </a:solidFill>
                <a:latin typeface="Arial"/>
                <a:cs typeface="Arial"/>
              </a:rPr>
              <a:t>bem</a:t>
            </a:r>
            <a:r>
              <a:rPr sz="900" spc="10" dirty="0">
                <a:solidFill>
                  <a:srgbClr val="000000"/>
                </a:solidFill>
                <a:latin typeface="Arial"/>
                <a:cs typeface="Arial"/>
              </a:rPr>
              <a:t> </a:t>
            </a:r>
            <a:r>
              <a:rPr sz="900" dirty="0">
                <a:solidFill>
                  <a:srgbClr val="000000"/>
                </a:solidFill>
                <a:latin typeface="Arial"/>
                <a:cs typeface="Arial"/>
              </a:rPr>
              <a:t>com a</a:t>
            </a:r>
          </a:p>
          <a:p>
            <a:pPr marL="0" marR="0">
              <a:lnSpc>
                <a:spcPts val="1005"/>
              </a:lnSpc>
              <a:spcBef>
                <a:spcPts val="194"/>
              </a:spcBef>
              <a:spcAft>
                <a:spcPts val="0"/>
              </a:spcAft>
            </a:pPr>
            <a:r>
              <a:rPr sz="900" dirty="0">
                <a:solidFill>
                  <a:srgbClr val="000000"/>
                </a:solidFill>
                <a:latin typeface="Arial"/>
                <a:cs typeface="Arial"/>
              </a:rPr>
              <a:t>tampa</a:t>
            </a:r>
            <a:r>
              <a:rPr sz="900" spc="39" dirty="0">
                <a:solidFill>
                  <a:srgbClr val="000000"/>
                </a:solidFill>
                <a:latin typeface="Arial"/>
                <a:cs typeface="Arial"/>
              </a:rPr>
              <a:t> </a:t>
            </a:r>
            <a:r>
              <a:rPr sz="900" dirty="0">
                <a:solidFill>
                  <a:srgbClr val="000000"/>
                </a:solidFill>
                <a:latin typeface="Arial"/>
                <a:cs typeface="Arial"/>
              </a:rPr>
              <a:t>de</a:t>
            </a:r>
            <a:r>
              <a:rPr sz="900" spc="37" dirty="0">
                <a:solidFill>
                  <a:srgbClr val="000000"/>
                </a:solidFill>
                <a:latin typeface="Arial"/>
                <a:cs typeface="Arial"/>
              </a:rPr>
              <a:t> </a:t>
            </a:r>
            <a:r>
              <a:rPr sz="900" dirty="0">
                <a:solidFill>
                  <a:srgbClr val="000000"/>
                </a:solidFill>
                <a:latin typeface="Arial"/>
                <a:cs typeface="Arial"/>
              </a:rPr>
              <a:t>borracha</a:t>
            </a:r>
            <a:r>
              <a:rPr sz="900" spc="39" dirty="0">
                <a:solidFill>
                  <a:srgbClr val="000000"/>
                </a:solidFill>
                <a:latin typeface="Arial"/>
                <a:cs typeface="Arial"/>
              </a:rPr>
              <a:t> </a:t>
            </a:r>
            <a:r>
              <a:rPr sz="900" dirty="0">
                <a:solidFill>
                  <a:srgbClr val="000000"/>
                </a:solidFill>
                <a:latin typeface="Arial"/>
                <a:cs typeface="Arial"/>
              </a:rPr>
              <a:t>para</a:t>
            </a:r>
            <a:r>
              <a:rPr sz="900" spc="42" dirty="0">
                <a:solidFill>
                  <a:srgbClr val="000000"/>
                </a:solidFill>
                <a:latin typeface="Arial"/>
                <a:cs typeface="Arial"/>
              </a:rPr>
              <a:t> </a:t>
            </a:r>
            <a:r>
              <a:rPr sz="900" dirty="0">
                <a:solidFill>
                  <a:srgbClr val="000000"/>
                </a:solidFill>
                <a:latin typeface="Arial"/>
                <a:cs typeface="Arial"/>
              </a:rPr>
              <a:t>evitar</a:t>
            </a:r>
            <a:r>
              <a:rPr sz="900" spc="24" dirty="0">
                <a:solidFill>
                  <a:srgbClr val="000000"/>
                </a:solidFill>
                <a:latin typeface="Arial"/>
                <a:cs typeface="Arial"/>
              </a:rPr>
              <a:t> </a:t>
            </a:r>
            <a:r>
              <a:rPr sz="900" dirty="0">
                <a:solidFill>
                  <a:srgbClr val="000000"/>
                </a:solidFill>
                <a:latin typeface="Arial"/>
                <a:cs typeface="Arial"/>
              </a:rPr>
              <a:t>que</a:t>
            </a:r>
            <a:r>
              <a:rPr sz="900" spc="37" dirty="0">
                <a:solidFill>
                  <a:srgbClr val="000000"/>
                </a:solidFill>
                <a:latin typeface="Arial"/>
                <a:cs typeface="Arial"/>
              </a:rPr>
              <a:t> </a:t>
            </a:r>
            <a:r>
              <a:rPr sz="900" dirty="0">
                <a:solidFill>
                  <a:srgbClr val="000000"/>
                </a:solidFill>
                <a:latin typeface="Arial"/>
                <a:cs typeface="Arial"/>
              </a:rPr>
              <a:t>entre</a:t>
            </a:r>
            <a:r>
              <a:rPr sz="900" spc="40" dirty="0">
                <a:solidFill>
                  <a:srgbClr val="000000"/>
                </a:solidFill>
                <a:latin typeface="Arial"/>
                <a:cs typeface="Arial"/>
              </a:rPr>
              <a:t> </a:t>
            </a:r>
            <a:r>
              <a:rPr sz="900" dirty="0">
                <a:solidFill>
                  <a:srgbClr val="000000"/>
                </a:solidFill>
                <a:latin typeface="Arial"/>
                <a:cs typeface="Arial"/>
              </a:rPr>
              <a:t>água</a:t>
            </a:r>
            <a:r>
              <a:rPr sz="900" spc="41" dirty="0">
                <a:solidFill>
                  <a:srgbClr val="000000"/>
                </a:solidFill>
                <a:latin typeface="Arial"/>
                <a:cs typeface="Arial"/>
              </a:rPr>
              <a:t> </a:t>
            </a:r>
            <a:r>
              <a:rPr sz="900" dirty="0">
                <a:solidFill>
                  <a:srgbClr val="000000"/>
                </a:solidFill>
                <a:latin typeface="Arial"/>
                <a:cs typeface="Arial"/>
              </a:rPr>
              <a:t>ou</a:t>
            </a:r>
            <a:r>
              <a:rPr sz="900" spc="37" dirty="0">
                <a:solidFill>
                  <a:srgbClr val="000000"/>
                </a:solidFill>
                <a:latin typeface="Arial"/>
                <a:cs typeface="Arial"/>
              </a:rPr>
              <a:t> </a:t>
            </a:r>
            <a:r>
              <a:rPr sz="900" dirty="0">
                <a:solidFill>
                  <a:srgbClr val="000000"/>
                </a:solidFill>
                <a:latin typeface="Arial"/>
                <a:cs typeface="Arial"/>
              </a:rPr>
              <a:t>pó.</a:t>
            </a:r>
            <a:r>
              <a:rPr sz="900" spc="42"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7"/>
              </a:spcBef>
              <a:spcAft>
                <a:spcPts val="0"/>
              </a:spcAft>
            </a:pPr>
            <a:r>
              <a:rPr sz="900" dirty="0">
                <a:solidFill>
                  <a:srgbClr val="000000"/>
                </a:solidFill>
                <a:latin typeface="Arial"/>
                <a:cs typeface="Arial"/>
              </a:rPr>
              <a:t>manter a vida útil da bateria, não use esta função quando o</a:t>
            </a:r>
          </a:p>
          <a:p>
            <a:pPr marL="0" marR="0">
              <a:lnSpc>
                <a:spcPts val="1005"/>
              </a:lnSpc>
              <a:spcBef>
                <a:spcPts val="194"/>
              </a:spcBef>
              <a:spcAft>
                <a:spcPts val="0"/>
              </a:spcAft>
            </a:pPr>
            <a:r>
              <a:rPr sz="900" dirty="0">
                <a:solidFill>
                  <a:srgbClr val="000000"/>
                </a:solidFill>
                <a:latin typeface="Arial"/>
                <a:cs typeface="Arial"/>
              </a:rPr>
              <a:t>motor</a:t>
            </a:r>
            <a:r>
              <a:rPr sz="900" spc="-13" dirty="0">
                <a:solidFill>
                  <a:srgbClr val="000000"/>
                </a:solidFill>
                <a:latin typeface="Arial"/>
                <a:cs typeface="Arial"/>
              </a:rPr>
              <a:t> </a:t>
            </a:r>
            <a:r>
              <a:rPr sz="900" dirty="0">
                <a:solidFill>
                  <a:srgbClr val="000000"/>
                </a:solidFill>
                <a:latin typeface="Arial"/>
                <a:cs typeface="Arial"/>
              </a:rPr>
              <a:t>estiver parado.</a:t>
            </a:r>
          </a:p>
        </p:txBody>
      </p:sp>
      <p:sp>
        <p:nvSpPr>
          <p:cNvPr id="12" name="object 12"/>
          <p:cNvSpPr txBox="1"/>
          <p:nvPr/>
        </p:nvSpPr>
        <p:spPr>
          <a:xfrm>
            <a:off x="541020" y="1345597"/>
            <a:ext cx="90399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a:t>
            </a:r>
            <a:r>
              <a:rPr sz="900" spc="50"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marca</a:t>
            </a:r>
            <a:r>
              <a:rPr sz="900" spc="63" dirty="0">
                <a:solidFill>
                  <a:srgbClr val="000000"/>
                </a:solidFill>
                <a:latin typeface="Arial"/>
                <a:cs typeface="Arial"/>
              </a:rPr>
              <a:t> </a:t>
            </a:r>
            <a:r>
              <a:rPr sz="900" dirty="0">
                <a:solidFill>
                  <a:srgbClr val="000000"/>
                </a:solidFill>
                <a:latin typeface="KHWEOU+ArialMT"/>
                <a:cs typeface="KHWEOU+ArialMT"/>
              </a:rPr>
              <a:t>“</a:t>
            </a:r>
          </a:p>
        </p:txBody>
      </p:sp>
      <p:sp>
        <p:nvSpPr>
          <p:cNvPr id="13" name="object 13"/>
          <p:cNvSpPr txBox="1"/>
          <p:nvPr/>
        </p:nvSpPr>
        <p:spPr>
          <a:xfrm>
            <a:off x="1505966" y="1345597"/>
            <a:ext cx="224387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KHWEOU+ArialMT"/>
                <a:cs typeface="KHWEOU+ArialMT"/>
              </a:rPr>
              <a:t>”.</a:t>
            </a:r>
            <a:r>
              <a:rPr lang="pt-BR" sz="900" spc="52">
                <a:solidFill>
                  <a:srgbClr val="000000"/>
                </a:solidFill>
                <a:latin typeface="KHWEOU+ArialMT"/>
                <a:cs typeface="KHWEOU+ArialMT"/>
              </a:rPr>
              <a:t> </a:t>
            </a:r>
            <a:r>
              <a:rPr lang="pt-BR" sz="900">
                <a:solidFill>
                  <a:srgbClr val="000000"/>
                </a:solidFill>
                <a:latin typeface="KHWEOU+ArialMT"/>
                <a:cs typeface="KHWEOU+ArialMT"/>
              </a:rPr>
              <a:t>Levante</a:t>
            </a:r>
            <a:r>
              <a:rPr sz="900" spc="52">
                <a:solidFill>
                  <a:srgbClr val="000000"/>
                </a:solidFill>
                <a:latin typeface="KHWEOU+ArialMT"/>
                <a:cs typeface="KHWEOU+ArialMT"/>
              </a:rPr>
              <a:t> </a:t>
            </a:r>
            <a:r>
              <a:rPr sz="900" dirty="0">
                <a:solidFill>
                  <a:srgbClr val="000000"/>
                </a:solidFill>
                <a:latin typeface="KHWEOU+ArialMT"/>
                <a:cs typeface="KHWEOU+ArialMT"/>
              </a:rPr>
              <a:t>esta</a:t>
            </a:r>
            <a:r>
              <a:rPr sz="900" spc="42" dirty="0">
                <a:solidFill>
                  <a:srgbClr val="000000"/>
                </a:solidFill>
                <a:latin typeface="KHWEOU+ArialMT"/>
                <a:cs typeface="KHWEOU+ArialMT"/>
              </a:rPr>
              <a:t> </a:t>
            </a:r>
            <a:r>
              <a:rPr sz="900" dirty="0">
                <a:solidFill>
                  <a:srgbClr val="000000"/>
                </a:solidFill>
                <a:latin typeface="KHWEOU+ArialMT"/>
                <a:cs typeface="KHWEOU+ArialMT"/>
              </a:rPr>
              <a:t>ta</a:t>
            </a:r>
            <a:r>
              <a:rPr sz="900" dirty="0">
                <a:solidFill>
                  <a:srgbClr val="000000"/>
                </a:solidFill>
                <a:latin typeface="Arial"/>
                <a:cs typeface="Arial"/>
              </a:rPr>
              <a:t>mpa</a:t>
            </a:r>
            <a:r>
              <a:rPr sz="900" spc="54" dirty="0">
                <a:solidFill>
                  <a:srgbClr val="000000"/>
                </a:solidFill>
                <a:latin typeface="Arial"/>
                <a:cs typeface="Arial"/>
              </a:rPr>
              <a:t> </a:t>
            </a:r>
            <a:r>
              <a:rPr sz="900" dirty="0">
                <a:solidFill>
                  <a:srgbClr val="000000"/>
                </a:solidFill>
                <a:latin typeface="Arial"/>
                <a:cs typeface="Arial"/>
              </a:rPr>
              <a:t>e</a:t>
            </a:r>
            <a:r>
              <a:rPr sz="900" spc="52" dirty="0">
                <a:solidFill>
                  <a:srgbClr val="000000"/>
                </a:solidFill>
                <a:latin typeface="Arial"/>
                <a:cs typeface="Arial"/>
              </a:rPr>
              <a:t> </a:t>
            </a:r>
            <a:r>
              <a:rPr sz="900" dirty="0">
                <a:solidFill>
                  <a:srgbClr val="000000"/>
                </a:solidFill>
                <a:latin typeface="Arial"/>
                <a:cs typeface="Arial"/>
              </a:rPr>
              <a:t>poderá</a:t>
            </a:r>
            <a:r>
              <a:rPr sz="900" spc="51" dirty="0">
                <a:solidFill>
                  <a:srgbClr val="000000"/>
                </a:solidFill>
                <a:latin typeface="Arial"/>
                <a:cs typeface="Arial"/>
              </a:rPr>
              <a:t> </a:t>
            </a:r>
            <a:r>
              <a:rPr sz="900" dirty="0">
                <a:solidFill>
                  <a:srgbClr val="000000"/>
                </a:solidFill>
                <a:latin typeface="Arial"/>
                <a:cs typeface="Arial"/>
              </a:rPr>
              <a:t>utilizar</a:t>
            </a:r>
            <a:r>
              <a:rPr sz="900" spc="37" dirty="0">
                <a:solidFill>
                  <a:srgbClr val="000000"/>
                </a:solidFill>
                <a:latin typeface="Arial"/>
                <a:cs typeface="Arial"/>
              </a:rPr>
              <a:t> </a:t>
            </a:r>
            <a:r>
              <a:rPr sz="900" dirty="0">
                <a:solidFill>
                  <a:srgbClr val="000000"/>
                </a:solidFill>
                <a:latin typeface="Arial"/>
                <a:cs typeface="Arial"/>
              </a:rPr>
              <a:t>a</a:t>
            </a:r>
          </a:p>
        </p:txBody>
      </p:sp>
      <p:sp>
        <p:nvSpPr>
          <p:cNvPr id="14" name="object 14"/>
          <p:cNvSpPr txBox="1"/>
          <p:nvPr/>
        </p:nvSpPr>
        <p:spPr>
          <a:xfrm>
            <a:off x="541020" y="1498378"/>
            <a:ext cx="83398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tomada USB.</a:t>
            </a:r>
          </a:p>
        </p:txBody>
      </p:sp>
      <p:sp>
        <p:nvSpPr>
          <p:cNvPr id="15" name="object 15"/>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62000" y="735710"/>
            <a:ext cx="6259830" cy="211518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43940"/>
            <a:ext cx="2040176" cy="205184"/>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Comandos </a:t>
            </a:r>
            <a:r>
              <a:rPr sz="1400" b="1">
                <a:solidFill>
                  <a:srgbClr val="000000"/>
                </a:solidFill>
                <a:latin typeface="Arial"/>
                <a:cs typeface="Arial"/>
              </a:rPr>
              <a:t>do gui</a:t>
            </a:r>
            <a:r>
              <a:rPr lang="pt-BR" sz="1400" b="1">
                <a:solidFill>
                  <a:srgbClr val="000000"/>
                </a:solidFill>
                <a:latin typeface="Arial"/>
                <a:cs typeface="Arial"/>
              </a:rPr>
              <a:t>dão</a:t>
            </a:r>
            <a:endParaRPr sz="1400" b="1" dirty="0">
              <a:solidFill>
                <a:srgbClr val="000000"/>
              </a:solidFill>
              <a:latin typeface="Arial"/>
              <a:cs typeface="Arial"/>
            </a:endParaRPr>
          </a:p>
        </p:txBody>
      </p:sp>
      <p:sp>
        <p:nvSpPr>
          <p:cNvPr id="6" name="object 6"/>
          <p:cNvSpPr txBox="1"/>
          <p:nvPr/>
        </p:nvSpPr>
        <p:spPr>
          <a:xfrm>
            <a:off x="609898" y="3043750"/>
            <a:ext cx="2712859" cy="1821011"/>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783" dirty="0">
                <a:solidFill>
                  <a:srgbClr val="000000"/>
                </a:solidFill>
                <a:latin typeface="Arial"/>
                <a:cs typeface="Arial"/>
              </a:rPr>
              <a:t> </a:t>
            </a:r>
            <a:r>
              <a:rPr sz="900" dirty="0">
                <a:solidFill>
                  <a:srgbClr val="000000"/>
                </a:solidFill>
                <a:latin typeface="Arial"/>
                <a:cs typeface="Arial"/>
              </a:rPr>
              <a:t>Manete </a:t>
            </a:r>
            <a:r>
              <a:rPr sz="900">
                <a:solidFill>
                  <a:srgbClr val="000000"/>
                </a:solidFill>
                <a:latin typeface="Arial"/>
                <a:cs typeface="Arial"/>
              </a:rPr>
              <a:t>de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traseiro</a:t>
            </a:r>
          </a:p>
          <a:p>
            <a:pPr marL="0" marR="0">
              <a:lnSpc>
                <a:spcPts val="1005"/>
              </a:lnSpc>
              <a:spcBef>
                <a:spcPts val="194"/>
              </a:spcBef>
              <a:spcAft>
                <a:spcPts val="0"/>
              </a:spcAft>
            </a:pPr>
            <a:r>
              <a:rPr sz="900" dirty="0">
                <a:solidFill>
                  <a:srgbClr val="000000"/>
                </a:solidFill>
                <a:latin typeface="Arial"/>
                <a:cs typeface="Arial"/>
              </a:rPr>
              <a:t>2.</a:t>
            </a:r>
            <a:r>
              <a:rPr sz="900" spc="795" dirty="0">
                <a:solidFill>
                  <a:srgbClr val="000000"/>
                </a:solidFill>
                <a:latin typeface="Arial"/>
                <a:cs typeface="Arial"/>
              </a:rPr>
              <a:t> </a:t>
            </a:r>
            <a:r>
              <a:rPr sz="900" dirty="0">
                <a:solidFill>
                  <a:srgbClr val="000000"/>
                </a:solidFill>
                <a:latin typeface="Arial"/>
                <a:cs typeface="Arial"/>
              </a:rPr>
              <a:t>Comutador máximos/médios e sinais de</a:t>
            </a:r>
            <a:r>
              <a:rPr sz="900" spc="-12" dirty="0">
                <a:solidFill>
                  <a:srgbClr val="000000"/>
                </a:solidFill>
                <a:latin typeface="Arial"/>
                <a:cs typeface="Arial"/>
              </a:rPr>
              <a:t> </a:t>
            </a:r>
            <a:r>
              <a:rPr sz="900" dirty="0">
                <a:solidFill>
                  <a:srgbClr val="000000"/>
                </a:solidFill>
                <a:latin typeface="Arial"/>
                <a:cs typeface="Arial"/>
              </a:rPr>
              <a:t>luzes</a:t>
            </a:r>
          </a:p>
          <a:p>
            <a:pPr marL="0" marR="0">
              <a:lnSpc>
                <a:spcPts val="1005"/>
              </a:lnSpc>
              <a:spcBef>
                <a:spcPts val="194"/>
              </a:spcBef>
              <a:spcAft>
                <a:spcPts val="0"/>
              </a:spcAft>
            </a:pPr>
            <a:r>
              <a:rPr sz="900" dirty="0">
                <a:solidFill>
                  <a:srgbClr val="000000"/>
                </a:solidFill>
                <a:latin typeface="Arial"/>
                <a:cs typeface="Arial"/>
              </a:rPr>
              <a:t>3.</a:t>
            </a:r>
            <a:r>
              <a:rPr sz="900" spc="795" dirty="0">
                <a:solidFill>
                  <a:srgbClr val="000000"/>
                </a:solidFill>
                <a:latin typeface="Arial"/>
                <a:cs typeface="Arial"/>
              </a:rPr>
              <a:t> </a:t>
            </a:r>
            <a:r>
              <a:rPr sz="900" dirty="0">
                <a:solidFill>
                  <a:srgbClr val="000000"/>
                </a:solidFill>
                <a:latin typeface="Arial"/>
                <a:cs typeface="Arial"/>
              </a:rPr>
              <a:t>Botões Para Cima e Para Baixo</a:t>
            </a:r>
          </a:p>
          <a:p>
            <a:pPr marL="0" marR="0">
              <a:lnSpc>
                <a:spcPts val="1005"/>
              </a:lnSpc>
              <a:spcBef>
                <a:spcPts val="194"/>
              </a:spcBef>
              <a:spcAft>
                <a:spcPts val="0"/>
              </a:spcAft>
            </a:pPr>
            <a:r>
              <a:rPr sz="900" dirty="0">
                <a:solidFill>
                  <a:srgbClr val="000000"/>
                </a:solidFill>
                <a:latin typeface="Arial"/>
                <a:cs typeface="Arial"/>
              </a:rPr>
              <a:t>4.</a:t>
            </a:r>
            <a:r>
              <a:rPr sz="900" spc="795" dirty="0">
                <a:solidFill>
                  <a:srgbClr val="000000"/>
                </a:solidFill>
                <a:latin typeface="Arial"/>
                <a:cs typeface="Arial"/>
              </a:rPr>
              <a:t> </a:t>
            </a:r>
            <a:r>
              <a:rPr sz="900" dirty="0">
                <a:solidFill>
                  <a:srgbClr val="000000"/>
                </a:solidFill>
                <a:latin typeface="Arial"/>
                <a:cs typeface="Arial"/>
              </a:rPr>
              <a:t>Botão de</a:t>
            </a:r>
            <a:r>
              <a:rPr sz="900" spc="13" dirty="0">
                <a:solidFill>
                  <a:srgbClr val="000000"/>
                </a:solidFill>
                <a:latin typeface="Arial"/>
                <a:cs typeface="Arial"/>
              </a:rPr>
              <a:t> </a:t>
            </a:r>
            <a:r>
              <a:rPr sz="900" dirty="0">
                <a:solidFill>
                  <a:srgbClr val="000000"/>
                </a:solidFill>
                <a:latin typeface="Arial"/>
                <a:cs typeface="Arial"/>
              </a:rPr>
              <a:t>abertura do</a:t>
            </a:r>
            <a:r>
              <a:rPr sz="900" spc="-15" dirty="0">
                <a:solidFill>
                  <a:srgbClr val="000000"/>
                </a:solidFill>
                <a:latin typeface="Arial"/>
                <a:cs typeface="Arial"/>
              </a:rPr>
              <a:t> </a:t>
            </a:r>
            <a:r>
              <a:rPr sz="900" dirty="0">
                <a:solidFill>
                  <a:srgbClr val="000000"/>
                </a:solidFill>
                <a:latin typeface="Arial"/>
                <a:cs typeface="Arial"/>
              </a:rPr>
              <a:t>assento</a:t>
            </a:r>
          </a:p>
          <a:p>
            <a:pPr marL="0" marR="0">
              <a:lnSpc>
                <a:spcPts val="1005"/>
              </a:lnSpc>
              <a:spcBef>
                <a:spcPts val="197"/>
              </a:spcBef>
              <a:spcAft>
                <a:spcPts val="0"/>
              </a:spcAft>
            </a:pPr>
            <a:r>
              <a:rPr sz="900" dirty="0">
                <a:solidFill>
                  <a:srgbClr val="000000"/>
                </a:solidFill>
                <a:latin typeface="Arial"/>
                <a:cs typeface="Arial"/>
              </a:rPr>
              <a:t>5.</a:t>
            </a:r>
            <a:r>
              <a:rPr sz="900" spc="795" dirty="0">
                <a:solidFill>
                  <a:srgbClr val="000000"/>
                </a:solidFill>
                <a:latin typeface="Arial"/>
                <a:cs typeface="Arial"/>
              </a:rPr>
              <a:t> </a:t>
            </a:r>
            <a:r>
              <a:rPr sz="900" dirty="0">
                <a:solidFill>
                  <a:srgbClr val="000000"/>
                </a:solidFill>
                <a:latin typeface="Arial"/>
                <a:cs typeface="Arial"/>
              </a:rPr>
              <a:t>Botão Confirmar</a:t>
            </a:r>
          </a:p>
          <a:p>
            <a:pPr marL="0" marR="0">
              <a:lnSpc>
                <a:spcPts val="1005"/>
              </a:lnSpc>
              <a:spcBef>
                <a:spcPts val="194"/>
              </a:spcBef>
              <a:spcAft>
                <a:spcPts val="0"/>
              </a:spcAft>
            </a:pPr>
            <a:r>
              <a:rPr sz="900" dirty="0">
                <a:solidFill>
                  <a:srgbClr val="000000"/>
                </a:solidFill>
                <a:latin typeface="Arial"/>
                <a:cs typeface="Arial"/>
              </a:rPr>
              <a:t>6.</a:t>
            </a:r>
            <a:r>
              <a:rPr sz="900" spc="795" dirty="0">
                <a:solidFill>
                  <a:srgbClr val="000000"/>
                </a:solidFill>
                <a:latin typeface="Arial"/>
                <a:cs typeface="Arial"/>
              </a:rPr>
              <a:t> </a:t>
            </a:r>
            <a:r>
              <a:rPr sz="900">
                <a:solidFill>
                  <a:srgbClr val="000000"/>
                </a:solidFill>
                <a:latin typeface="Arial"/>
                <a:cs typeface="Arial"/>
              </a:rPr>
              <a:t>Botão gravação </a:t>
            </a:r>
            <a:r>
              <a:rPr sz="900" dirty="0">
                <a:solidFill>
                  <a:srgbClr val="000000"/>
                </a:solidFill>
                <a:latin typeface="Arial"/>
                <a:cs typeface="Arial"/>
              </a:rPr>
              <a:t>vídeo</a:t>
            </a:r>
          </a:p>
          <a:p>
            <a:pPr marL="0" marR="0">
              <a:lnSpc>
                <a:spcPts val="1005"/>
              </a:lnSpc>
              <a:spcBef>
                <a:spcPts val="194"/>
              </a:spcBef>
              <a:spcAft>
                <a:spcPts val="0"/>
              </a:spcAft>
            </a:pPr>
            <a:r>
              <a:rPr sz="900" dirty="0">
                <a:solidFill>
                  <a:srgbClr val="000000"/>
                </a:solidFill>
                <a:latin typeface="Arial"/>
                <a:cs typeface="Arial"/>
              </a:rPr>
              <a:t>7.</a:t>
            </a:r>
            <a:r>
              <a:rPr sz="900" spc="795" dirty="0">
                <a:solidFill>
                  <a:srgbClr val="000000"/>
                </a:solidFill>
                <a:latin typeface="Arial"/>
                <a:cs typeface="Arial"/>
              </a:rPr>
              <a:t> </a:t>
            </a:r>
            <a:r>
              <a:rPr sz="900" dirty="0">
                <a:solidFill>
                  <a:srgbClr val="000000"/>
                </a:solidFill>
                <a:latin typeface="Arial"/>
                <a:cs typeface="Arial"/>
              </a:rPr>
              <a:t>Manete </a:t>
            </a:r>
            <a:r>
              <a:rPr sz="900">
                <a:solidFill>
                  <a:srgbClr val="000000"/>
                </a:solidFill>
                <a:latin typeface="Arial"/>
                <a:cs typeface="Arial"/>
              </a:rPr>
              <a:t>de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dianteiro</a:t>
            </a:r>
          </a:p>
          <a:p>
            <a:pPr marL="0" marR="0">
              <a:lnSpc>
                <a:spcPts val="1005"/>
              </a:lnSpc>
              <a:spcBef>
                <a:spcPts val="194"/>
              </a:spcBef>
              <a:spcAft>
                <a:spcPts val="0"/>
              </a:spcAft>
            </a:pPr>
            <a:r>
              <a:rPr sz="900" dirty="0">
                <a:solidFill>
                  <a:srgbClr val="000000"/>
                </a:solidFill>
                <a:latin typeface="Arial"/>
                <a:cs typeface="Arial"/>
              </a:rPr>
              <a:t>8</a:t>
            </a:r>
            <a:r>
              <a:rPr sz="900">
                <a:solidFill>
                  <a:srgbClr val="000000"/>
                </a:solidFill>
                <a:latin typeface="Arial"/>
                <a:cs typeface="Arial"/>
              </a:rPr>
              <a:t>.</a:t>
            </a:r>
            <a:r>
              <a:rPr sz="900" spc="795">
                <a:solidFill>
                  <a:srgbClr val="000000"/>
                </a:solidFill>
                <a:latin typeface="Arial"/>
                <a:cs typeface="Arial"/>
              </a:rPr>
              <a:t> </a:t>
            </a:r>
            <a:r>
              <a:rPr lang="pt-BR" sz="900">
                <a:solidFill>
                  <a:srgbClr val="000000"/>
                </a:solidFill>
                <a:latin typeface="Arial"/>
                <a:cs typeface="Arial"/>
              </a:rPr>
              <a:t>Partida motor</a:t>
            </a:r>
            <a:r>
              <a:rPr sz="900" spc="11">
                <a:solidFill>
                  <a:srgbClr val="000000"/>
                </a:solidFill>
                <a:latin typeface="Arial"/>
                <a:cs typeface="Arial"/>
              </a:rPr>
              <a:t> </a:t>
            </a:r>
            <a:r>
              <a:rPr sz="900" dirty="0">
                <a:solidFill>
                  <a:srgbClr val="000000"/>
                </a:solidFill>
                <a:latin typeface="Arial"/>
                <a:cs typeface="Arial"/>
              </a:rPr>
              <a:t>e corta-corrente</a:t>
            </a:r>
          </a:p>
          <a:p>
            <a:pPr marL="0" marR="0">
              <a:lnSpc>
                <a:spcPts val="1005"/>
              </a:lnSpc>
              <a:spcBef>
                <a:spcPts val="194"/>
              </a:spcBef>
              <a:spcAft>
                <a:spcPts val="0"/>
              </a:spcAft>
            </a:pPr>
            <a:r>
              <a:rPr sz="900" dirty="0">
                <a:solidFill>
                  <a:srgbClr val="000000"/>
                </a:solidFill>
                <a:latin typeface="Arial"/>
                <a:cs typeface="Arial"/>
              </a:rPr>
              <a:t>9.</a:t>
            </a:r>
            <a:r>
              <a:rPr sz="900" spc="795" dirty="0">
                <a:solidFill>
                  <a:srgbClr val="000000"/>
                </a:solidFill>
                <a:latin typeface="Arial"/>
                <a:cs typeface="Arial"/>
              </a:rPr>
              <a:t> </a:t>
            </a:r>
            <a:r>
              <a:rPr sz="900" dirty="0">
                <a:solidFill>
                  <a:srgbClr val="000000"/>
                </a:solidFill>
                <a:latin typeface="Arial"/>
                <a:cs typeface="Arial"/>
              </a:rPr>
              <a:t>Intermitentes de</a:t>
            </a:r>
            <a:r>
              <a:rPr sz="900" spc="-12" dirty="0">
                <a:solidFill>
                  <a:srgbClr val="000000"/>
                </a:solidFill>
                <a:latin typeface="Arial"/>
                <a:cs typeface="Arial"/>
              </a:rPr>
              <a:t> </a:t>
            </a:r>
            <a:r>
              <a:rPr sz="900" dirty="0">
                <a:solidFill>
                  <a:srgbClr val="000000"/>
                </a:solidFill>
                <a:latin typeface="Arial"/>
                <a:cs typeface="Arial"/>
              </a:rPr>
              <a:t>emergência</a:t>
            </a:r>
          </a:p>
          <a:p>
            <a:pPr marL="0" marR="0">
              <a:lnSpc>
                <a:spcPts val="1005"/>
              </a:lnSpc>
              <a:spcBef>
                <a:spcPts val="194"/>
              </a:spcBef>
              <a:spcAft>
                <a:spcPts val="0"/>
              </a:spcAft>
            </a:pPr>
            <a:r>
              <a:rPr sz="900" dirty="0">
                <a:solidFill>
                  <a:srgbClr val="000000"/>
                </a:solidFill>
                <a:latin typeface="Arial"/>
                <a:cs typeface="Arial"/>
              </a:rPr>
              <a:t>10.</a:t>
            </a:r>
            <a:r>
              <a:rPr sz="900" spc="291" dirty="0">
                <a:solidFill>
                  <a:srgbClr val="000000"/>
                </a:solidFill>
                <a:latin typeface="Arial"/>
                <a:cs typeface="Arial"/>
              </a:rPr>
              <a:t> </a:t>
            </a:r>
            <a:r>
              <a:rPr sz="900" dirty="0">
                <a:solidFill>
                  <a:srgbClr val="000000"/>
                </a:solidFill>
                <a:latin typeface="Arial"/>
                <a:cs typeface="Arial"/>
              </a:rPr>
              <a:t>Comutador </a:t>
            </a:r>
            <a:r>
              <a:rPr sz="900">
                <a:solidFill>
                  <a:srgbClr val="000000"/>
                </a:solidFill>
                <a:latin typeface="Arial"/>
                <a:cs typeface="Arial"/>
              </a:rPr>
              <a:t>de</a:t>
            </a:r>
            <a:r>
              <a:rPr sz="900" spc="15">
                <a:solidFill>
                  <a:srgbClr val="000000"/>
                </a:solidFill>
                <a:latin typeface="Arial"/>
                <a:cs typeface="Arial"/>
              </a:rPr>
              <a:t> </a:t>
            </a:r>
            <a:r>
              <a:rPr sz="900">
                <a:solidFill>
                  <a:srgbClr val="000000"/>
                </a:solidFill>
                <a:latin typeface="Arial"/>
                <a:cs typeface="Arial"/>
              </a:rPr>
              <a:t>piscas</a:t>
            </a:r>
            <a:endParaRPr lang="pt-BR" sz="900">
              <a:solidFill>
                <a:srgbClr val="000000"/>
              </a:solidFill>
              <a:latin typeface="Arial"/>
              <a:cs typeface="Arial"/>
            </a:endParaRPr>
          </a:p>
          <a:p>
            <a:pPr>
              <a:lnSpc>
                <a:spcPts val="1005"/>
              </a:lnSpc>
              <a:spcBef>
                <a:spcPts val="194"/>
              </a:spcBef>
            </a:pPr>
            <a:r>
              <a:rPr lang="pt-BR" sz="900">
                <a:solidFill>
                  <a:srgbClr val="000000"/>
                </a:solidFill>
                <a:latin typeface="Arial"/>
                <a:cs typeface="Arial"/>
              </a:rPr>
              <a:t>11.</a:t>
            </a:r>
            <a:r>
              <a:rPr lang="pt-BR" sz="900" spc="291">
                <a:solidFill>
                  <a:srgbClr val="000000"/>
                </a:solidFill>
                <a:latin typeface="Arial"/>
                <a:cs typeface="Arial"/>
              </a:rPr>
              <a:t> </a:t>
            </a:r>
            <a:r>
              <a:rPr lang="pt-BR" sz="900">
                <a:solidFill>
                  <a:srgbClr val="000000"/>
                </a:solidFill>
                <a:latin typeface="Arial"/>
                <a:cs typeface="Arial"/>
              </a:rPr>
              <a:t>Botão da buzina</a:t>
            </a:r>
          </a:p>
          <a:p>
            <a:pPr marL="0" marR="0">
              <a:lnSpc>
                <a:spcPts val="1005"/>
              </a:lnSpc>
              <a:spcBef>
                <a:spcPts val="194"/>
              </a:spcBef>
              <a:spcAft>
                <a:spcPts val="0"/>
              </a:spcAft>
            </a:pPr>
            <a:endParaRPr sz="900" dirty="0">
              <a:solidFill>
                <a:srgbClr val="000000"/>
              </a:solidFill>
              <a:latin typeface="Arial"/>
              <a:cs typeface="Arial"/>
            </a:endParaRPr>
          </a:p>
        </p:txBody>
      </p:sp>
      <p:sp>
        <p:nvSpPr>
          <p:cNvPr id="7" name="object 7"/>
          <p:cNvSpPr txBox="1"/>
          <p:nvPr/>
        </p:nvSpPr>
        <p:spPr>
          <a:xfrm>
            <a:off x="3622834" y="3064544"/>
            <a:ext cx="2107000" cy="641201"/>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12.  Botão aquecimento manoplas</a:t>
            </a:r>
          </a:p>
          <a:p>
            <a:pPr marL="228600" marR="0" indent="-228600">
              <a:lnSpc>
                <a:spcPts val="1005"/>
              </a:lnSpc>
              <a:spcBef>
                <a:spcPts val="0"/>
              </a:spcBef>
              <a:spcAft>
                <a:spcPts val="0"/>
              </a:spcAft>
              <a:buAutoNum type="arabicPeriod" startAt="13"/>
            </a:pPr>
            <a:r>
              <a:rPr lang="pt-BR" sz="900">
                <a:solidFill>
                  <a:srgbClr val="000000"/>
                </a:solidFill>
                <a:latin typeface="Arial"/>
                <a:cs typeface="Arial"/>
              </a:rPr>
              <a:t>Botão aquecimento assento</a:t>
            </a:r>
          </a:p>
          <a:p>
            <a:pPr marL="228600" marR="0" indent="-228600">
              <a:lnSpc>
                <a:spcPts val="1005"/>
              </a:lnSpc>
              <a:spcBef>
                <a:spcPts val="0"/>
              </a:spcBef>
              <a:spcAft>
                <a:spcPts val="0"/>
              </a:spcAft>
              <a:buAutoNum type="arabicPeriod" startAt="13"/>
            </a:pPr>
            <a:r>
              <a:rPr lang="pt-BR" sz="900">
                <a:solidFill>
                  <a:srgbClr val="000000"/>
                </a:solidFill>
                <a:latin typeface="Arial"/>
                <a:cs typeface="Arial"/>
              </a:rPr>
              <a:t>Botão subir parabrisa</a:t>
            </a:r>
          </a:p>
          <a:p>
            <a:pPr marL="228600" marR="0" indent="-228600">
              <a:lnSpc>
                <a:spcPts val="1005"/>
              </a:lnSpc>
              <a:spcBef>
                <a:spcPts val="0"/>
              </a:spcBef>
              <a:spcAft>
                <a:spcPts val="0"/>
              </a:spcAft>
              <a:buAutoNum type="arabicPeriod" startAt="15"/>
            </a:pPr>
            <a:r>
              <a:rPr lang="pt-BR" sz="900">
                <a:solidFill>
                  <a:srgbClr val="000000"/>
                </a:solidFill>
                <a:latin typeface="Arial"/>
                <a:cs typeface="Arial"/>
              </a:rPr>
              <a:t>Botão descer parabrisa</a:t>
            </a:r>
          </a:p>
          <a:p>
            <a:pPr marL="0" marR="0">
              <a:lnSpc>
                <a:spcPts val="1005"/>
              </a:lnSpc>
              <a:spcBef>
                <a:spcPts val="0"/>
              </a:spcBef>
              <a:spcAft>
                <a:spcPts val="0"/>
              </a:spcAft>
            </a:pPr>
            <a:r>
              <a:rPr lang="pt-BR" sz="900">
                <a:solidFill>
                  <a:srgbClr val="000000"/>
                </a:solidFill>
                <a:latin typeface="Arial"/>
                <a:cs typeface="Arial"/>
              </a:rPr>
              <a:t>16.  Botão ligar/desligar painel</a:t>
            </a:r>
            <a:endParaRPr sz="900" dirty="0">
              <a:solidFill>
                <a:srgbClr val="000000"/>
              </a:solidFill>
              <a:latin typeface="Arial"/>
              <a:cs typeface="Arial"/>
            </a:endParaRPr>
          </a:p>
        </p:txBody>
      </p:sp>
      <p:sp>
        <p:nvSpPr>
          <p:cNvPr id="8" name="object 8"/>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35</a:t>
            </a:r>
          </a:p>
        </p:txBody>
      </p:sp>
      <p:pic>
        <p:nvPicPr>
          <p:cNvPr id="10" name="Imagem 9">
            <a:extLst>
              <a:ext uri="{FF2B5EF4-FFF2-40B4-BE49-F238E27FC236}">
                <a16:creationId xmlns:a16="http://schemas.microsoft.com/office/drawing/2014/main" id="{A68FBF59-D7B3-8E21-EBF3-9672CC6F40A2}"/>
              </a:ext>
            </a:extLst>
          </p:cNvPr>
          <p:cNvPicPr>
            <a:picLocks noChangeAspect="1"/>
          </p:cNvPicPr>
          <p:nvPr/>
        </p:nvPicPr>
        <p:blipFill>
          <a:blip r:embed="rId4"/>
          <a:stretch>
            <a:fillRect/>
          </a:stretch>
        </p:blipFill>
        <p:spPr>
          <a:xfrm>
            <a:off x="2986162" y="1109117"/>
            <a:ext cx="1854877" cy="1384561"/>
          </a:xfrm>
          <a:prstGeom prst="rect">
            <a:avLst/>
          </a:prstGeom>
        </p:spPr>
      </p:pic>
      <p:sp>
        <p:nvSpPr>
          <p:cNvPr id="12" name="CaixaDeTexto 11">
            <a:extLst>
              <a:ext uri="{FF2B5EF4-FFF2-40B4-BE49-F238E27FC236}">
                <a16:creationId xmlns:a16="http://schemas.microsoft.com/office/drawing/2014/main" id="{686C7677-85A3-9952-9BB3-EDB5C55C0960}"/>
              </a:ext>
            </a:extLst>
          </p:cNvPr>
          <p:cNvSpPr txBox="1"/>
          <p:nvPr/>
        </p:nvSpPr>
        <p:spPr>
          <a:xfrm>
            <a:off x="3161462" y="704912"/>
            <a:ext cx="367408" cy="307777"/>
          </a:xfrm>
          <a:prstGeom prst="rect">
            <a:avLst/>
          </a:prstGeom>
          <a:noFill/>
        </p:spPr>
        <p:txBody>
          <a:bodyPr wrap="none" rtlCol="0">
            <a:spAutoFit/>
          </a:bodyPr>
          <a:lstStyle/>
          <a:p>
            <a:r>
              <a:rPr lang="pt-BR" sz="1400"/>
              <a:t>12</a:t>
            </a:r>
          </a:p>
        </p:txBody>
      </p:sp>
      <p:sp>
        <p:nvSpPr>
          <p:cNvPr id="13" name="CaixaDeTexto 12">
            <a:extLst>
              <a:ext uri="{FF2B5EF4-FFF2-40B4-BE49-F238E27FC236}">
                <a16:creationId xmlns:a16="http://schemas.microsoft.com/office/drawing/2014/main" id="{2EEDDBD0-A887-2EEE-B520-4BAF80EEECF4}"/>
              </a:ext>
            </a:extLst>
          </p:cNvPr>
          <p:cNvSpPr txBox="1"/>
          <p:nvPr/>
        </p:nvSpPr>
        <p:spPr>
          <a:xfrm>
            <a:off x="3293792" y="2568367"/>
            <a:ext cx="395157" cy="307777"/>
          </a:xfrm>
          <a:prstGeom prst="rect">
            <a:avLst/>
          </a:prstGeom>
          <a:noFill/>
        </p:spPr>
        <p:txBody>
          <a:bodyPr wrap="square" rtlCol="0">
            <a:spAutoFit/>
          </a:bodyPr>
          <a:lstStyle/>
          <a:p>
            <a:r>
              <a:rPr lang="pt-BR" sz="1400"/>
              <a:t>13</a:t>
            </a:r>
          </a:p>
        </p:txBody>
      </p:sp>
      <p:sp>
        <p:nvSpPr>
          <p:cNvPr id="14" name="CaixaDeTexto 13">
            <a:extLst>
              <a:ext uri="{FF2B5EF4-FFF2-40B4-BE49-F238E27FC236}">
                <a16:creationId xmlns:a16="http://schemas.microsoft.com/office/drawing/2014/main" id="{BD1A1696-0BFA-AEB3-0BA3-4E5FC581064C}"/>
              </a:ext>
            </a:extLst>
          </p:cNvPr>
          <p:cNvSpPr txBox="1"/>
          <p:nvPr/>
        </p:nvSpPr>
        <p:spPr>
          <a:xfrm>
            <a:off x="4174740" y="700932"/>
            <a:ext cx="367408" cy="307777"/>
          </a:xfrm>
          <a:prstGeom prst="rect">
            <a:avLst/>
          </a:prstGeom>
          <a:noFill/>
        </p:spPr>
        <p:txBody>
          <a:bodyPr wrap="none" rtlCol="0">
            <a:spAutoFit/>
          </a:bodyPr>
          <a:lstStyle/>
          <a:p>
            <a:r>
              <a:rPr lang="pt-BR" sz="1400"/>
              <a:t>14</a:t>
            </a:r>
          </a:p>
        </p:txBody>
      </p:sp>
      <p:sp>
        <p:nvSpPr>
          <p:cNvPr id="15" name="CaixaDeTexto 14">
            <a:extLst>
              <a:ext uri="{FF2B5EF4-FFF2-40B4-BE49-F238E27FC236}">
                <a16:creationId xmlns:a16="http://schemas.microsoft.com/office/drawing/2014/main" id="{5BA14799-B8DE-ECA2-6CF1-B22C4EEB512C}"/>
              </a:ext>
            </a:extLst>
          </p:cNvPr>
          <p:cNvSpPr txBox="1"/>
          <p:nvPr/>
        </p:nvSpPr>
        <p:spPr>
          <a:xfrm>
            <a:off x="4233103" y="2543118"/>
            <a:ext cx="367408" cy="307777"/>
          </a:xfrm>
          <a:prstGeom prst="rect">
            <a:avLst/>
          </a:prstGeom>
          <a:noFill/>
        </p:spPr>
        <p:txBody>
          <a:bodyPr wrap="none" rtlCol="0">
            <a:spAutoFit/>
          </a:bodyPr>
          <a:lstStyle/>
          <a:p>
            <a:r>
              <a:rPr lang="pt-BR" sz="1400"/>
              <a:t>15</a:t>
            </a:r>
          </a:p>
        </p:txBody>
      </p:sp>
      <p:sp>
        <p:nvSpPr>
          <p:cNvPr id="16" name="CaixaDeTexto 15">
            <a:extLst>
              <a:ext uri="{FF2B5EF4-FFF2-40B4-BE49-F238E27FC236}">
                <a16:creationId xmlns:a16="http://schemas.microsoft.com/office/drawing/2014/main" id="{4D8C6F62-F6AA-193A-1495-80EBE1C18D2E}"/>
              </a:ext>
            </a:extLst>
          </p:cNvPr>
          <p:cNvSpPr txBox="1"/>
          <p:nvPr/>
        </p:nvSpPr>
        <p:spPr>
          <a:xfrm>
            <a:off x="3670695" y="688120"/>
            <a:ext cx="367408" cy="307777"/>
          </a:xfrm>
          <a:prstGeom prst="rect">
            <a:avLst/>
          </a:prstGeom>
          <a:noFill/>
        </p:spPr>
        <p:txBody>
          <a:bodyPr wrap="none" rtlCol="0">
            <a:spAutoFit/>
          </a:bodyPr>
          <a:lstStyle/>
          <a:p>
            <a:r>
              <a:rPr lang="pt-BR" sz="1400"/>
              <a:t>16</a:t>
            </a:r>
          </a:p>
        </p:txBody>
      </p:sp>
      <p:cxnSp>
        <p:nvCxnSpPr>
          <p:cNvPr id="18" name="Conector reto 17">
            <a:extLst>
              <a:ext uri="{FF2B5EF4-FFF2-40B4-BE49-F238E27FC236}">
                <a16:creationId xmlns:a16="http://schemas.microsoft.com/office/drawing/2014/main" id="{23156D97-4526-3B22-9B65-AAB5EA66AA5E}"/>
              </a:ext>
            </a:extLst>
          </p:cNvPr>
          <p:cNvCxnSpPr/>
          <p:nvPr/>
        </p:nvCxnSpPr>
        <p:spPr>
          <a:xfrm flipH="1" flipV="1">
            <a:off x="3358755" y="941691"/>
            <a:ext cx="132616" cy="576064"/>
          </a:xfrm>
          <a:prstGeom prst="line">
            <a:avLst/>
          </a:prstGeom>
        </p:spPr>
        <p:style>
          <a:lnRef idx="1">
            <a:schemeClr val="dk1"/>
          </a:lnRef>
          <a:fillRef idx="0">
            <a:schemeClr val="dk1"/>
          </a:fillRef>
          <a:effectRef idx="0">
            <a:schemeClr val="dk1"/>
          </a:effectRef>
          <a:fontRef idx="minor">
            <a:schemeClr val="tx1"/>
          </a:fontRef>
        </p:style>
      </p:cxnSp>
      <p:cxnSp>
        <p:nvCxnSpPr>
          <p:cNvPr id="19" name="Conector reto 18">
            <a:extLst>
              <a:ext uri="{FF2B5EF4-FFF2-40B4-BE49-F238E27FC236}">
                <a16:creationId xmlns:a16="http://schemas.microsoft.com/office/drawing/2014/main" id="{29093601-112C-FF23-AEC7-5FEAC06BBE39}"/>
              </a:ext>
            </a:extLst>
          </p:cNvPr>
          <p:cNvCxnSpPr>
            <a:cxnSpLocks/>
          </p:cNvCxnSpPr>
          <p:nvPr/>
        </p:nvCxnSpPr>
        <p:spPr>
          <a:xfrm flipH="1" flipV="1">
            <a:off x="3857659" y="926282"/>
            <a:ext cx="15578" cy="654248"/>
          </a:xfrm>
          <a:prstGeom prst="line">
            <a:avLst/>
          </a:prstGeom>
        </p:spPr>
        <p:style>
          <a:lnRef idx="1">
            <a:schemeClr val="dk1"/>
          </a:lnRef>
          <a:fillRef idx="0">
            <a:schemeClr val="dk1"/>
          </a:fillRef>
          <a:effectRef idx="0">
            <a:schemeClr val="dk1"/>
          </a:effectRef>
          <a:fontRef idx="minor">
            <a:schemeClr val="tx1"/>
          </a:fontRef>
        </p:style>
      </p:cxnSp>
      <p:cxnSp>
        <p:nvCxnSpPr>
          <p:cNvPr id="20" name="Conector reto 19">
            <a:extLst>
              <a:ext uri="{FF2B5EF4-FFF2-40B4-BE49-F238E27FC236}">
                <a16:creationId xmlns:a16="http://schemas.microsoft.com/office/drawing/2014/main" id="{0733C072-669B-CFF0-D472-B0AAA0C89005}"/>
              </a:ext>
            </a:extLst>
          </p:cNvPr>
          <p:cNvCxnSpPr>
            <a:cxnSpLocks/>
          </p:cNvCxnSpPr>
          <p:nvPr/>
        </p:nvCxnSpPr>
        <p:spPr>
          <a:xfrm flipV="1">
            <a:off x="4233103" y="926282"/>
            <a:ext cx="95443" cy="576064"/>
          </a:xfrm>
          <a:prstGeom prst="line">
            <a:avLst/>
          </a:prstGeom>
        </p:spPr>
        <p:style>
          <a:lnRef idx="1">
            <a:schemeClr val="dk1"/>
          </a:lnRef>
          <a:fillRef idx="0">
            <a:schemeClr val="dk1"/>
          </a:fillRef>
          <a:effectRef idx="0">
            <a:schemeClr val="dk1"/>
          </a:effectRef>
          <a:fontRef idx="minor">
            <a:schemeClr val="tx1"/>
          </a:fontRef>
        </p:style>
      </p:cxnSp>
      <p:cxnSp>
        <p:nvCxnSpPr>
          <p:cNvPr id="21" name="Conector reto 20">
            <a:extLst>
              <a:ext uri="{FF2B5EF4-FFF2-40B4-BE49-F238E27FC236}">
                <a16:creationId xmlns:a16="http://schemas.microsoft.com/office/drawing/2014/main" id="{1DD23100-5BE6-F4D0-747A-9AF20A1806B6}"/>
              </a:ext>
            </a:extLst>
          </p:cNvPr>
          <p:cNvCxnSpPr>
            <a:cxnSpLocks/>
          </p:cNvCxnSpPr>
          <p:nvPr/>
        </p:nvCxnSpPr>
        <p:spPr>
          <a:xfrm flipH="1" flipV="1">
            <a:off x="4262238" y="1754165"/>
            <a:ext cx="132616" cy="864320"/>
          </a:xfrm>
          <a:prstGeom prst="line">
            <a:avLst/>
          </a:prstGeom>
        </p:spPr>
        <p:style>
          <a:lnRef idx="1">
            <a:schemeClr val="dk1"/>
          </a:lnRef>
          <a:fillRef idx="0">
            <a:schemeClr val="dk1"/>
          </a:fillRef>
          <a:effectRef idx="0">
            <a:schemeClr val="dk1"/>
          </a:effectRef>
          <a:fontRef idx="minor">
            <a:schemeClr val="tx1"/>
          </a:fontRef>
        </p:style>
      </p:cxnSp>
      <p:cxnSp>
        <p:nvCxnSpPr>
          <p:cNvPr id="22" name="Conector reto 21">
            <a:extLst>
              <a:ext uri="{FF2B5EF4-FFF2-40B4-BE49-F238E27FC236}">
                <a16:creationId xmlns:a16="http://schemas.microsoft.com/office/drawing/2014/main" id="{365D79A9-C53D-9941-7802-E64A166303F7}"/>
              </a:ext>
            </a:extLst>
          </p:cNvPr>
          <p:cNvCxnSpPr>
            <a:cxnSpLocks/>
          </p:cNvCxnSpPr>
          <p:nvPr/>
        </p:nvCxnSpPr>
        <p:spPr>
          <a:xfrm flipV="1">
            <a:off x="3484518" y="1723351"/>
            <a:ext cx="13706" cy="895134"/>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
          <p:cNvSpPr/>
          <p:nvPr/>
        </p:nvSpPr>
        <p:spPr>
          <a:xfrm>
            <a:off x="6318250" y="3722751"/>
            <a:ext cx="151129" cy="12763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106795" y="3475736"/>
            <a:ext cx="150495" cy="12827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934710" y="868425"/>
            <a:ext cx="173354" cy="123189"/>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16525" y="621410"/>
            <a:ext cx="173990" cy="12319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469392" y="3521202"/>
            <a:ext cx="3152267" cy="1010665"/>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469392" y="2470785"/>
            <a:ext cx="3152267" cy="935735"/>
          </a:xfrm>
          <a:prstGeom prst="rect">
            <a:avLst/>
          </a:prstGeom>
          <a:blipFill>
            <a:blip r:embed="rId7" cstate="print"/>
            <a:stretch>
              <a:fillRect/>
            </a:stretch>
          </a:blipFill>
        </p:spPr>
        <p:txBody>
          <a:bodyPr wrap="square" lIns="0" tIns="0" rIns="0" bIns="0" rtlCol="0">
            <a:spAutoFit/>
          </a:bodyPr>
          <a:lstStyle/>
          <a:p>
            <a:endParaRPr/>
          </a:p>
        </p:txBody>
      </p:sp>
      <p:sp>
        <p:nvSpPr>
          <p:cNvPr id="7" name="object 7"/>
          <p:cNvSpPr/>
          <p:nvPr/>
        </p:nvSpPr>
        <p:spPr>
          <a:xfrm>
            <a:off x="3402965" y="1654556"/>
            <a:ext cx="121920" cy="99060"/>
          </a:xfrm>
          <a:prstGeom prst="rect">
            <a:avLst/>
          </a:prstGeom>
          <a:blipFill>
            <a:blip r:embed="rId8" cstate="print"/>
            <a:stretch>
              <a:fillRect/>
            </a:stretch>
          </a:blipFill>
        </p:spPr>
        <p:txBody>
          <a:bodyPr wrap="square" lIns="0" tIns="0" rIns="0" bIns="0" rtlCol="0">
            <a:spAutoFit/>
          </a:bodyPr>
          <a:lstStyle/>
          <a:p>
            <a:endParaRPr/>
          </a:p>
        </p:txBody>
      </p:sp>
      <p:sp>
        <p:nvSpPr>
          <p:cNvPr id="8" name="object 8"/>
          <p:cNvSpPr/>
          <p:nvPr/>
        </p:nvSpPr>
        <p:spPr>
          <a:xfrm>
            <a:off x="2807335" y="1346581"/>
            <a:ext cx="158114" cy="102235"/>
          </a:xfrm>
          <a:prstGeom prst="rect">
            <a:avLst/>
          </a:prstGeom>
          <a:blipFill>
            <a:blip r:embed="rId9" cstate="print"/>
            <a:stretch>
              <a:fillRect/>
            </a:stretch>
          </a:blipFill>
        </p:spPr>
        <p:txBody>
          <a:bodyPr wrap="square" lIns="0" tIns="0" rIns="0" bIns="0" rtlCol="0">
            <a:spAutoFit/>
          </a:bodyPr>
          <a:lstStyle/>
          <a:p>
            <a:endParaRPr/>
          </a:p>
        </p:txBody>
      </p:sp>
      <p:sp>
        <p:nvSpPr>
          <p:cNvPr id="9" name="object 9"/>
          <p:cNvSpPr/>
          <p:nvPr/>
        </p:nvSpPr>
        <p:spPr>
          <a:xfrm>
            <a:off x="522732" y="496570"/>
            <a:ext cx="6517893" cy="12700"/>
          </a:xfrm>
          <a:prstGeom prst="rect">
            <a:avLst/>
          </a:prstGeom>
          <a:blipFill>
            <a:blip r:embed="rId10" cstate="print"/>
            <a:stretch>
              <a:fillRect/>
            </a:stretch>
          </a:blipFill>
        </p:spPr>
        <p:txBody>
          <a:bodyPr wrap="square" lIns="0" tIns="0" rIns="0" bIns="0" rtlCol="0">
            <a:spAutoFit/>
          </a:bodyPr>
          <a:lstStyle/>
          <a:p>
            <a:endParaRPr/>
          </a:p>
        </p:txBody>
      </p:sp>
      <p:sp>
        <p:nvSpPr>
          <p:cNvPr id="11" name="object 11"/>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12" name="object 12"/>
          <p:cNvSpPr txBox="1"/>
          <p:nvPr/>
        </p:nvSpPr>
        <p:spPr>
          <a:xfrm>
            <a:off x="541020" y="609489"/>
            <a:ext cx="3140106" cy="201549"/>
          </a:xfrm>
          <a:prstGeom prst="rect">
            <a:avLst/>
          </a:prstGeom>
        </p:spPr>
        <p:txBody>
          <a:bodyPr vert="horz" wrap="square" lIns="0" tIns="0" rIns="0" bIns="0" rtlCol="0">
            <a:spAutoFit/>
          </a:bodyPr>
          <a:lstStyle/>
          <a:p>
            <a:pPr marL="0" marR="0">
              <a:lnSpc>
                <a:spcPts val="1287"/>
              </a:lnSpc>
              <a:spcBef>
                <a:spcPts val="0"/>
              </a:spcBef>
              <a:spcAft>
                <a:spcPts val="0"/>
              </a:spcAft>
            </a:pPr>
            <a:r>
              <a:rPr sz="1150" b="1" dirty="0">
                <a:solidFill>
                  <a:srgbClr val="000000"/>
                </a:solidFill>
                <a:latin typeface="Arial"/>
                <a:cs typeface="Arial"/>
              </a:rPr>
              <a:t>Comutador máximos/médios e sinais luzes</a:t>
            </a:r>
          </a:p>
        </p:txBody>
      </p:sp>
      <p:sp>
        <p:nvSpPr>
          <p:cNvPr id="13" name="object 13"/>
          <p:cNvSpPr txBox="1"/>
          <p:nvPr/>
        </p:nvSpPr>
        <p:spPr>
          <a:xfrm>
            <a:off x="3964559" y="607018"/>
            <a:ext cx="1329662"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Botão da buzina</a:t>
            </a:r>
          </a:p>
        </p:txBody>
      </p:sp>
      <p:sp>
        <p:nvSpPr>
          <p:cNvPr id="14" name="object 14"/>
          <p:cNvSpPr txBox="1"/>
          <p:nvPr/>
        </p:nvSpPr>
        <p:spPr>
          <a:xfrm>
            <a:off x="541020" y="888397"/>
            <a:ext cx="3210959"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Neste</a:t>
            </a:r>
            <a:r>
              <a:rPr sz="900" spc="58" dirty="0">
                <a:solidFill>
                  <a:srgbClr val="000000"/>
                </a:solidFill>
                <a:latin typeface="Arial"/>
                <a:cs typeface="Arial"/>
              </a:rPr>
              <a:t> </a:t>
            </a:r>
            <a:r>
              <a:rPr sz="900" dirty="0">
                <a:solidFill>
                  <a:srgbClr val="000000"/>
                </a:solidFill>
                <a:latin typeface="Arial"/>
                <a:cs typeface="Arial"/>
              </a:rPr>
              <a:t>veículos</a:t>
            </a:r>
            <a:r>
              <a:rPr sz="900" spc="55" dirty="0">
                <a:solidFill>
                  <a:srgbClr val="000000"/>
                </a:solidFill>
                <a:latin typeface="Arial"/>
                <a:cs typeface="Arial"/>
              </a:rPr>
              <a:t> </a:t>
            </a:r>
            <a:r>
              <a:rPr sz="900" dirty="0">
                <a:solidFill>
                  <a:srgbClr val="000000"/>
                </a:solidFill>
                <a:latin typeface="Arial"/>
                <a:cs typeface="Arial"/>
              </a:rPr>
              <a:t>as</a:t>
            </a:r>
            <a:r>
              <a:rPr sz="900" spc="62" dirty="0">
                <a:solidFill>
                  <a:srgbClr val="000000"/>
                </a:solidFill>
                <a:latin typeface="Arial"/>
                <a:cs typeface="Arial"/>
              </a:rPr>
              <a:t> </a:t>
            </a:r>
            <a:r>
              <a:rPr sz="900" dirty="0">
                <a:solidFill>
                  <a:srgbClr val="000000"/>
                </a:solidFill>
                <a:latin typeface="Arial"/>
                <a:cs typeface="Arial"/>
              </a:rPr>
              <a:t>luzes</a:t>
            </a:r>
            <a:r>
              <a:rPr sz="900" spc="54" dirty="0">
                <a:solidFill>
                  <a:srgbClr val="000000"/>
                </a:solidFill>
                <a:latin typeface="Arial"/>
                <a:cs typeface="Arial"/>
              </a:rPr>
              <a:t> </a:t>
            </a:r>
            <a:r>
              <a:rPr sz="900" dirty="0">
                <a:solidFill>
                  <a:srgbClr val="000000"/>
                </a:solidFill>
                <a:latin typeface="Arial"/>
                <a:cs typeface="Arial"/>
              </a:rPr>
              <a:t>só</a:t>
            </a:r>
            <a:r>
              <a:rPr sz="900" spc="48" dirty="0">
                <a:solidFill>
                  <a:srgbClr val="000000"/>
                </a:solidFill>
                <a:latin typeface="Arial"/>
                <a:cs typeface="Arial"/>
              </a:rPr>
              <a:t> </a:t>
            </a:r>
            <a:r>
              <a:rPr sz="900" dirty="0">
                <a:solidFill>
                  <a:srgbClr val="000000"/>
                </a:solidFill>
                <a:latin typeface="Arial"/>
                <a:cs typeface="Arial"/>
              </a:rPr>
              <a:t>funcionam</a:t>
            </a:r>
            <a:r>
              <a:rPr sz="900" spc="56" dirty="0">
                <a:solidFill>
                  <a:srgbClr val="000000"/>
                </a:solidFill>
                <a:latin typeface="Arial"/>
                <a:cs typeface="Arial"/>
              </a:rPr>
              <a:t> </a:t>
            </a:r>
            <a:r>
              <a:rPr sz="900" dirty="0">
                <a:solidFill>
                  <a:srgbClr val="000000"/>
                </a:solidFill>
                <a:latin typeface="Arial"/>
                <a:cs typeface="Arial"/>
              </a:rPr>
              <a:t>quando</a:t>
            </a:r>
            <a:r>
              <a:rPr sz="900" spc="52" dirty="0">
                <a:solidFill>
                  <a:srgbClr val="000000"/>
                </a:solidFill>
                <a:latin typeface="Arial"/>
                <a:cs typeface="Arial"/>
              </a:rPr>
              <a:t> </a:t>
            </a:r>
            <a:r>
              <a:rPr sz="900" dirty="0">
                <a:solidFill>
                  <a:srgbClr val="000000"/>
                </a:solidFill>
                <a:latin typeface="Arial"/>
                <a:cs typeface="Arial"/>
              </a:rPr>
              <a:t>o</a:t>
            </a:r>
            <a:r>
              <a:rPr sz="900" spc="51" dirty="0">
                <a:solidFill>
                  <a:srgbClr val="000000"/>
                </a:solidFill>
                <a:latin typeface="Arial"/>
                <a:cs typeface="Arial"/>
              </a:rPr>
              <a:t> </a:t>
            </a:r>
            <a:r>
              <a:rPr sz="900" dirty="0">
                <a:solidFill>
                  <a:srgbClr val="000000"/>
                </a:solidFill>
                <a:latin typeface="Arial"/>
                <a:cs typeface="Arial"/>
              </a:rPr>
              <a:t>motor</a:t>
            </a:r>
            <a:r>
              <a:rPr sz="900" spc="47" dirty="0">
                <a:solidFill>
                  <a:srgbClr val="000000"/>
                </a:solidFill>
                <a:latin typeface="Arial"/>
                <a:cs typeface="Arial"/>
              </a:rPr>
              <a:t> </a:t>
            </a:r>
            <a:r>
              <a:rPr sz="900" dirty="0">
                <a:solidFill>
                  <a:srgbClr val="000000"/>
                </a:solidFill>
                <a:latin typeface="Arial"/>
                <a:cs typeface="Arial"/>
              </a:rPr>
              <a:t>está</a:t>
            </a:r>
          </a:p>
          <a:p>
            <a:pPr marL="0" marR="0">
              <a:lnSpc>
                <a:spcPts val="1005"/>
              </a:lnSpc>
              <a:spcBef>
                <a:spcPts val="194"/>
              </a:spcBef>
              <a:spcAft>
                <a:spcPts val="0"/>
              </a:spcAft>
            </a:pPr>
            <a:r>
              <a:rPr sz="900" dirty="0">
                <a:solidFill>
                  <a:srgbClr val="000000"/>
                </a:solidFill>
                <a:latin typeface="Arial"/>
                <a:cs typeface="Arial"/>
              </a:rPr>
              <a:t>em</a:t>
            </a:r>
            <a:r>
              <a:rPr sz="900" spc="268" dirty="0">
                <a:solidFill>
                  <a:srgbClr val="000000"/>
                </a:solidFill>
                <a:latin typeface="Arial"/>
                <a:cs typeface="Arial"/>
              </a:rPr>
              <a:t> </a:t>
            </a:r>
            <a:r>
              <a:rPr sz="900" dirty="0">
                <a:solidFill>
                  <a:srgbClr val="000000"/>
                </a:solidFill>
                <a:latin typeface="Arial"/>
                <a:cs typeface="Arial"/>
              </a:rPr>
              <a:t>marcha.</a:t>
            </a:r>
            <a:r>
              <a:rPr sz="900" spc="266" dirty="0">
                <a:solidFill>
                  <a:srgbClr val="000000"/>
                </a:solidFill>
                <a:latin typeface="Arial"/>
                <a:cs typeface="Arial"/>
              </a:rPr>
              <a:t> </a:t>
            </a:r>
            <a:r>
              <a:rPr sz="900">
                <a:solidFill>
                  <a:srgbClr val="000000"/>
                </a:solidFill>
                <a:latin typeface="Arial"/>
                <a:cs typeface="Arial"/>
              </a:rPr>
              <a:t>Por</a:t>
            </a:r>
            <a:r>
              <a:rPr sz="900" spc="264">
                <a:solidFill>
                  <a:srgbClr val="000000"/>
                </a:solidFill>
                <a:latin typeface="Arial"/>
                <a:cs typeface="Arial"/>
              </a:rPr>
              <a:t> </a:t>
            </a:r>
            <a:r>
              <a:rPr lang="pt-BR" sz="900">
                <a:solidFill>
                  <a:srgbClr val="000000"/>
                </a:solidFill>
                <a:latin typeface="Arial"/>
                <a:cs typeface="Arial"/>
              </a:rPr>
              <a:t>padrão</a:t>
            </a:r>
            <a:r>
              <a:rPr sz="900" spc="271">
                <a:solidFill>
                  <a:srgbClr val="000000"/>
                </a:solidFill>
                <a:latin typeface="Arial"/>
                <a:cs typeface="Arial"/>
              </a:rPr>
              <a:t> </a:t>
            </a:r>
            <a:r>
              <a:rPr sz="900" dirty="0">
                <a:solidFill>
                  <a:srgbClr val="000000"/>
                </a:solidFill>
                <a:latin typeface="Arial"/>
                <a:cs typeface="Arial"/>
              </a:rPr>
              <a:t>acende-se</a:t>
            </a:r>
            <a:r>
              <a:rPr sz="900" spc="279" dirty="0">
                <a:solidFill>
                  <a:srgbClr val="000000"/>
                </a:solidFill>
                <a:latin typeface="Arial"/>
                <a:cs typeface="Arial"/>
              </a:rPr>
              <a:t> </a:t>
            </a:r>
            <a:r>
              <a:rPr sz="900" dirty="0">
                <a:solidFill>
                  <a:srgbClr val="000000"/>
                </a:solidFill>
                <a:latin typeface="Arial"/>
                <a:cs typeface="Arial"/>
              </a:rPr>
              <a:t>a</a:t>
            </a:r>
            <a:r>
              <a:rPr sz="900" spc="269" dirty="0">
                <a:solidFill>
                  <a:srgbClr val="000000"/>
                </a:solidFill>
                <a:latin typeface="Arial"/>
                <a:cs typeface="Arial"/>
              </a:rPr>
              <a:t> </a:t>
            </a:r>
            <a:r>
              <a:rPr sz="900" dirty="0">
                <a:solidFill>
                  <a:srgbClr val="000000"/>
                </a:solidFill>
                <a:latin typeface="Arial"/>
                <a:cs typeface="Arial"/>
              </a:rPr>
              <a:t>luz</a:t>
            </a:r>
            <a:r>
              <a:rPr sz="900" spc="273" dirty="0">
                <a:solidFill>
                  <a:srgbClr val="000000"/>
                </a:solidFill>
                <a:latin typeface="Arial"/>
                <a:cs typeface="Arial"/>
              </a:rPr>
              <a:t> </a:t>
            </a:r>
            <a:r>
              <a:rPr sz="900" dirty="0">
                <a:solidFill>
                  <a:srgbClr val="000000"/>
                </a:solidFill>
                <a:latin typeface="Arial"/>
                <a:cs typeface="Arial"/>
              </a:rPr>
              <a:t>de</a:t>
            </a:r>
            <a:r>
              <a:rPr sz="900" spc="265" dirty="0">
                <a:solidFill>
                  <a:srgbClr val="000000"/>
                </a:solidFill>
                <a:latin typeface="Arial"/>
                <a:cs typeface="Arial"/>
              </a:rPr>
              <a:t> </a:t>
            </a:r>
            <a:r>
              <a:rPr sz="900" dirty="0">
                <a:solidFill>
                  <a:srgbClr val="000000"/>
                </a:solidFill>
                <a:latin typeface="Arial"/>
                <a:cs typeface="Arial"/>
              </a:rPr>
              <a:t>médios</a:t>
            </a:r>
            <a:r>
              <a:rPr sz="900" spc="297" dirty="0">
                <a:solidFill>
                  <a:srgbClr val="000000"/>
                </a:solidFill>
                <a:latin typeface="Arial"/>
                <a:cs typeface="Arial"/>
              </a:rPr>
              <a:t> </a:t>
            </a:r>
            <a:r>
              <a:rPr sz="900" dirty="0">
                <a:solidFill>
                  <a:srgbClr val="000000"/>
                </a:solidFill>
                <a:latin typeface="Arial"/>
                <a:cs typeface="Arial"/>
              </a:rPr>
              <a:t>ou</a:t>
            </a:r>
          </a:p>
          <a:p>
            <a:pPr marL="0" marR="0">
              <a:lnSpc>
                <a:spcPts val="1005"/>
              </a:lnSpc>
              <a:spcBef>
                <a:spcPts val="194"/>
              </a:spcBef>
              <a:spcAft>
                <a:spcPts val="0"/>
              </a:spcAft>
            </a:pPr>
            <a:r>
              <a:rPr sz="900" dirty="0">
                <a:solidFill>
                  <a:srgbClr val="000000"/>
                </a:solidFill>
                <a:latin typeface="Arial"/>
                <a:cs typeface="Arial"/>
              </a:rPr>
              <a:t>cruzamento</a:t>
            </a:r>
            <a:r>
              <a:rPr sz="900" spc="101" dirty="0">
                <a:solidFill>
                  <a:srgbClr val="000000"/>
                </a:solidFill>
                <a:latin typeface="Arial"/>
                <a:cs typeface="Arial"/>
              </a:rPr>
              <a:t> </a:t>
            </a:r>
            <a:r>
              <a:rPr sz="900" dirty="0">
                <a:solidFill>
                  <a:srgbClr val="000000"/>
                </a:solidFill>
                <a:latin typeface="Arial"/>
                <a:cs typeface="Arial"/>
              </a:rPr>
              <a:t>quando</a:t>
            </a:r>
            <a:r>
              <a:rPr sz="900" spc="100" dirty="0">
                <a:solidFill>
                  <a:srgbClr val="000000"/>
                </a:solidFill>
                <a:latin typeface="Arial"/>
                <a:cs typeface="Arial"/>
              </a:rPr>
              <a:t> </a:t>
            </a:r>
            <a:r>
              <a:rPr sz="900" dirty="0">
                <a:solidFill>
                  <a:srgbClr val="000000"/>
                </a:solidFill>
                <a:latin typeface="Arial"/>
                <a:cs typeface="Arial"/>
              </a:rPr>
              <a:t>colocar</a:t>
            </a:r>
            <a:r>
              <a:rPr sz="900" spc="109" dirty="0">
                <a:solidFill>
                  <a:srgbClr val="000000"/>
                </a:solidFill>
                <a:latin typeface="Arial"/>
                <a:cs typeface="Arial"/>
              </a:rPr>
              <a:t> </a:t>
            </a:r>
            <a:r>
              <a:rPr sz="900" dirty="0">
                <a:solidFill>
                  <a:srgbClr val="000000"/>
                </a:solidFill>
                <a:latin typeface="Arial"/>
                <a:cs typeface="Arial"/>
              </a:rPr>
              <a:t>o</a:t>
            </a:r>
            <a:r>
              <a:rPr sz="900" spc="101" dirty="0">
                <a:solidFill>
                  <a:srgbClr val="000000"/>
                </a:solidFill>
                <a:latin typeface="Arial"/>
                <a:cs typeface="Arial"/>
              </a:rPr>
              <a:t> </a:t>
            </a:r>
            <a:r>
              <a:rPr sz="900" dirty="0">
                <a:solidFill>
                  <a:srgbClr val="000000"/>
                </a:solidFill>
                <a:latin typeface="Arial"/>
                <a:cs typeface="Arial"/>
              </a:rPr>
              <a:t>motor</a:t>
            </a:r>
            <a:r>
              <a:rPr sz="900" spc="109" dirty="0">
                <a:solidFill>
                  <a:srgbClr val="000000"/>
                </a:solidFill>
                <a:latin typeface="Arial"/>
                <a:cs typeface="Arial"/>
              </a:rPr>
              <a:t> </a:t>
            </a:r>
            <a:r>
              <a:rPr sz="900" dirty="0">
                <a:solidFill>
                  <a:srgbClr val="000000"/>
                </a:solidFill>
                <a:latin typeface="Arial"/>
                <a:cs typeface="Arial"/>
              </a:rPr>
              <a:t>em</a:t>
            </a:r>
            <a:r>
              <a:rPr sz="900" spc="123" dirty="0">
                <a:solidFill>
                  <a:srgbClr val="000000"/>
                </a:solidFill>
                <a:latin typeface="Arial"/>
                <a:cs typeface="Arial"/>
              </a:rPr>
              <a:t> </a:t>
            </a:r>
            <a:r>
              <a:rPr sz="900" dirty="0">
                <a:solidFill>
                  <a:srgbClr val="000000"/>
                </a:solidFill>
                <a:latin typeface="Arial"/>
                <a:cs typeface="Arial"/>
              </a:rPr>
              <a:t>marcha,</a:t>
            </a:r>
            <a:r>
              <a:rPr sz="900" spc="100" dirty="0">
                <a:solidFill>
                  <a:srgbClr val="000000"/>
                </a:solidFill>
                <a:latin typeface="Arial"/>
                <a:cs typeface="Arial"/>
              </a:rPr>
              <a:t> </a:t>
            </a:r>
            <a:r>
              <a:rPr sz="900" dirty="0">
                <a:solidFill>
                  <a:srgbClr val="000000"/>
                </a:solidFill>
                <a:latin typeface="Arial"/>
                <a:cs typeface="Arial"/>
              </a:rPr>
              <a:t>e</a:t>
            </a:r>
            <a:r>
              <a:rPr sz="900" spc="112" dirty="0">
                <a:solidFill>
                  <a:srgbClr val="000000"/>
                </a:solidFill>
                <a:latin typeface="Arial"/>
                <a:cs typeface="Arial"/>
              </a:rPr>
              <a:t> </a:t>
            </a:r>
            <a:r>
              <a:rPr sz="900" dirty="0">
                <a:solidFill>
                  <a:srgbClr val="000000"/>
                </a:solidFill>
                <a:latin typeface="Arial"/>
                <a:cs typeface="Arial"/>
              </a:rPr>
              <a:t>poderá</a:t>
            </a:r>
          </a:p>
          <a:p>
            <a:pPr marL="0" marR="0">
              <a:lnSpc>
                <a:spcPts val="1005"/>
              </a:lnSpc>
              <a:spcBef>
                <a:spcPts val="194"/>
              </a:spcBef>
              <a:spcAft>
                <a:spcPts val="0"/>
              </a:spcAft>
            </a:pPr>
            <a:r>
              <a:rPr sz="900" dirty="0">
                <a:solidFill>
                  <a:srgbClr val="000000"/>
                </a:solidFill>
                <a:latin typeface="Arial"/>
                <a:cs typeface="Arial"/>
              </a:rPr>
              <a:t>mudar</a:t>
            </a:r>
            <a:r>
              <a:rPr sz="900" spc="94" dirty="0">
                <a:solidFill>
                  <a:srgbClr val="000000"/>
                </a:solidFill>
                <a:latin typeface="Arial"/>
                <a:cs typeface="Arial"/>
              </a:rPr>
              <a:t> </a:t>
            </a:r>
            <a:r>
              <a:rPr sz="900" dirty="0">
                <a:solidFill>
                  <a:srgbClr val="000000"/>
                </a:solidFill>
                <a:latin typeface="Arial"/>
                <a:cs typeface="Arial"/>
              </a:rPr>
              <a:t>para</a:t>
            </a:r>
            <a:r>
              <a:rPr sz="900" spc="114" dirty="0">
                <a:solidFill>
                  <a:srgbClr val="000000"/>
                </a:solidFill>
                <a:latin typeface="Arial"/>
                <a:cs typeface="Arial"/>
              </a:rPr>
              <a:t> </a:t>
            </a:r>
            <a:r>
              <a:rPr sz="900" dirty="0">
                <a:solidFill>
                  <a:srgbClr val="000000"/>
                </a:solidFill>
                <a:latin typeface="Arial"/>
                <a:cs typeface="Arial"/>
              </a:rPr>
              <a:t>luzes</a:t>
            </a:r>
            <a:r>
              <a:rPr sz="900" spc="116" dirty="0">
                <a:solidFill>
                  <a:srgbClr val="000000"/>
                </a:solidFill>
                <a:latin typeface="Arial"/>
                <a:cs typeface="Arial"/>
              </a:rPr>
              <a:t> </a:t>
            </a:r>
            <a:r>
              <a:rPr sz="900" dirty="0">
                <a:solidFill>
                  <a:srgbClr val="000000"/>
                </a:solidFill>
                <a:latin typeface="Arial"/>
                <a:cs typeface="Arial"/>
              </a:rPr>
              <a:t>de</a:t>
            </a:r>
            <a:r>
              <a:rPr sz="900" spc="108" dirty="0">
                <a:solidFill>
                  <a:srgbClr val="000000"/>
                </a:solidFill>
                <a:latin typeface="Arial"/>
                <a:cs typeface="Arial"/>
              </a:rPr>
              <a:t> </a:t>
            </a:r>
            <a:r>
              <a:rPr sz="900" dirty="0">
                <a:solidFill>
                  <a:srgbClr val="000000"/>
                </a:solidFill>
                <a:latin typeface="Arial"/>
                <a:cs typeface="Arial"/>
              </a:rPr>
              <a:t>máximos</a:t>
            </a:r>
            <a:r>
              <a:rPr sz="900" spc="116" dirty="0">
                <a:solidFill>
                  <a:srgbClr val="000000"/>
                </a:solidFill>
                <a:latin typeface="Arial"/>
                <a:cs typeface="Arial"/>
              </a:rPr>
              <a:t> </a:t>
            </a:r>
            <a:r>
              <a:rPr sz="900" dirty="0">
                <a:solidFill>
                  <a:srgbClr val="000000"/>
                </a:solidFill>
                <a:latin typeface="Arial"/>
                <a:cs typeface="Arial"/>
              </a:rPr>
              <a:t>ou</a:t>
            </a:r>
            <a:r>
              <a:rPr sz="900" spc="98" dirty="0">
                <a:solidFill>
                  <a:srgbClr val="000000"/>
                </a:solidFill>
                <a:latin typeface="Arial"/>
                <a:cs typeface="Arial"/>
              </a:rPr>
              <a:t> </a:t>
            </a:r>
            <a:r>
              <a:rPr sz="900" dirty="0">
                <a:solidFill>
                  <a:srgbClr val="000000"/>
                </a:solidFill>
                <a:latin typeface="Arial"/>
                <a:cs typeface="Arial"/>
              </a:rPr>
              <a:t>estrada</a:t>
            </a:r>
            <a:r>
              <a:rPr sz="900" spc="138" dirty="0">
                <a:solidFill>
                  <a:srgbClr val="000000"/>
                </a:solidFill>
                <a:latin typeface="Arial"/>
                <a:cs typeface="Arial"/>
              </a:rPr>
              <a:t> </a:t>
            </a:r>
            <a:r>
              <a:rPr sz="900" dirty="0">
                <a:solidFill>
                  <a:srgbClr val="000000"/>
                </a:solidFill>
                <a:latin typeface="KHWEOU+ArialMT"/>
                <a:cs typeface="KHWEOU+ArialMT"/>
              </a:rPr>
              <a:t>“</a:t>
            </a:r>
            <a:r>
              <a:rPr sz="900" spc="985" dirty="0">
                <a:solidFill>
                  <a:srgbClr val="000000"/>
                </a:solidFill>
                <a:latin typeface="KHWEOU+ArialMT"/>
                <a:cs typeface="KHWEOU+ArialMT"/>
              </a:rPr>
              <a:t> </a:t>
            </a:r>
            <a:r>
              <a:rPr sz="900" dirty="0">
                <a:solidFill>
                  <a:srgbClr val="000000"/>
                </a:solidFill>
                <a:latin typeface="KHWEOU+ArialMT"/>
                <a:cs typeface="KHWEOU+ArialMT"/>
              </a:rPr>
              <a:t>”</a:t>
            </a:r>
            <a:r>
              <a:rPr sz="900" spc="110" dirty="0">
                <a:solidFill>
                  <a:srgbClr val="000000"/>
                </a:solidFill>
                <a:latin typeface="KHWEOU+ArialMT"/>
                <a:cs typeface="KHWEOU+ArialMT"/>
              </a:rPr>
              <a:t> </a:t>
            </a:r>
            <a:r>
              <a:rPr sz="900" dirty="0">
                <a:solidFill>
                  <a:srgbClr val="000000"/>
                </a:solidFill>
                <a:latin typeface="Arial"/>
                <a:cs typeface="Arial"/>
              </a:rPr>
              <a:t>quando</a:t>
            </a:r>
            <a:r>
              <a:rPr sz="900" spc="99" dirty="0">
                <a:solidFill>
                  <a:srgbClr val="000000"/>
                </a:solidFill>
                <a:latin typeface="Arial"/>
                <a:cs typeface="Arial"/>
              </a:rPr>
              <a:t> </a:t>
            </a:r>
            <a:r>
              <a:rPr sz="900" dirty="0">
                <a:solidFill>
                  <a:srgbClr val="000000"/>
                </a:solidFill>
                <a:latin typeface="Arial"/>
                <a:cs typeface="Arial"/>
              </a:rPr>
              <a:t>se</a:t>
            </a:r>
          </a:p>
          <a:p>
            <a:pPr marL="0" marR="0">
              <a:lnSpc>
                <a:spcPts val="1005"/>
              </a:lnSpc>
              <a:spcBef>
                <a:spcPts val="197"/>
              </a:spcBef>
              <a:spcAft>
                <a:spcPts val="0"/>
              </a:spcAft>
            </a:pPr>
            <a:r>
              <a:rPr sz="900" dirty="0">
                <a:solidFill>
                  <a:srgbClr val="000000"/>
                </a:solidFill>
                <a:latin typeface="Arial"/>
                <a:cs typeface="Arial"/>
              </a:rPr>
              <a:t>pressione</a:t>
            </a:r>
            <a:r>
              <a:rPr sz="900" spc="446" dirty="0">
                <a:solidFill>
                  <a:srgbClr val="000000"/>
                </a:solidFill>
                <a:latin typeface="Arial"/>
                <a:cs typeface="Arial"/>
              </a:rPr>
              <a:t> </a:t>
            </a:r>
            <a:r>
              <a:rPr sz="900" dirty="0">
                <a:solidFill>
                  <a:srgbClr val="000000"/>
                </a:solidFill>
                <a:latin typeface="Arial"/>
                <a:cs typeface="Arial"/>
              </a:rPr>
              <a:t>este</a:t>
            </a:r>
            <a:r>
              <a:rPr sz="900" spc="438" dirty="0">
                <a:solidFill>
                  <a:srgbClr val="000000"/>
                </a:solidFill>
                <a:latin typeface="Arial"/>
                <a:cs typeface="Arial"/>
              </a:rPr>
              <a:t> </a:t>
            </a:r>
            <a:r>
              <a:rPr sz="900" dirty="0">
                <a:solidFill>
                  <a:srgbClr val="000000"/>
                </a:solidFill>
                <a:latin typeface="Arial"/>
                <a:cs typeface="Arial"/>
              </a:rPr>
              <a:t>comutador</a:t>
            </a:r>
            <a:r>
              <a:rPr sz="900" spc="433" dirty="0">
                <a:solidFill>
                  <a:srgbClr val="000000"/>
                </a:solidFill>
                <a:latin typeface="Arial"/>
                <a:cs typeface="Arial"/>
              </a:rPr>
              <a:t> </a:t>
            </a:r>
            <a:r>
              <a:rPr sz="900" dirty="0">
                <a:solidFill>
                  <a:srgbClr val="000000"/>
                </a:solidFill>
                <a:latin typeface="Arial"/>
                <a:cs typeface="Arial"/>
              </a:rPr>
              <a:t>para</a:t>
            </a:r>
            <a:r>
              <a:rPr sz="900" spc="446" dirty="0">
                <a:solidFill>
                  <a:srgbClr val="000000"/>
                </a:solidFill>
                <a:latin typeface="Arial"/>
                <a:cs typeface="Arial"/>
              </a:rPr>
              <a:t> </a:t>
            </a:r>
            <a:r>
              <a:rPr sz="900" dirty="0">
                <a:solidFill>
                  <a:srgbClr val="000000"/>
                </a:solidFill>
                <a:latin typeface="Arial"/>
                <a:cs typeface="Arial"/>
              </a:rPr>
              <a:t>a</a:t>
            </a:r>
            <a:r>
              <a:rPr sz="900" spc="437" dirty="0">
                <a:solidFill>
                  <a:srgbClr val="000000"/>
                </a:solidFill>
                <a:latin typeface="Arial"/>
                <a:cs typeface="Arial"/>
              </a:rPr>
              <a:t> </a:t>
            </a:r>
            <a:r>
              <a:rPr sz="900" dirty="0">
                <a:solidFill>
                  <a:srgbClr val="000000"/>
                </a:solidFill>
                <a:latin typeface="Arial"/>
                <a:cs typeface="Arial"/>
              </a:rPr>
              <a:t>frente.</a:t>
            </a:r>
            <a:r>
              <a:rPr sz="900" spc="446" dirty="0">
                <a:solidFill>
                  <a:srgbClr val="000000"/>
                </a:solidFill>
                <a:latin typeface="Arial"/>
                <a:cs typeface="Arial"/>
              </a:rPr>
              <a:t> </a:t>
            </a:r>
            <a:r>
              <a:rPr sz="900" dirty="0">
                <a:solidFill>
                  <a:srgbClr val="000000"/>
                </a:solidFill>
                <a:latin typeface="Arial"/>
                <a:cs typeface="Arial"/>
              </a:rPr>
              <a:t>Aciona-se</a:t>
            </a:r>
            <a:r>
              <a:rPr sz="900" spc="444" dirty="0">
                <a:solidFill>
                  <a:srgbClr val="000000"/>
                </a:solidFill>
                <a:latin typeface="Arial"/>
                <a:cs typeface="Arial"/>
              </a:rPr>
              <a:t> </a:t>
            </a:r>
            <a:r>
              <a:rPr sz="900" dirty="0">
                <a:solidFill>
                  <a:srgbClr val="000000"/>
                </a:solidFill>
                <a:latin typeface="Arial"/>
                <a:cs typeface="Arial"/>
              </a:rPr>
              <a:t>o</a:t>
            </a:r>
          </a:p>
        </p:txBody>
      </p:sp>
      <p:sp>
        <p:nvSpPr>
          <p:cNvPr id="15" name="object 15"/>
          <p:cNvSpPr txBox="1"/>
          <p:nvPr/>
        </p:nvSpPr>
        <p:spPr>
          <a:xfrm>
            <a:off x="3964559" y="888397"/>
            <a:ext cx="2125054" cy="128240"/>
          </a:xfrm>
          <a:prstGeom prst="rect">
            <a:avLst/>
          </a:prstGeom>
        </p:spPr>
        <p:txBody>
          <a:bodyPr vert="horz" wrap="square" lIns="0" tIns="0" rIns="0" bIns="0" rtlCol="0">
            <a:spAutoFit/>
          </a:bodyPr>
          <a:lstStyle/>
          <a:p>
            <a:pPr>
              <a:lnSpc>
                <a:spcPts val="1005"/>
              </a:lnSpc>
            </a:pPr>
            <a:r>
              <a:rPr sz="900">
                <a:solidFill>
                  <a:srgbClr val="000000"/>
                </a:solidFill>
                <a:latin typeface="Arial"/>
                <a:cs typeface="Arial"/>
              </a:rPr>
              <a:t>Quando </a:t>
            </a:r>
            <a:r>
              <a:rPr lang="pt-BR" sz="900" spc="-29">
                <a:solidFill>
                  <a:srgbClr val="000000"/>
                </a:solidFill>
                <a:latin typeface="Arial"/>
                <a:cs typeface="Arial"/>
              </a:rPr>
              <a:t>apertar</a:t>
            </a:r>
            <a:r>
              <a:rPr sz="900">
                <a:solidFill>
                  <a:srgbClr val="000000"/>
                </a:solidFill>
                <a:latin typeface="Arial"/>
                <a:cs typeface="Arial"/>
              </a:rPr>
              <a:t> </a:t>
            </a:r>
            <a:r>
              <a:rPr sz="900" dirty="0">
                <a:solidFill>
                  <a:srgbClr val="000000"/>
                </a:solidFill>
                <a:latin typeface="Arial"/>
                <a:cs typeface="Arial"/>
              </a:rPr>
              <a:t>o botão</a:t>
            </a:r>
            <a:r>
              <a:rPr sz="900" spc="17" dirty="0">
                <a:solidFill>
                  <a:srgbClr val="000000"/>
                </a:solidFill>
                <a:latin typeface="Arial"/>
                <a:cs typeface="Arial"/>
              </a:rPr>
              <a:t> </a:t>
            </a:r>
            <a:r>
              <a:rPr sz="900" dirty="0">
                <a:solidFill>
                  <a:srgbClr val="000000"/>
                </a:solidFill>
                <a:latin typeface="Arial"/>
                <a:cs typeface="Arial"/>
              </a:rPr>
              <a:t>marcado com </a:t>
            </a:r>
            <a:r>
              <a:rPr sz="900" dirty="0">
                <a:solidFill>
                  <a:srgbClr val="000000"/>
                </a:solidFill>
                <a:latin typeface="KHWEOU+ArialMT"/>
                <a:cs typeface="KHWEOU+ArialMT"/>
              </a:rPr>
              <a:t>“</a:t>
            </a:r>
          </a:p>
        </p:txBody>
      </p:sp>
      <p:sp>
        <p:nvSpPr>
          <p:cNvPr id="16" name="object 16"/>
          <p:cNvSpPr txBox="1"/>
          <p:nvPr/>
        </p:nvSpPr>
        <p:spPr>
          <a:xfrm>
            <a:off x="6109462" y="888397"/>
            <a:ext cx="10040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 soará </a:t>
            </a:r>
            <a:r>
              <a:rPr sz="900" dirty="0">
                <a:solidFill>
                  <a:srgbClr val="000000"/>
                </a:solidFill>
                <a:latin typeface="Arial"/>
                <a:cs typeface="Arial"/>
              </a:rPr>
              <a:t>a buzina.</a:t>
            </a:r>
          </a:p>
        </p:txBody>
      </p:sp>
      <p:sp>
        <p:nvSpPr>
          <p:cNvPr id="17" name="object 17"/>
          <p:cNvSpPr txBox="1"/>
          <p:nvPr/>
        </p:nvSpPr>
        <p:spPr>
          <a:xfrm>
            <a:off x="3964559" y="1351111"/>
            <a:ext cx="1703194"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Comutador de</a:t>
            </a:r>
            <a:r>
              <a:rPr sz="1200" b="1" spc="10" dirty="0">
                <a:solidFill>
                  <a:srgbClr val="000000"/>
                </a:solidFill>
                <a:latin typeface="Arial"/>
                <a:cs typeface="Arial"/>
              </a:rPr>
              <a:t> </a:t>
            </a:r>
            <a:r>
              <a:rPr sz="1200" b="1" dirty="0">
                <a:solidFill>
                  <a:srgbClr val="000000"/>
                </a:solidFill>
                <a:latin typeface="Arial"/>
                <a:cs typeface="Arial"/>
              </a:rPr>
              <a:t>piscas</a:t>
            </a:r>
          </a:p>
        </p:txBody>
      </p:sp>
      <p:sp>
        <p:nvSpPr>
          <p:cNvPr id="18" name="object 18"/>
          <p:cNvSpPr txBox="1"/>
          <p:nvPr/>
        </p:nvSpPr>
        <p:spPr>
          <a:xfrm>
            <a:off x="541020" y="1650778"/>
            <a:ext cx="298306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comutador</a:t>
            </a:r>
            <a:r>
              <a:rPr sz="900" spc="469" dirty="0">
                <a:solidFill>
                  <a:srgbClr val="000000"/>
                </a:solidFill>
                <a:latin typeface="Arial"/>
                <a:cs typeface="Arial"/>
              </a:rPr>
              <a:t> </a:t>
            </a:r>
            <a:r>
              <a:rPr sz="900" dirty="0">
                <a:solidFill>
                  <a:srgbClr val="000000"/>
                </a:solidFill>
                <a:latin typeface="Arial"/>
                <a:cs typeface="Arial"/>
              </a:rPr>
              <a:t>de</a:t>
            </a:r>
            <a:r>
              <a:rPr sz="900" spc="480" dirty="0">
                <a:solidFill>
                  <a:srgbClr val="000000"/>
                </a:solidFill>
                <a:latin typeface="Arial"/>
                <a:cs typeface="Arial"/>
              </a:rPr>
              <a:t> </a:t>
            </a:r>
            <a:r>
              <a:rPr sz="900" dirty="0">
                <a:solidFill>
                  <a:srgbClr val="000000"/>
                </a:solidFill>
                <a:latin typeface="Arial"/>
                <a:cs typeface="Arial"/>
              </a:rPr>
              <a:t>luzes</a:t>
            </a:r>
            <a:r>
              <a:rPr sz="900" spc="477" dirty="0">
                <a:solidFill>
                  <a:srgbClr val="000000"/>
                </a:solidFill>
                <a:latin typeface="Arial"/>
                <a:cs typeface="Arial"/>
              </a:rPr>
              <a:t> </a:t>
            </a:r>
            <a:r>
              <a:rPr sz="900" dirty="0">
                <a:solidFill>
                  <a:srgbClr val="000000"/>
                </a:solidFill>
                <a:latin typeface="Arial"/>
                <a:cs typeface="Arial"/>
              </a:rPr>
              <a:t>de</a:t>
            </a:r>
            <a:r>
              <a:rPr sz="900" spc="467" dirty="0">
                <a:solidFill>
                  <a:srgbClr val="000000"/>
                </a:solidFill>
                <a:latin typeface="Arial"/>
                <a:cs typeface="Arial"/>
              </a:rPr>
              <a:t> </a:t>
            </a:r>
            <a:r>
              <a:rPr sz="900" dirty="0">
                <a:solidFill>
                  <a:srgbClr val="000000"/>
                </a:solidFill>
                <a:latin typeface="Arial"/>
                <a:cs typeface="Arial"/>
              </a:rPr>
              <a:t>médios</a:t>
            </a:r>
            <a:r>
              <a:rPr sz="900" spc="475" dirty="0">
                <a:solidFill>
                  <a:srgbClr val="000000"/>
                </a:solidFill>
                <a:latin typeface="Arial"/>
                <a:cs typeface="Arial"/>
              </a:rPr>
              <a:t> </a:t>
            </a:r>
            <a:r>
              <a:rPr sz="900" dirty="0">
                <a:solidFill>
                  <a:srgbClr val="000000"/>
                </a:solidFill>
                <a:latin typeface="Arial"/>
                <a:cs typeface="Arial"/>
              </a:rPr>
              <a:t>ou</a:t>
            </a:r>
            <a:r>
              <a:rPr sz="900" spc="480" dirty="0">
                <a:solidFill>
                  <a:srgbClr val="000000"/>
                </a:solidFill>
                <a:latin typeface="Arial"/>
                <a:cs typeface="Arial"/>
              </a:rPr>
              <a:t> </a:t>
            </a:r>
            <a:r>
              <a:rPr sz="900" dirty="0">
                <a:solidFill>
                  <a:srgbClr val="000000"/>
                </a:solidFill>
                <a:latin typeface="Arial"/>
                <a:cs typeface="Arial"/>
              </a:rPr>
              <a:t>cruzamento</a:t>
            </a:r>
            <a:r>
              <a:rPr sz="900" spc="501" dirty="0">
                <a:solidFill>
                  <a:srgbClr val="000000"/>
                </a:solidFill>
                <a:latin typeface="Arial"/>
                <a:cs typeface="Arial"/>
              </a:rPr>
              <a:t> </a:t>
            </a:r>
            <a:r>
              <a:rPr sz="900" dirty="0">
                <a:solidFill>
                  <a:srgbClr val="000000"/>
                </a:solidFill>
                <a:latin typeface="KHWEOU+ArialMT"/>
                <a:cs typeface="KHWEOU+ArialMT"/>
              </a:rPr>
              <a:t>“</a:t>
            </a:r>
          </a:p>
        </p:txBody>
      </p:sp>
      <p:sp>
        <p:nvSpPr>
          <p:cNvPr id="19" name="object 19"/>
          <p:cNvSpPr txBox="1"/>
          <p:nvPr/>
        </p:nvSpPr>
        <p:spPr>
          <a:xfrm>
            <a:off x="3559175" y="1650778"/>
            <a:ext cx="19046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p:txBody>
      </p:sp>
      <p:sp>
        <p:nvSpPr>
          <p:cNvPr id="20" name="object 20"/>
          <p:cNvSpPr txBox="1"/>
          <p:nvPr/>
        </p:nvSpPr>
        <p:spPr>
          <a:xfrm>
            <a:off x="3964559" y="1632490"/>
            <a:ext cx="3209930"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74" dirty="0">
                <a:solidFill>
                  <a:srgbClr val="000000"/>
                </a:solidFill>
                <a:latin typeface="Arial"/>
                <a:cs typeface="Arial"/>
              </a:rPr>
              <a:t> </a:t>
            </a:r>
            <a:r>
              <a:rPr sz="900" dirty="0">
                <a:solidFill>
                  <a:srgbClr val="000000"/>
                </a:solidFill>
                <a:latin typeface="Arial"/>
                <a:cs typeface="Arial"/>
              </a:rPr>
              <a:t>mover</a:t>
            </a:r>
            <a:r>
              <a:rPr sz="900" spc="72" dirty="0">
                <a:solidFill>
                  <a:srgbClr val="000000"/>
                </a:solidFill>
                <a:latin typeface="Arial"/>
                <a:cs typeface="Arial"/>
              </a:rPr>
              <a:t> </a:t>
            </a:r>
            <a:r>
              <a:rPr sz="900" dirty="0">
                <a:solidFill>
                  <a:srgbClr val="000000"/>
                </a:solidFill>
                <a:latin typeface="Arial"/>
                <a:cs typeface="Arial"/>
              </a:rPr>
              <a:t>o</a:t>
            </a:r>
            <a:r>
              <a:rPr sz="900" spc="64" dirty="0">
                <a:solidFill>
                  <a:srgbClr val="000000"/>
                </a:solidFill>
                <a:latin typeface="Arial"/>
                <a:cs typeface="Arial"/>
              </a:rPr>
              <a:t> </a:t>
            </a:r>
            <a:r>
              <a:rPr sz="900" dirty="0">
                <a:solidFill>
                  <a:srgbClr val="000000"/>
                </a:solidFill>
                <a:latin typeface="Arial"/>
                <a:cs typeface="Arial"/>
              </a:rPr>
              <a:t>comutador</a:t>
            </a:r>
            <a:r>
              <a:rPr sz="900" spc="73" dirty="0">
                <a:solidFill>
                  <a:srgbClr val="000000"/>
                </a:solidFill>
                <a:latin typeface="Arial"/>
                <a:cs typeface="Arial"/>
              </a:rPr>
              <a:t> </a:t>
            </a:r>
            <a:r>
              <a:rPr sz="900" dirty="0">
                <a:solidFill>
                  <a:srgbClr val="000000"/>
                </a:solidFill>
                <a:latin typeface="Arial"/>
                <a:cs typeface="Arial"/>
              </a:rPr>
              <a:t>de</a:t>
            </a:r>
            <a:r>
              <a:rPr sz="900" spc="84" dirty="0">
                <a:solidFill>
                  <a:srgbClr val="000000"/>
                </a:solidFill>
                <a:latin typeface="Arial"/>
                <a:cs typeface="Arial"/>
              </a:rPr>
              <a:t> </a:t>
            </a:r>
            <a:r>
              <a:rPr sz="900" dirty="0">
                <a:solidFill>
                  <a:srgbClr val="000000"/>
                </a:solidFill>
                <a:latin typeface="Arial"/>
                <a:cs typeface="Arial"/>
              </a:rPr>
              <a:t>piscas</a:t>
            </a:r>
            <a:r>
              <a:rPr sz="900" spc="77" dirty="0">
                <a:solidFill>
                  <a:srgbClr val="000000"/>
                </a:solidFill>
                <a:latin typeface="Arial"/>
                <a:cs typeface="Arial"/>
              </a:rPr>
              <a:t> </a:t>
            </a:r>
            <a:r>
              <a:rPr sz="900" dirty="0">
                <a:solidFill>
                  <a:srgbClr val="000000"/>
                </a:solidFill>
                <a:latin typeface="Arial"/>
                <a:cs typeface="Arial"/>
              </a:rPr>
              <a:t>para</a:t>
            </a:r>
            <a:r>
              <a:rPr sz="900" spc="78" dirty="0">
                <a:solidFill>
                  <a:srgbClr val="000000"/>
                </a:solidFill>
                <a:latin typeface="Arial"/>
                <a:cs typeface="Arial"/>
              </a:rPr>
              <a:t> </a:t>
            </a:r>
            <a:r>
              <a:rPr sz="900" dirty="0">
                <a:solidFill>
                  <a:srgbClr val="000000"/>
                </a:solidFill>
                <a:latin typeface="Arial"/>
                <a:cs typeface="Arial"/>
              </a:rPr>
              <a:t>a</a:t>
            </a:r>
            <a:r>
              <a:rPr sz="900" spc="76" dirty="0">
                <a:solidFill>
                  <a:srgbClr val="000000"/>
                </a:solidFill>
                <a:latin typeface="Arial"/>
                <a:cs typeface="Arial"/>
              </a:rPr>
              <a:t> </a:t>
            </a:r>
            <a:r>
              <a:rPr sz="900" dirty="0">
                <a:solidFill>
                  <a:srgbClr val="000000"/>
                </a:solidFill>
                <a:latin typeface="Arial"/>
                <a:cs typeface="Arial"/>
              </a:rPr>
              <a:t>esquerda</a:t>
            </a:r>
            <a:r>
              <a:rPr sz="900" spc="114" dirty="0">
                <a:solidFill>
                  <a:srgbClr val="000000"/>
                </a:solidFill>
                <a:latin typeface="Arial"/>
                <a:cs typeface="Arial"/>
              </a:rPr>
              <a:t> </a:t>
            </a:r>
            <a:r>
              <a:rPr sz="900" dirty="0">
                <a:solidFill>
                  <a:srgbClr val="000000"/>
                </a:solidFill>
                <a:latin typeface="ACFJGH+Wingdings-Regular"/>
                <a:cs typeface="ACFJGH+Wingdings-Regular"/>
              </a:rPr>
              <a:t></a:t>
            </a:r>
            <a:r>
              <a:rPr sz="900" dirty="0">
                <a:solidFill>
                  <a:srgbClr val="000000"/>
                </a:solidFill>
                <a:latin typeface="Arial"/>
                <a:cs typeface="Arial"/>
              </a:rPr>
              <a:t>,</a:t>
            </a:r>
          </a:p>
          <a:p>
            <a:pPr marL="0" marR="0">
              <a:lnSpc>
                <a:spcPts val="1005"/>
              </a:lnSpc>
              <a:spcBef>
                <a:spcPts val="194"/>
              </a:spcBef>
              <a:spcAft>
                <a:spcPts val="0"/>
              </a:spcAft>
            </a:pPr>
            <a:r>
              <a:rPr sz="900" dirty="0">
                <a:solidFill>
                  <a:srgbClr val="000000"/>
                </a:solidFill>
                <a:latin typeface="Arial"/>
                <a:cs typeface="Arial"/>
              </a:rPr>
              <a:t>piscarão</a:t>
            </a:r>
            <a:r>
              <a:rPr sz="900" spc="268" dirty="0">
                <a:solidFill>
                  <a:srgbClr val="000000"/>
                </a:solidFill>
                <a:latin typeface="Arial"/>
                <a:cs typeface="Arial"/>
              </a:rPr>
              <a:t> </a:t>
            </a:r>
            <a:r>
              <a:rPr sz="900" dirty="0">
                <a:solidFill>
                  <a:srgbClr val="000000"/>
                </a:solidFill>
                <a:latin typeface="Arial"/>
                <a:cs typeface="Arial"/>
              </a:rPr>
              <a:t>os</a:t>
            </a:r>
            <a:r>
              <a:rPr sz="900" spc="277" dirty="0">
                <a:solidFill>
                  <a:srgbClr val="000000"/>
                </a:solidFill>
                <a:latin typeface="Arial"/>
                <a:cs typeface="Arial"/>
              </a:rPr>
              <a:t> </a:t>
            </a:r>
            <a:r>
              <a:rPr sz="900" dirty="0">
                <a:solidFill>
                  <a:srgbClr val="000000"/>
                </a:solidFill>
                <a:latin typeface="Arial"/>
                <a:cs typeface="Arial"/>
              </a:rPr>
              <a:t>intermitentes</a:t>
            </a:r>
            <a:r>
              <a:rPr sz="900" spc="276" dirty="0">
                <a:solidFill>
                  <a:srgbClr val="000000"/>
                </a:solidFill>
                <a:latin typeface="Arial"/>
                <a:cs typeface="Arial"/>
              </a:rPr>
              <a:t> </a:t>
            </a:r>
            <a:r>
              <a:rPr sz="900" dirty="0">
                <a:solidFill>
                  <a:srgbClr val="000000"/>
                </a:solidFill>
                <a:latin typeface="Arial"/>
                <a:cs typeface="Arial"/>
              </a:rPr>
              <a:t>dianteiro</a:t>
            </a:r>
            <a:r>
              <a:rPr sz="900" spc="280" dirty="0">
                <a:solidFill>
                  <a:srgbClr val="000000"/>
                </a:solidFill>
                <a:latin typeface="Arial"/>
                <a:cs typeface="Arial"/>
              </a:rPr>
              <a:t> </a:t>
            </a:r>
            <a:r>
              <a:rPr sz="900" dirty="0">
                <a:solidFill>
                  <a:srgbClr val="000000"/>
                </a:solidFill>
                <a:latin typeface="Arial"/>
                <a:cs typeface="Arial"/>
              </a:rPr>
              <a:t>e</a:t>
            </a:r>
            <a:r>
              <a:rPr sz="900" spc="267" dirty="0">
                <a:solidFill>
                  <a:srgbClr val="000000"/>
                </a:solidFill>
                <a:latin typeface="Arial"/>
                <a:cs typeface="Arial"/>
              </a:rPr>
              <a:t> </a:t>
            </a:r>
            <a:r>
              <a:rPr sz="900" dirty="0">
                <a:solidFill>
                  <a:srgbClr val="000000"/>
                </a:solidFill>
                <a:latin typeface="Arial"/>
                <a:cs typeface="Arial"/>
              </a:rPr>
              <a:t>traseiro</a:t>
            </a:r>
            <a:r>
              <a:rPr sz="900" spc="267" dirty="0">
                <a:solidFill>
                  <a:srgbClr val="000000"/>
                </a:solidFill>
                <a:latin typeface="Arial"/>
                <a:cs typeface="Arial"/>
              </a:rPr>
              <a:t> </a:t>
            </a:r>
            <a:r>
              <a:rPr sz="900" dirty="0">
                <a:solidFill>
                  <a:srgbClr val="000000"/>
                </a:solidFill>
                <a:latin typeface="Arial"/>
                <a:cs typeface="Arial"/>
              </a:rPr>
              <a:t>esquerdos,</a:t>
            </a:r>
          </a:p>
          <a:p>
            <a:pPr marL="0" marR="0">
              <a:lnSpc>
                <a:spcPts val="1005"/>
              </a:lnSpc>
              <a:spcBef>
                <a:spcPts val="194"/>
              </a:spcBef>
              <a:spcAft>
                <a:spcPts val="0"/>
              </a:spcAft>
            </a:pPr>
            <a:r>
              <a:rPr sz="900" dirty="0">
                <a:solidFill>
                  <a:srgbClr val="000000"/>
                </a:solidFill>
                <a:latin typeface="Arial"/>
                <a:cs typeface="Arial"/>
              </a:rPr>
              <a:t>assim como o avisador</a:t>
            </a:r>
            <a:r>
              <a:rPr sz="900" spc="14" dirty="0">
                <a:solidFill>
                  <a:srgbClr val="000000"/>
                </a:solidFill>
                <a:latin typeface="Arial"/>
                <a:cs typeface="Arial"/>
              </a:rPr>
              <a:t> </a:t>
            </a:r>
            <a:r>
              <a:rPr sz="900" dirty="0">
                <a:solidFill>
                  <a:srgbClr val="000000"/>
                </a:solidFill>
                <a:latin typeface="ACFJGH+Wingdings-Regular"/>
                <a:cs typeface="ACFJGH+Wingdings-Regular"/>
              </a:rPr>
              <a:t></a:t>
            </a:r>
            <a:r>
              <a:rPr sz="900" spc="17" dirty="0">
                <a:solidFill>
                  <a:srgbClr val="000000"/>
                </a:solidFill>
                <a:latin typeface="Times New Roman"/>
                <a:cs typeface="Times New Roman"/>
              </a:rPr>
              <a:t> </a:t>
            </a:r>
            <a:r>
              <a:rPr sz="900" dirty="0">
                <a:solidFill>
                  <a:srgbClr val="000000"/>
                </a:solidFill>
                <a:latin typeface="Arial"/>
                <a:cs typeface="Arial"/>
              </a:rPr>
              <a:t>do painel de</a:t>
            </a:r>
            <a:r>
              <a:rPr sz="900" spc="-12" dirty="0">
                <a:solidFill>
                  <a:srgbClr val="000000"/>
                </a:solidFill>
                <a:latin typeface="Arial"/>
                <a:cs typeface="Arial"/>
              </a:rPr>
              <a:t> </a:t>
            </a:r>
            <a:r>
              <a:rPr sz="900" dirty="0">
                <a:solidFill>
                  <a:srgbClr val="000000"/>
                </a:solidFill>
                <a:latin typeface="Arial"/>
                <a:cs typeface="Arial"/>
              </a:rPr>
              <a:t>instrumentos.</a:t>
            </a:r>
          </a:p>
        </p:txBody>
      </p:sp>
      <p:sp>
        <p:nvSpPr>
          <p:cNvPr id="21" name="object 21"/>
          <p:cNvSpPr txBox="1"/>
          <p:nvPr/>
        </p:nvSpPr>
        <p:spPr>
          <a:xfrm>
            <a:off x="541020" y="1803178"/>
            <a:ext cx="3207303"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movendo-o</a:t>
            </a:r>
            <a:r>
              <a:rPr sz="900" spc="16" dirty="0">
                <a:solidFill>
                  <a:srgbClr val="000000"/>
                </a:solidFill>
                <a:latin typeface="Arial"/>
                <a:cs typeface="Arial"/>
              </a:rPr>
              <a:t> </a:t>
            </a:r>
            <a:r>
              <a:rPr sz="900" dirty="0">
                <a:solidFill>
                  <a:srgbClr val="000000"/>
                </a:solidFill>
                <a:latin typeface="Arial"/>
                <a:cs typeface="Arial"/>
              </a:rPr>
              <a:t>para</a:t>
            </a:r>
            <a:r>
              <a:rPr sz="900" spc="21" dirty="0">
                <a:solidFill>
                  <a:srgbClr val="000000"/>
                </a:solidFill>
                <a:latin typeface="Arial"/>
                <a:cs typeface="Arial"/>
              </a:rPr>
              <a:t> </a:t>
            </a:r>
            <a:r>
              <a:rPr sz="900" dirty="0">
                <a:solidFill>
                  <a:srgbClr val="000000"/>
                </a:solidFill>
                <a:latin typeface="Arial"/>
                <a:cs typeface="Arial"/>
              </a:rPr>
              <a:t>trás. Movendo</a:t>
            </a:r>
            <a:r>
              <a:rPr sz="900" spc="15" dirty="0">
                <a:solidFill>
                  <a:srgbClr val="000000"/>
                </a:solidFill>
                <a:latin typeface="Arial"/>
                <a:cs typeface="Arial"/>
              </a:rPr>
              <a:t> </a:t>
            </a:r>
            <a:r>
              <a:rPr sz="900" dirty="0">
                <a:solidFill>
                  <a:srgbClr val="000000"/>
                </a:solidFill>
                <a:latin typeface="Arial"/>
                <a:cs typeface="Arial"/>
              </a:rPr>
              <a:t>mais</a:t>
            </a:r>
            <a:r>
              <a:rPr sz="900" spc="18" dirty="0">
                <a:solidFill>
                  <a:srgbClr val="000000"/>
                </a:solidFill>
                <a:latin typeface="Arial"/>
                <a:cs typeface="Arial"/>
              </a:rPr>
              <a:t> </a:t>
            </a:r>
            <a:r>
              <a:rPr sz="900" dirty="0">
                <a:solidFill>
                  <a:srgbClr val="000000"/>
                </a:solidFill>
                <a:latin typeface="Arial"/>
                <a:cs typeface="Arial"/>
              </a:rPr>
              <a:t>para</a:t>
            </a:r>
            <a:r>
              <a:rPr sz="900" spc="17" dirty="0">
                <a:solidFill>
                  <a:srgbClr val="000000"/>
                </a:solidFill>
                <a:latin typeface="Arial"/>
                <a:cs typeface="Arial"/>
              </a:rPr>
              <a:t> </a:t>
            </a:r>
            <a:r>
              <a:rPr sz="900" dirty="0">
                <a:solidFill>
                  <a:srgbClr val="000000"/>
                </a:solidFill>
                <a:latin typeface="Arial"/>
                <a:cs typeface="Arial"/>
              </a:rPr>
              <a:t>trás</a:t>
            </a:r>
            <a:r>
              <a:rPr sz="900" spc="21" dirty="0">
                <a:solidFill>
                  <a:srgbClr val="000000"/>
                </a:solidFill>
                <a:latin typeface="Arial"/>
                <a:cs typeface="Arial"/>
              </a:rPr>
              <a:t> </a:t>
            </a:r>
            <a:r>
              <a:rPr sz="900" dirty="0">
                <a:solidFill>
                  <a:srgbClr val="000000"/>
                </a:solidFill>
                <a:latin typeface="Arial"/>
                <a:cs typeface="Arial"/>
              </a:rPr>
              <a:t>o comutador,</a:t>
            </a:r>
          </a:p>
          <a:p>
            <a:pPr marL="0" marR="0">
              <a:lnSpc>
                <a:spcPts val="1005"/>
              </a:lnSpc>
              <a:spcBef>
                <a:spcPts val="194"/>
              </a:spcBef>
              <a:spcAft>
                <a:spcPts val="0"/>
              </a:spcAft>
            </a:pPr>
            <a:r>
              <a:rPr sz="900" dirty="0">
                <a:solidFill>
                  <a:srgbClr val="000000"/>
                </a:solidFill>
                <a:latin typeface="Arial"/>
                <a:cs typeface="Arial"/>
              </a:rPr>
              <a:t>poderá</a:t>
            </a:r>
            <a:r>
              <a:rPr sz="900" spc="87" dirty="0">
                <a:solidFill>
                  <a:srgbClr val="000000"/>
                </a:solidFill>
                <a:latin typeface="Arial"/>
                <a:cs typeface="Arial"/>
              </a:rPr>
              <a:t> </a:t>
            </a:r>
            <a:r>
              <a:rPr sz="900" dirty="0">
                <a:solidFill>
                  <a:srgbClr val="000000"/>
                </a:solidFill>
                <a:latin typeface="Arial"/>
                <a:cs typeface="Arial"/>
              </a:rPr>
              <a:t>fazer</a:t>
            </a:r>
            <a:r>
              <a:rPr sz="900" spc="85" dirty="0">
                <a:solidFill>
                  <a:srgbClr val="000000"/>
                </a:solidFill>
                <a:latin typeface="Arial"/>
                <a:cs typeface="Arial"/>
              </a:rPr>
              <a:t> </a:t>
            </a:r>
            <a:r>
              <a:rPr sz="900" dirty="0">
                <a:solidFill>
                  <a:srgbClr val="000000"/>
                </a:solidFill>
                <a:latin typeface="Arial"/>
                <a:cs typeface="Arial"/>
              </a:rPr>
              <a:t>sinais</a:t>
            </a:r>
            <a:r>
              <a:rPr sz="900" spc="90" dirty="0">
                <a:solidFill>
                  <a:srgbClr val="000000"/>
                </a:solidFill>
                <a:latin typeface="Arial"/>
                <a:cs typeface="Arial"/>
              </a:rPr>
              <a:t> </a:t>
            </a:r>
            <a:r>
              <a:rPr sz="900" dirty="0">
                <a:solidFill>
                  <a:srgbClr val="000000"/>
                </a:solidFill>
                <a:latin typeface="Arial"/>
                <a:cs typeface="Arial"/>
              </a:rPr>
              <a:t>de</a:t>
            </a:r>
            <a:r>
              <a:rPr sz="900" spc="87" dirty="0">
                <a:solidFill>
                  <a:srgbClr val="000000"/>
                </a:solidFill>
                <a:latin typeface="Arial"/>
                <a:cs typeface="Arial"/>
              </a:rPr>
              <a:t> </a:t>
            </a:r>
            <a:r>
              <a:rPr sz="900" dirty="0">
                <a:solidFill>
                  <a:srgbClr val="000000"/>
                </a:solidFill>
                <a:latin typeface="Arial"/>
                <a:cs typeface="Arial"/>
              </a:rPr>
              <a:t>luzes</a:t>
            </a:r>
            <a:r>
              <a:rPr sz="900" spc="92" dirty="0">
                <a:solidFill>
                  <a:srgbClr val="000000"/>
                </a:solidFill>
                <a:latin typeface="Arial"/>
                <a:cs typeface="Arial"/>
              </a:rPr>
              <a:t> </a:t>
            </a:r>
            <a:r>
              <a:rPr sz="900" dirty="0">
                <a:solidFill>
                  <a:srgbClr val="000000"/>
                </a:solidFill>
                <a:latin typeface="Arial"/>
                <a:cs typeface="Arial"/>
              </a:rPr>
              <a:t>para</a:t>
            </a:r>
            <a:r>
              <a:rPr sz="900" spc="98" dirty="0">
                <a:solidFill>
                  <a:srgbClr val="000000"/>
                </a:solidFill>
                <a:latin typeface="Arial"/>
                <a:cs typeface="Arial"/>
              </a:rPr>
              <a:t> </a:t>
            </a:r>
            <a:r>
              <a:rPr sz="900" dirty="0">
                <a:solidFill>
                  <a:srgbClr val="000000"/>
                </a:solidFill>
                <a:latin typeface="Arial"/>
                <a:cs typeface="Arial"/>
              </a:rPr>
              <a:t>alertar</a:t>
            </a:r>
            <a:r>
              <a:rPr sz="900" spc="99" dirty="0">
                <a:solidFill>
                  <a:srgbClr val="000000"/>
                </a:solidFill>
                <a:latin typeface="Arial"/>
                <a:cs typeface="Arial"/>
              </a:rPr>
              <a:t> </a:t>
            </a:r>
            <a:r>
              <a:rPr sz="900" dirty="0">
                <a:solidFill>
                  <a:srgbClr val="000000"/>
                </a:solidFill>
                <a:latin typeface="Arial"/>
                <a:cs typeface="Arial"/>
              </a:rPr>
              <a:t>condutores</a:t>
            </a:r>
            <a:r>
              <a:rPr sz="900" spc="104" dirty="0">
                <a:solidFill>
                  <a:srgbClr val="000000"/>
                </a:solidFill>
                <a:latin typeface="Arial"/>
                <a:cs typeface="Arial"/>
              </a:rPr>
              <a:t> </a:t>
            </a:r>
            <a:r>
              <a:rPr sz="900" dirty="0">
                <a:solidFill>
                  <a:srgbClr val="000000"/>
                </a:solidFill>
                <a:latin typeface="Arial"/>
                <a:cs typeface="Arial"/>
              </a:rPr>
              <a:t>à</a:t>
            </a:r>
            <a:r>
              <a:rPr sz="900" spc="89" dirty="0">
                <a:solidFill>
                  <a:srgbClr val="000000"/>
                </a:solidFill>
                <a:latin typeface="Arial"/>
                <a:cs typeface="Arial"/>
              </a:rPr>
              <a:t> </a:t>
            </a:r>
            <a:r>
              <a:rPr sz="900" dirty="0">
                <a:solidFill>
                  <a:srgbClr val="000000"/>
                </a:solidFill>
                <a:latin typeface="Arial"/>
                <a:cs typeface="Arial"/>
              </a:rPr>
              <a:t>sua</a:t>
            </a:r>
          </a:p>
          <a:p>
            <a:pPr marL="0" marR="0">
              <a:lnSpc>
                <a:spcPts val="1005"/>
              </a:lnSpc>
              <a:spcBef>
                <a:spcPts val="194"/>
              </a:spcBef>
              <a:spcAft>
                <a:spcPts val="0"/>
              </a:spcAft>
            </a:pPr>
            <a:r>
              <a:rPr sz="900" dirty="0">
                <a:solidFill>
                  <a:srgbClr val="000000"/>
                </a:solidFill>
                <a:latin typeface="Arial"/>
                <a:cs typeface="Arial"/>
              </a:rPr>
              <a:t>frente;</a:t>
            </a:r>
            <a:r>
              <a:rPr sz="900" spc="205" dirty="0">
                <a:solidFill>
                  <a:srgbClr val="000000"/>
                </a:solidFill>
                <a:latin typeface="Arial"/>
                <a:cs typeface="Arial"/>
              </a:rPr>
              <a:t> </a:t>
            </a:r>
            <a:r>
              <a:rPr sz="900" dirty="0">
                <a:solidFill>
                  <a:srgbClr val="000000"/>
                </a:solidFill>
                <a:latin typeface="Arial"/>
                <a:cs typeface="Arial"/>
              </a:rPr>
              <a:t>quando</a:t>
            </a:r>
            <a:r>
              <a:rPr sz="900" spc="208" dirty="0">
                <a:solidFill>
                  <a:srgbClr val="000000"/>
                </a:solidFill>
                <a:latin typeface="Arial"/>
                <a:cs typeface="Arial"/>
              </a:rPr>
              <a:t> </a:t>
            </a:r>
            <a:r>
              <a:rPr sz="900" dirty="0">
                <a:solidFill>
                  <a:srgbClr val="000000"/>
                </a:solidFill>
                <a:latin typeface="Arial"/>
                <a:cs typeface="Arial"/>
              </a:rPr>
              <a:t>se</a:t>
            </a:r>
            <a:r>
              <a:rPr sz="900" spc="203" dirty="0">
                <a:solidFill>
                  <a:srgbClr val="000000"/>
                </a:solidFill>
                <a:latin typeface="Arial"/>
                <a:cs typeface="Arial"/>
              </a:rPr>
              <a:t> </a:t>
            </a:r>
            <a:r>
              <a:rPr sz="900" dirty="0">
                <a:solidFill>
                  <a:srgbClr val="000000"/>
                </a:solidFill>
                <a:latin typeface="Arial"/>
                <a:cs typeface="Arial"/>
              </a:rPr>
              <a:t>soltar</a:t>
            </a:r>
            <a:r>
              <a:rPr sz="900" spc="216" dirty="0">
                <a:solidFill>
                  <a:srgbClr val="000000"/>
                </a:solidFill>
                <a:latin typeface="Arial"/>
                <a:cs typeface="Arial"/>
              </a:rPr>
              <a:t> </a:t>
            </a:r>
            <a:r>
              <a:rPr sz="900" dirty="0">
                <a:solidFill>
                  <a:srgbClr val="000000"/>
                </a:solidFill>
                <a:latin typeface="Arial"/>
                <a:cs typeface="Arial"/>
              </a:rPr>
              <a:t>o</a:t>
            </a:r>
            <a:r>
              <a:rPr sz="900" spc="208" dirty="0">
                <a:solidFill>
                  <a:srgbClr val="000000"/>
                </a:solidFill>
                <a:latin typeface="Arial"/>
                <a:cs typeface="Arial"/>
              </a:rPr>
              <a:t> </a:t>
            </a:r>
            <a:r>
              <a:rPr sz="900" dirty="0">
                <a:solidFill>
                  <a:srgbClr val="000000"/>
                </a:solidFill>
                <a:latin typeface="Arial"/>
                <a:cs typeface="Arial"/>
              </a:rPr>
              <a:t>comutador,</a:t>
            </a:r>
            <a:r>
              <a:rPr sz="900" spc="207" dirty="0">
                <a:solidFill>
                  <a:srgbClr val="000000"/>
                </a:solidFill>
                <a:latin typeface="Arial"/>
                <a:cs typeface="Arial"/>
              </a:rPr>
              <a:t> </a:t>
            </a:r>
            <a:r>
              <a:rPr sz="900" dirty="0">
                <a:solidFill>
                  <a:srgbClr val="000000"/>
                </a:solidFill>
                <a:latin typeface="Arial"/>
                <a:cs typeface="Arial"/>
              </a:rPr>
              <a:t>voltará</a:t>
            </a:r>
            <a:r>
              <a:rPr sz="900" spc="207" dirty="0">
                <a:solidFill>
                  <a:srgbClr val="000000"/>
                </a:solidFill>
                <a:latin typeface="Arial"/>
                <a:cs typeface="Arial"/>
              </a:rPr>
              <a:t> </a:t>
            </a:r>
            <a:r>
              <a:rPr sz="900" dirty="0">
                <a:solidFill>
                  <a:srgbClr val="000000"/>
                </a:solidFill>
                <a:latin typeface="Arial"/>
                <a:cs typeface="Arial"/>
              </a:rPr>
              <a:t>de</a:t>
            </a:r>
            <a:r>
              <a:rPr sz="900" spc="217" dirty="0">
                <a:solidFill>
                  <a:srgbClr val="000000"/>
                </a:solidFill>
                <a:latin typeface="Arial"/>
                <a:cs typeface="Arial"/>
              </a:rPr>
              <a:t> </a:t>
            </a:r>
            <a:r>
              <a:rPr sz="900" dirty="0">
                <a:solidFill>
                  <a:srgbClr val="000000"/>
                </a:solidFill>
                <a:latin typeface="Arial"/>
                <a:cs typeface="Arial"/>
              </a:rPr>
              <a:t>novo</a:t>
            </a:r>
            <a:r>
              <a:rPr sz="900" spc="208" dirty="0">
                <a:solidFill>
                  <a:srgbClr val="000000"/>
                </a:solidFill>
                <a:latin typeface="Arial"/>
                <a:cs typeface="Arial"/>
              </a:rPr>
              <a:t> </a:t>
            </a:r>
            <a:r>
              <a:rPr sz="900" dirty="0">
                <a:solidFill>
                  <a:srgbClr val="000000"/>
                </a:solidFill>
                <a:latin typeface="Arial"/>
                <a:cs typeface="Arial"/>
              </a:rPr>
              <a:t>à</a:t>
            </a:r>
          </a:p>
          <a:p>
            <a:pPr marL="0" marR="0">
              <a:lnSpc>
                <a:spcPts val="1005"/>
              </a:lnSpc>
              <a:spcBef>
                <a:spcPts val="194"/>
              </a:spcBef>
              <a:spcAft>
                <a:spcPts val="0"/>
              </a:spcAft>
            </a:pPr>
            <a:r>
              <a:rPr sz="900" dirty="0">
                <a:solidFill>
                  <a:srgbClr val="000000"/>
                </a:solidFill>
                <a:latin typeface="Arial"/>
                <a:cs typeface="Arial"/>
              </a:rPr>
              <a:t>posição</a:t>
            </a:r>
            <a:r>
              <a:rPr sz="900" spc="-10"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luz de</a:t>
            </a:r>
            <a:r>
              <a:rPr sz="900" spc="-12" dirty="0">
                <a:solidFill>
                  <a:srgbClr val="000000"/>
                </a:solidFill>
                <a:latin typeface="Arial"/>
                <a:cs typeface="Arial"/>
              </a:rPr>
              <a:t> </a:t>
            </a:r>
            <a:r>
              <a:rPr sz="900" dirty="0">
                <a:solidFill>
                  <a:srgbClr val="000000"/>
                </a:solidFill>
                <a:latin typeface="Arial"/>
                <a:cs typeface="Arial"/>
              </a:rPr>
              <a:t>médios.</a:t>
            </a:r>
          </a:p>
        </p:txBody>
      </p:sp>
      <p:sp>
        <p:nvSpPr>
          <p:cNvPr id="22" name="object 22"/>
          <p:cNvSpPr txBox="1"/>
          <p:nvPr/>
        </p:nvSpPr>
        <p:spPr>
          <a:xfrm>
            <a:off x="3964559" y="2165890"/>
            <a:ext cx="3211455" cy="4708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219" dirty="0">
                <a:solidFill>
                  <a:srgbClr val="000000"/>
                </a:solidFill>
                <a:latin typeface="Arial"/>
                <a:cs typeface="Arial"/>
              </a:rPr>
              <a:t> </a:t>
            </a:r>
            <a:r>
              <a:rPr sz="900" dirty="0">
                <a:solidFill>
                  <a:srgbClr val="000000"/>
                </a:solidFill>
                <a:latin typeface="Arial"/>
                <a:cs typeface="Arial"/>
              </a:rPr>
              <a:t>mover</a:t>
            </a:r>
            <a:r>
              <a:rPr sz="900" spc="216" dirty="0">
                <a:solidFill>
                  <a:srgbClr val="000000"/>
                </a:solidFill>
                <a:latin typeface="Arial"/>
                <a:cs typeface="Arial"/>
              </a:rPr>
              <a:t> </a:t>
            </a:r>
            <a:r>
              <a:rPr sz="900" dirty="0">
                <a:solidFill>
                  <a:srgbClr val="000000"/>
                </a:solidFill>
                <a:latin typeface="Arial"/>
                <a:cs typeface="Arial"/>
              </a:rPr>
              <a:t>o</a:t>
            </a:r>
            <a:r>
              <a:rPr sz="900" spc="221" dirty="0">
                <a:solidFill>
                  <a:srgbClr val="000000"/>
                </a:solidFill>
                <a:latin typeface="Arial"/>
                <a:cs typeface="Arial"/>
              </a:rPr>
              <a:t> </a:t>
            </a:r>
            <a:r>
              <a:rPr sz="900" dirty="0">
                <a:solidFill>
                  <a:srgbClr val="000000"/>
                </a:solidFill>
                <a:latin typeface="Arial"/>
                <a:cs typeface="Arial"/>
              </a:rPr>
              <a:t>comutador</a:t>
            </a:r>
            <a:r>
              <a:rPr sz="900" spc="217" dirty="0">
                <a:solidFill>
                  <a:srgbClr val="000000"/>
                </a:solidFill>
                <a:latin typeface="Arial"/>
                <a:cs typeface="Arial"/>
              </a:rPr>
              <a:t> </a:t>
            </a:r>
            <a:r>
              <a:rPr sz="900" dirty="0">
                <a:solidFill>
                  <a:srgbClr val="000000"/>
                </a:solidFill>
                <a:latin typeface="Arial"/>
                <a:cs typeface="Arial"/>
              </a:rPr>
              <a:t>de</a:t>
            </a:r>
            <a:r>
              <a:rPr sz="900" spc="218" dirty="0">
                <a:solidFill>
                  <a:srgbClr val="000000"/>
                </a:solidFill>
                <a:latin typeface="Arial"/>
                <a:cs typeface="Arial"/>
              </a:rPr>
              <a:t> </a:t>
            </a:r>
            <a:r>
              <a:rPr sz="900" dirty="0">
                <a:solidFill>
                  <a:srgbClr val="000000"/>
                </a:solidFill>
                <a:latin typeface="Arial"/>
                <a:cs typeface="Arial"/>
              </a:rPr>
              <a:t>piscas</a:t>
            </a:r>
            <a:r>
              <a:rPr sz="900" spc="223" dirty="0">
                <a:solidFill>
                  <a:srgbClr val="000000"/>
                </a:solidFill>
                <a:latin typeface="Arial"/>
                <a:cs typeface="Arial"/>
              </a:rPr>
              <a:t> </a:t>
            </a:r>
            <a:r>
              <a:rPr sz="900" dirty="0">
                <a:solidFill>
                  <a:srgbClr val="000000"/>
                </a:solidFill>
                <a:latin typeface="Arial"/>
                <a:cs typeface="Arial"/>
              </a:rPr>
              <a:t>para</a:t>
            </a:r>
            <a:r>
              <a:rPr sz="900" spc="222" dirty="0">
                <a:solidFill>
                  <a:srgbClr val="000000"/>
                </a:solidFill>
                <a:latin typeface="Arial"/>
                <a:cs typeface="Arial"/>
              </a:rPr>
              <a:t> </a:t>
            </a:r>
            <a:r>
              <a:rPr sz="900" dirty="0">
                <a:solidFill>
                  <a:srgbClr val="000000"/>
                </a:solidFill>
                <a:latin typeface="Arial"/>
                <a:cs typeface="Arial"/>
              </a:rPr>
              <a:t>a</a:t>
            </a:r>
            <a:r>
              <a:rPr sz="900" spc="220" dirty="0">
                <a:solidFill>
                  <a:srgbClr val="000000"/>
                </a:solidFill>
                <a:latin typeface="Arial"/>
                <a:cs typeface="Arial"/>
              </a:rPr>
              <a:t> </a:t>
            </a:r>
            <a:r>
              <a:rPr sz="900" dirty="0">
                <a:solidFill>
                  <a:srgbClr val="000000"/>
                </a:solidFill>
                <a:latin typeface="Arial"/>
                <a:cs typeface="Arial"/>
              </a:rPr>
              <a:t>direita</a:t>
            </a:r>
            <a:r>
              <a:rPr sz="900" spc="215" dirty="0">
                <a:solidFill>
                  <a:srgbClr val="000000"/>
                </a:solidFill>
                <a:latin typeface="Arial"/>
                <a:cs typeface="Arial"/>
              </a:rPr>
              <a:t> </a:t>
            </a:r>
            <a:r>
              <a:rPr sz="900" dirty="0">
                <a:solidFill>
                  <a:srgbClr val="000000"/>
                </a:solidFill>
                <a:latin typeface="ACFJGH+Wingdings-Regular"/>
                <a:cs typeface="ACFJGH+Wingdings-Regular"/>
              </a:rPr>
              <a:t></a:t>
            </a:r>
            <a:r>
              <a:rPr sz="900" dirty="0">
                <a:solidFill>
                  <a:srgbClr val="000000"/>
                </a:solidFill>
                <a:latin typeface="Arial"/>
                <a:cs typeface="Arial"/>
              </a:rPr>
              <a:t>,</a:t>
            </a:r>
          </a:p>
          <a:p>
            <a:pPr marL="0" marR="0">
              <a:lnSpc>
                <a:spcPts val="1005"/>
              </a:lnSpc>
              <a:spcBef>
                <a:spcPts val="194"/>
              </a:spcBef>
              <a:spcAft>
                <a:spcPts val="0"/>
              </a:spcAft>
            </a:pPr>
            <a:r>
              <a:rPr sz="900" dirty="0">
                <a:solidFill>
                  <a:srgbClr val="000000"/>
                </a:solidFill>
                <a:latin typeface="Arial"/>
                <a:cs typeface="Arial"/>
              </a:rPr>
              <a:t>piscarão</a:t>
            </a:r>
            <a:r>
              <a:rPr sz="900" spc="38" dirty="0">
                <a:solidFill>
                  <a:srgbClr val="000000"/>
                </a:solidFill>
                <a:latin typeface="Arial"/>
                <a:cs typeface="Arial"/>
              </a:rPr>
              <a:t> </a:t>
            </a:r>
            <a:r>
              <a:rPr sz="900" dirty="0">
                <a:solidFill>
                  <a:srgbClr val="000000"/>
                </a:solidFill>
                <a:latin typeface="Arial"/>
                <a:cs typeface="Arial"/>
              </a:rPr>
              <a:t>os</a:t>
            </a:r>
            <a:r>
              <a:rPr sz="900" spc="52" dirty="0">
                <a:solidFill>
                  <a:srgbClr val="000000"/>
                </a:solidFill>
                <a:latin typeface="Arial"/>
                <a:cs typeface="Arial"/>
              </a:rPr>
              <a:t> </a:t>
            </a:r>
            <a:r>
              <a:rPr sz="900" dirty="0">
                <a:solidFill>
                  <a:srgbClr val="000000"/>
                </a:solidFill>
                <a:latin typeface="Arial"/>
                <a:cs typeface="Arial"/>
              </a:rPr>
              <a:t>intermitentes</a:t>
            </a:r>
            <a:r>
              <a:rPr sz="900" spc="55" dirty="0">
                <a:solidFill>
                  <a:srgbClr val="000000"/>
                </a:solidFill>
                <a:latin typeface="Arial"/>
                <a:cs typeface="Arial"/>
              </a:rPr>
              <a:t> </a:t>
            </a:r>
            <a:r>
              <a:rPr sz="900" dirty="0">
                <a:solidFill>
                  <a:srgbClr val="000000"/>
                </a:solidFill>
                <a:latin typeface="Arial"/>
                <a:cs typeface="Arial"/>
              </a:rPr>
              <a:t>dianteiro</a:t>
            </a:r>
            <a:r>
              <a:rPr sz="900" spc="52" dirty="0">
                <a:solidFill>
                  <a:srgbClr val="000000"/>
                </a:solidFill>
                <a:latin typeface="Arial"/>
                <a:cs typeface="Arial"/>
              </a:rPr>
              <a:t> </a:t>
            </a:r>
            <a:r>
              <a:rPr sz="900" dirty="0">
                <a:solidFill>
                  <a:srgbClr val="000000"/>
                </a:solidFill>
                <a:latin typeface="Arial"/>
                <a:cs typeface="Arial"/>
              </a:rPr>
              <a:t>e</a:t>
            </a:r>
            <a:r>
              <a:rPr sz="900" spc="51" dirty="0">
                <a:solidFill>
                  <a:srgbClr val="000000"/>
                </a:solidFill>
                <a:latin typeface="Arial"/>
                <a:cs typeface="Arial"/>
              </a:rPr>
              <a:t> </a:t>
            </a:r>
            <a:r>
              <a:rPr sz="900" dirty="0">
                <a:solidFill>
                  <a:srgbClr val="000000"/>
                </a:solidFill>
                <a:latin typeface="Arial"/>
                <a:cs typeface="Arial"/>
              </a:rPr>
              <a:t>traseiro</a:t>
            </a:r>
            <a:r>
              <a:rPr sz="900" spc="52" dirty="0">
                <a:solidFill>
                  <a:srgbClr val="000000"/>
                </a:solidFill>
                <a:latin typeface="Arial"/>
                <a:cs typeface="Arial"/>
              </a:rPr>
              <a:t> </a:t>
            </a:r>
            <a:r>
              <a:rPr sz="900" dirty="0">
                <a:solidFill>
                  <a:srgbClr val="000000"/>
                </a:solidFill>
                <a:latin typeface="Arial"/>
                <a:cs typeface="Arial"/>
              </a:rPr>
              <a:t>direitos,</a:t>
            </a:r>
            <a:r>
              <a:rPr sz="900" spc="39" dirty="0">
                <a:solidFill>
                  <a:srgbClr val="000000"/>
                </a:solidFill>
                <a:latin typeface="Arial"/>
                <a:cs typeface="Arial"/>
              </a:rPr>
              <a:t> </a:t>
            </a:r>
            <a:r>
              <a:rPr sz="900" dirty="0">
                <a:solidFill>
                  <a:srgbClr val="000000"/>
                </a:solidFill>
                <a:latin typeface="Arial"/>
                <a:cs typeface="Arial"/>
              </a:rPr>
              <a:t>assim</a:t>
            </a:r>
          </a:p>
          <a:p>
            <a:pPr marL="0" marR="0">
              <a:lnSpc>
                <a:spcPts val="1005"/>
              </a:lnSpc>
              <a:spcBef>
                <a:spcPts val="196"/>
              </a:spcBef>
              <a:spcAft>
                <a:spcPts val="0"/>
              </a:spcAft>
            </a:pPr>
            <a:r>
              <a:rPr sz="900" dirty="0">
                <a:solidFill>
                  <a:srgbClr val="000000"/>
                </a:solidFill>
                <a:latin typeface="Arial"/>
                <a:cs typeface="Arial"/>
              </a:rPr>
              <a:t>como o avisador</a:t>
            </a:r>
            <a:r>
              <a:rPr sz="900" spc="11" dirty="0">
                <a:solidFill>
                  <a:srgbClr val="000000"/>
                </a:solidFill>
                <a:latin typeface="Arial"/>
                <a:cs typeface="Arial"/>
              </a:rPr>
              <a:t> </a:t>
            </a:r>
            <a:r>
              <a:rPr sz="900" dirty="0">
                <a:solidFill>
                  <a:srgbClr val="000000"/>
                </a:solidFill>
                <a:latin typeface="ACFJGH+Wingdings-Regular"/>
                <a:cs typeface="ACFJGH+Wingdings-Regular"/>
              </a:rPr>
              <a:t></a:t>
            </a:r>
            <a:r>
              <a:rPr sz="900" spc="29" dirty="0">
                <a:solidFill>
                  <a:srgbClr val="000000"/>
                </a:solidFill>
                <a:latin typeface="Times New Roman"/>
                <a:cs typeface="Times New Roman"/>
              </a:rPr>
              <a:t> </a:t>
            </a:r>
            <a:r>
              <a:rPr sz="900" dirty="0">
                <a:solidFill>
                  <a:srgbClr val="000000"/>
                </a:solidFill>
                <a:latin typeface="Arial"/>
                <a:cs typeface="Arial"/>
              </a:rPr>
              <a:t>do</a:t>
            </a:r>
            <a:r>
              <a:rPr sz="900" spc="14" dirty="0">
                <a:solidFill>
                  <a:srgbClr val="000000"/>
                </a:solidFill>
                <a:latin typeface="Arial"/>
                <a:cs typeface="Arial"/>
              </a:rPr>
              <a:t> </a:t>
            </a:r>
            <a:r>
              <a:rPr sz="900" dirty="0">
                <a:solidFill>
                  <a:srgbClr val="000000"/>
                </a:solidFill>
                <a:latin typeface="Arial"/>
                <a:cs typeface="Arial"/>
              </a:rPr>
              <a:t>painel de instrumentos.</a:t>
            </a:r>
          </a:p>
        </p:txBody>
      </p:sp>
      <p:sp>
        <p:nvSpPr>
          <p:cNvPr id="23" name="object 23"/>
          <p:cNvSpPr txBox="1"/>
          <p:nvPr/>
        </p:nvSpPr>
        <p:spPr>
          <a:xfrm>
            <a:off x="742188" y="2481018"/>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24" name="object 24"/>
          <p:cNvSpPr txBox="1"/>
          <p:nvPr/>
        </p:nvSpPr>
        <p:spPr>
          <a:xfrm>
            <a:off x="3964559" y="2699544"/>
            <a:ext cx="320844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27" dirty="0">
                <a:solidFill>
                  <a:srgbClr val="000000"/>
                </a:solidFill>
                <a:latin typeface="Arial"/>
                <a:cs typeface="Arial"/>
              </a:rPr>
              <a:t> </a:t>
            </a:r>
            <a:r>
              <a:rPr sz="900" dirty="0">
                <a:solidFill>
                  <a:srgbClr val="000000"/>
                </a:solidFill>
                <a:latin typeface="Arial"/>
                <a:cs typeface="Arial"/>
              </a:rPr>
              <a:t>pressionar</a:t>
            </a:r>
            <a:r>
              <a:rPr sz="900" spc="25" dirty="0">
                <a:solidFill>
                  <a:srgbClr val="000000"/>
                </a:solidFill>
                <a:latin typeface="Arial"/>
                <a:cs typeface="Arial"/>
              </a:rPr>
              <a:t> </a:t>
            </a:r>
            <a:r>
              <a:rPr sz="900" dirty="0">
                <a:solidFill>
                  <a:srgbClr val="000000"/>
                </a:solidFill>
                <a:latin typeface="Arial"/>
                <a:cs typeface="Arial"/>
              </a:rPr>
              <a:t>o</a:t>
            </a:r>
            <a:r>
              <a:rPr sz="900" spc="47" dirty="0">
                <a:solidFill>
                  <a:srgbClr val="000000"/>
                </a:solidFill>
                <a:latin typeface="Arial"/>
                <a:cs typeface="Arial"/>
              </a:rPr>
              <a:t> </a:t>
            </a:r>
            <a:r>
              <a:rPr sz="900" dirty="0">
                <a:solidFill>
                  <a:srgbClr val="000000"/>
                </a:solidFill>
                <a:latin typeface="Arial"/>
                <a:cs typeface="Arial"/>
              </a:rPr>
              <a:t>centro</a:t>
            </a:r>
            <a:r>
              <a:rPr sz="900" spc="30" dirty="0">
                <a:solidFill>
                  <a:srgbClr val="000000"/>
                </a:solidFill>
                <a:latin typeface="Arial"/>
                <a:cs typeface="Arial"/>
              </a:rPr>
              <a:t> </a:t>
            </a:r>
            <a:r>
              <a:rPr sz="900" dirty="0">
                <a:solidFill>
                  <a:srgbClr val="000000"/>
                </a:solidFill>
                <a:latin typeface="Arial"/>
                <a:cs typeface="Arial"/>
              </a:rPr>
              <a:t>do</a:t>
            </a:r>
            <a:r>
              <a:rPr sz="900" spc="50" dirty="0">
                <a:solidFill>
                  <a:srgbClr val="000000"/>
                </a:solidFill>
                <a:latin typeface="Arial"/>
                <a:cs typeface="Arial"/>
              </a:rPr>
              <a:t> </a:t>
            </a:r>
            <a:r>
              <a:rPr sz="900" dirty="0">
                <a:solidFill>
                  <a:srgbClr val="000000"/>
                </a:solidFill>
                <a:latin typeface="Arial"/>
                <a:cs typeface="Arial"/>
              </a:rPr>
              <a:t>comutador</a:t>
            </a:r>
            <a:r>
              <a:rPr sz="900" spc="25" dirty="0">
                <a:solidFill>
                  <a:srgbClr val="000000"/>
                </a:solidFill>
                <a:latin typeface="Arial"/>
                <a:cs typeface="Arial"/>
              </a:rPr>
              <a:t> </a:t>
            </a:r>
            <a:r>
              <a:rPr sz="900" dirty="0">
                <a:solidFill>
                  <a:srgbClr val="000000"/>
                </a:solidFill>
                <a:latin typeface="Arial"/>
                <a:cs typeface="Arial"/>
              </a:rPr>
              <a:t>de</a:t>
            </a:r>
            <a:r>
              <a:rPr sz="900" spc="37" dirty="0">
                <a:solidFill>
                  <a:srgbClr val="000000"/>
                </a:solidFill>
                <a:latin typeface="Arial"/>
                <a:cs typeface="Arial"/>
              </a:rPr>
              <a:t> </a:t>
            </a:r>
            <a:r>
              <a:rPr sz="900" dirty="0">
                <a:solidFill>
                  <a:srgbClr val="000000"/>
                </a:solidFill>
                <a:latin typeface="Arial"/>
                <a:cs typeface="Arial"/>
              </a:rPr>
              <a:t>intermitentes,</a:t>
            </a:r>
          </a:p>
          <a:p>
            <a:pPr marL="0" marR="0">
              <a:lnSpc>
                <a:spcPts val="1005"/>
              </a:lnSpc>
              <a:spcBef>
                <a:spcPts val="194"/>
              </a:spcBef>
              <a:spcAft>
                <a:spcPts val="0"/>
              </a:spcAft>
            </a:pPr>
            <a:r>
              <a:rPr sz="900" dirty="0">
                <a:solidFill>
                  <a:srgbClr val="000000"/>
                </a:solidFill>
                <a:latin typeface="Arial"/>
                <a:cs typeface="Arial"/>
              </a:rPr>
              <a:t>irão</a:t>
            </a:r>
            <a:r>
              <a:rPr sz="900" spc="386" dirty="0">
                <a:solidFill>
                  <a:srgbClr val="000000"/>
                </a:solidFill>
                <a:latin typeface="Arial"/>
                <a:cs typeface="Arial"/>
              </a:rPr>
              <a:t> </a:t>
            </a:r>
            <a:r>
              <a:rPr sz="900" dirty="0">
                <a:solidFill>
                  <a:srgbClr val="000000"/>
                </a:solidFill>
                <a:latin typeface="Arial"/>
                <a:cs typeface="Arial"/>
              </a:rPr>
              <a:t>deligar-se</a:t>
            </a:r>
            <a:r>
              <a:rPr sz="900" spc="387" dirty="0">
                <a:solidFill>
                  <a:srgbClr val="000000"/>
                </a:solidFill>
                <a:latin typeface="Arial"/>
                <a:cs typeface="Arial"/>
              </a:rPr>
              <a:t> </a:t>
            </a:r>
            <a:r>
              <a:rPr sz="900" dirty="0">
                <a:solidFill>
                  <a:srgbClr val="000000"/>
                </a:solidFill>
                <a:latin typeface="Arial"/>
                <a:cs typeface="Arial"/>
              </a:rPr>
              <a:t>os</a:t>
            </a:r>
            <a:r>
              <a:rPr sz="900" spc="388" dirty="0">
                <a:solidFill>
                  <a:srgbClr val="000000"/>
                </a:solidFill>
                <a:latin typeface="Arial"/>
                <a:cs typeface="Arial"/>
              </a:rPr>
              <a:t> </a:t>
            </a:r>
            <a:r>
              <a:rPr sz="900" dirty="0">
                <a:solidFill>
                  <a:srgbClr val="000000"/>
                </a:solidFill>
                <a:latin typeface="Arial"/>
                <a:cs typeface="Arial"/>
              </a:rPr>
              <a:t>piscas</a:t>
            </a:r>
            <a:r>
              <a:rPr sz="900" spc="403" dirty="0">
                <a:solidFill>
                  <a:srgbClr val="000000"/>
                </a:solidFill>
                <a:latin typeface="Arial"/>
                <a:cs typeface="Arial"/>
              </a:rPr>
              <a:t> </a:t>
            </a:r>
            <a:r>
              <a:rPr sz="900" dirty="0">
                <a:solidFill>
                  <a:srgbClr val="000000"/>
                </a:solidFill>
                <a:latin typeface="Arial"/>
                <a:cs typeface="Arial"/>
              </a:rPr>
              <a:t>de</a:t>
            </a:r>
            <a:r>
              <a:rPr sz="900" spc="408" dirty="0">
                <a:solidFill>
                  <a:srgbClr val="000000"/>
                </a:solidFill>
                <a:latin typeface="Arial"/>
                <a:cs typeface="Arial"/>
              </a:rPr>
              <a:t> </a:t>
            </a:r>
            <a:r>
              <a:rPr sz="900" dirty="0">
                <a:solidFill>
                  <a:srgbClr val="000000"/>
                </a:solidFill>
                <a:latin typeface="Arial"/>
                <a:cs typeface="Arial"/>
              </a:rPr>
              <a:t>qualquer</a:t>
            </a:r>
            <a:r>
              <a:rPr sz="900" spc="397" dirty="0">
                <a:solidFill>
                  <a:srgbClr val="000000"/>
                </a:solidFill>
                <a:latin typeface="Arial"/>
                <a:cs typeface="Arial"/>
              </a:rPr>
              <a:t> </a:t>
            </a:r>
            <a:r>
              <a:rPr sz="900" dirty="0">
                <a:solidFill>
                  <a:srgbClr val="000000"/>
                </a:solidFill>
                <a:latin typeface="Arial"/>
                <a:cs typeface="Arial"/>
              </a:rPr>
              <a:t>lado</a:t>
            </a:r>
            <a:r>
              <a:rPr sz="900" spc="390" dirty="0">
                <a:solidFill>
                  <a:srgbClr val="000000"/>
                </a:solidFill>
                <a:latin typeface="Arial"/>
                <a:cs typeface="Arial"/>
              </a:rPr>
              <a:t> </a:t>
            </a:r>
            <a:r>
              <a:rPr sz="900" dirty="0">
                <a:solidFill>
                  <a:srgbClr val="000000"/>
                </a:solidFill>
                <a:latin typeface="Arial"/>
                <a:cs typeface="Arial"/>
              </a:rPr>
              <a:t>que</a:t>
            </a:r>
            <a:r>
              <a:rPr sz="900" spc="386" dirty="0">
                <a:solidFill>
                  <a:srgbClr val="000000"/>
                </a:solidFill>
                <a:latin typeface="Arial"/>
                <a:cs typeface="Arial"/>
              </a:rPr>
              <a:t> </a:t>
            </a:r>
            <a:r>
              <a:rPr sz="900" dirty="0">
                <a:solidFill>
                  <a:srgbClr val="000000"/>
                </a:solidFill>
                <a:latin typeface="Arial"/>
                <a:cs typeface="Arial"/>
              </a:rPr>
              <a:t>tenha</a:t>
            </a:r>
          </a:p>
          <a:p>
            <a:pPr marL="0" marR="0">
              <a:lnSpc>
                <a:spcPts val="1005"/>
              </a:lnSpc>
              <a:spcBef>
                <a:spcPts val="194"/>
              </a:spcBef>
              <a:spcAft>
                <a:spcPts val="0"/>
              </a:spcAft>
            </a:pPr>
            <a:r>
              <a:rPr sz="900" dirty="0">
                <a:solidFill>
                  <a:srgbClr val="000000"/>
                </a:solidFill>
                <a:latin typeface="Arial"/>
                <a:cs typeface="Arial"/>
              </a:rPr>
              <a:t>ativado.</a:t>
            </a:r>
          </a:p>
        </p:txBody>
      </p:sp>
      <p:sp>
        <p:nvSpPr>
          <p:cNvPr id="25" name="object 25"/>
          <p:cNvSpPr txBox="1"/>
          <p:nvPr/>
        </p:nvSpPr>
        <p:spPr>
          <a:xfrm>
            <a:off x="541020" y="2733072"/>
            <a:ext cx="3160438"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309" dirty="0">
                <a:solidFill>
                  <a:srgbClr val="000000"/>
                </a:solidFill>
                <a:latin typeface="Arial"/>
                <a:cs typeface="Arial"/>
              </a:rPr>
              <a:t> </a:t>
            </a:r>
            <a:r>
              <a:rPr sz="900" dirty="0">
                <a:solidFill>
                  <a:srgbClr val="000000"/>
                </a:solidFill>
                <a:latin typeface="Arial"/>
                <a:cs typeface="Arial"/>
              </a:rPr>
              <a:t>farol</a:t>
            </a:r>
            <a:r>
              <a:rPr sz="900" spc="315" dirty="0">
                <a:solidFill>
                  <a:srgbClr val="000000"/>
                </a:solidFill>
                <a:latin typeface="Arial"/>
                <a:cs typeface="Arial"/>
              </a:rPr>
              <a:t> </a:t>
            </a:r>
            <a:r>
              <a:rPr sz="900" dirty="0">
                <a:solidFill>
                  <a:srgbClr val="000000"/>
                </a:solidFill>
                <a:latin typeface="Arial"/>
                <a:cs typeface="Arial"/>
              </a:rPr>
              <a:t>pode</a:t>
            </a:r>
            <a:r>
              <a:rPr sz="900" spc="317" dirty="0">
                <a:solidFill>
                  <a:srgbClr val="000000"/>
                </a:solidFill>
                <a:latin typeface="Arial"/>
                <a:cs typeface="Arial"/>
              </a:rPr>
              <a:t> </a:t>
            </a:r>
            <a:r>
              <a:rPr sz="900" dirty="0">
                <a:solidFill>
                  <a:srgbClr val="000000"/>
                </a:solidFill>
                <a:latin typeface="Arial"/>
                <a:cs typeface="Arial"/>
              </a:rPr>
              <a:t>iluminar-se</a:t>
            </a:r>
            <a:r>
              <a:rPr sz="900" spc="303" dirty="0">
                <a:solidFill>
                  <a:srgbClr val="000000"/>
                </a:solidFill>
                <a:latin typeface="Arial"/>
                <a:cs typeface="Arial"/>
              </a:rPr>
              <a:t> </a:t>
            </a:r>
            <a:r>
              <a:rPr sz="900" dirty="0">
                <a:solidFill>
                  <a:srgbClr val="000000"/>
                </a:solidFill>
                <a:latin typeface="Arial"/>
                <a:cs typeface="Arial"/>
              </a:rPr>
              <a:t>com</a:t>
            </a:r>
            <a:r>
              <a:rPr sz="900" spc="320" dirty="0">
                <a:solidFill>
                  <a:srgbClr val="000000"/>
                </a:solidFill>
                <a:latin typeface="Arial"/>
                <a:cs typeface="Arial"/>
              </a:rPr>
              <a:t> </a:t>
            </a:r>
            <a:r>
              <a:rPr sz="900" dirty="0">
                <a:solidFill>
                  <a:srgbClr val="000000"/>
                </a:solidFill>
                <a:latin typeface="Arial"/>
                <a:cs typeface="Arial"/>
              </a:rPr>
              <a:t>o</a:t>
            </a:r>
            <a:r>
              <a:rPr sz="900" spc="316" dirty="0">
                <a:solidFill>
                  <a:srgbClr val="000000"/>
                </a:solidFill>
                <a:latin typeface="Arial"/>
                <a:cs typeface="Arial"/>
              </a:rPr>
              <a:t> </a:t>
            </a:r>
            <a:r>
              <a:rPr sz="900" dirty="0">
                <a:solidFill>
                  <a:srgbClr val="000000"/>
                </a:solidFill>
                <a:latin typeface="Arial"/>
                <a:cs typeface="Arial"/>
              </a:rPr>
              <a:t>motor</a:t>
            </a:r>
            <a:r>
              <a:rPr sz="900" spc="313" dirty="0">
                <a:solidFill>
                  <a:srgbClr val="000000"/>
                </a:solidFill>
                <a:latin typeface="Arial"/>
                <a:cs typeface="Arial"/>
              </a:rPr>
              <a:t> </a:t>
            </a:r>
            <a:r>
              <a:rPr sz="900" dirty="0">
                <a:solidFill>
                  <a:srgbClr val="000000"/>
                </a:solidFill>
                <a:latin typeface="Arial"/>
                <a:cs typeface="Arial"/>
              </a:rPr>
              <a:t>parado,</a:t>
            </a:r>
            <a:r>
              <a:rPr sz="900" spc="317" dirty="0">
                <a:solidFill>
                  <a:srgbClr val="000000"/>
                </a:solidFill>
                <a:latin typeface="Arial"/>
                <a:cs typeface="Arial"/>
              </a:rPr>
              <a:t> </a:t>
            </a:r>
            <a:r>
              <a:rPr sz="900" dirty="0">
                <a:solidFill>
                  <a:srgbClr val="000000"/>
                </a:solidFill>
                <a:latin typeface="Arial"/>
                <a:cs typeface="Arial"/>
              </a:rPr>
              <a:t>mas</a:t>
            </a:r>
            <a:r>
              <a:rPr sz="900" spc="320"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iluminação</a:t>
            </a:r>
            <a:r>
              <a:rPr sz="900" spc="16" dirty="0">
                <a:solidFill>
                  <a:srgbClr val="000000"/>
                </a:solidFill>
                <a:latin typeface="Arial"/>
                <a:cs typeface="Arial"/>
              </a:rPr>
              <a:t> </a:t>
            </a:r>
            <a:r>
              <a:rPr sz="900" dirty="0">
                <a:solidFill>
                  <a:srgbClr val="000000"/>
                </a:solidFill>
                <a:latin typeface="Arial"/>
                <a:cs typeface="Arial"/>
              </a:rPr>
              <a:t>depende</a:t>
            </a:r>
            <a:r>
              <a:rPr sz="900" spc="16" dirty="0">
                <a:solidFill>
                  <a:srgbClr val="000000"/>
                </a:solidFill>
                <a:latin typeface="Arial"/>
                <a:cs typeface="Arial"/>
              </a:rPr>
              <a:t> </a:t>
            </a:r>
            <a:r>
              <a:rPr sz="900" dirty="0">
                <a:solidFill>
                  <a:srgbClr val="000000"/>
                </a:solidFill>
                <a:latin typeface="Arial"/>
                <a:cs typeface="Arial"/>
              </a:rPr>
              <a:t>da</a:t>
            </a:r>
            <a:r>
              <a:rPr sz="900" spc="25" dirty="0">
                <a:solidFill>
                  <a:srgbClr val="000000"/>
                </a:solidFill>
                <a:latin typeface="Arial"/>
                <a:cs typeface="Arial"/>
              </a:rPr>
              <a:t> </a:t>
            </a:r>
            <a:r>
              <a:rPr sz="900" dirty="0">
                <a:solidFill>
                  <a:srgbClr val="000000"/>
                </a:solidFill>
                <a:latin typeface="Arial"/>
                <a:cs typeface="Arial"/>
              </a:rPr>
              <a:t>bateria.</a:t>
            </a:r>
            <a:r>
              <a:rPr sz="900" spc="30" dirty="0">
                <a:solidFill>
                  <a:srgbClr val="000000"/>
                </a:solidFill>
                <a:latin typeface="Arial"/>
                <a:cs typeface="Arial"/>
              </a:rPr>
              <a:t> </a:t>
            </a:r>
            <a:r>
              <a:rPr sz="900" dirty="0">
                <a:solidFill>
                  <a:srgbClr val="000000"/>
                </a:solidFill>
                <a:latin typeface="Arial"/>
                <a:cs typeface="Arial"/>
              </a:rPr>
              <a:t>Por</a:t>
            </a:r>
            <a:r>
              <a:rPr sz="900" spc="12" dirty="0">
                <a:solidFill>
                  <a:srgbClr val="000000"/>
                </a:solidFill>
                <a:latin typeface="Arial"/>
                <a:cs typeface="Arial"/>
              </a:rPr>
              <a:t> </a:t>
            </a:r>
            <a:r>
              <a:rPr sz="900" dirty="0">
                <a:solidFill>
                  <a:srgbClr val="000000"/>
                </a:solidFill>
                <a:latin typeface="Arial"/>
                <a:cs typeface="Arial"/>
              </a:rPr>
              <a:t>isso,</a:t>
            </a:r>
            <a:r>
              <a:rPr sz="900" spc="14" dirty="0">
                <a:solidFill>
                  <a:srgbClr val="000000"/>
                </a:solidFill>
                <a:latin typeface="Arial"/>
                <a:cs typeface="Arial"/>
              </a:rPr>
              <a:t> </a:t>
            </a:r>
            <a:r>
              <a:rPr sz="900" dirty="0">
                <a:solidFill>
                  <a:srgbClr val="000000"/>
                </a:solidFill>
                <a:latin typeface="Arial"/>
                <a:cs typeface="Arial"/>
              </a:rPr>
              <a:t>não</a:t>
            </a:r>
            <a:r>
              <a:rPr sz="900" spc="31" dirty="0">
                <a:solidFill>
                  <a:srgbClr val="000000"/>
                </a:solidFill>
                <a:latin typeface="Arial"/>
                <a:cs typeface="Arial"/>
              </a:rPr>
              <a:t> </a:t>
            </a:r>
            <a:r>
              <a:rPr sz="900" dirty="0">
                <a:solidFill>
                  <a:srgbClr val="000000"/>
                </a:solidFill>
                <a:latin typeface="Arial"/>
                <a:cs typeface="Arial"/>
              </a:rPr>
              <a:t>mantenha</a:t>
            </a:r>
            <a:r>
              <a:rPr sz="900" spc="17" dirty="0">
                <a:solidFill>
                  <a:srgbClr val="000000"/>
                </a:solidFill>
                <a:latin typeface="Arial"/>
                <a:cs typeface="Arial"/>
              </a:rPr>
              <a:t> </a:t>
            </a:r>
            <a:r>
              <a:rPr sz="900" dirty="0">
                <a:solidFill>
                  <a:srgbClr val="000000"/>
                </a:solidFill>
                <a:latin typeface="Arial"/>
                <a:cs typeface="Arial"/>
              </a:rPr>
              <a:t>as</a:t>
            </a:r>
          </a:p>
          <a:p>
            <a:pPr marL="0" marR="0">
              <a:lnSpc>
                <a:spcPts val="1005"/>
              </a:lnSpc>
              <a:spcBef>
                <a:spcPts val="194"/>
              </a:spcBef>
              <a:spcAft>
                <a:spcPts val="0"/>
              </a:spcAft>
            </a:pPr>
            <a:r>
              <a:rPr sz="900" dirty="0">
                <a:solidFill>
                  <a:srgbClr val="000000"/>
                </a:solidFill>
                <a:latin typeface="Arial"/>
                <a:cs typeface="Arial"/>
              </a:rPr>
              <a:t>luzes</a:t>
            </a:r>
            <a:r>
              <a:rPr sz="900" spc="66" dirty="0">
                <a:solidFill>
                  <a:srgbClr val="000000"/>
                </a:solidFill>
                <a:latin typeface="Arial"/>
                <a:cs typeface="Arial"/>
              </a:rPr>
              <a:t> </a:t>
            </a:r>
            <a:r>
              <a:rPr sz="900" dirty="0">
                <a:solidFill>
                  <a:srgbClr val="000000"/>
                </a:solidFill>
                <a:latin typeface="Arial"/>
                <a:cs typeface="Arial"/>
              </a:rPr>
              <a:t>acesas</a:t>
            </a:r>
            <a:r>
              <a:rPr sz="900" spc="68" dirty="0">
                <a:solidFill>
                  <a:srgbClr val="000000"/>
                </a:solidFill>
                <a:latin typeface="Arial"/>
                <a:cs typeface="Arial"/>
              </a:rPr>
              <a:t> </a:t>
            </a:r>
            <a:r>
              <a:rPr sz="900" dirty="0">
                <a:solidFill>
                  <a:srgbClr val="000000"/>
                </a:solidFill>
                <a:latin typeface="Arial"/>
                <a:cs typeface="Arial"/>
              </a:rPr>
              <a:t>muito</a:t>
            </a:r>
            <a:r>
              <a:rPr sz="900" spc="66" dirty="0">
                <a:solidFill>
                  <a:srgbClr val="000000"/>
                </a:solidFill>
                <a:latin typeface="Arial"/>
                <a:cs typeface="Arial"/>
              </a:rPr>
              <a:t> </a:t>
            </a:r>
            <a:r>
              <a:rPr sz="900" dirty="0">
                <a:solidFill>
                  <a:srgbClr val="000000"/>
                </a:solidFill>
                <a:latin typeface="Arial"/>
                <a:cs typeface="Arial"/>
              </a:rPr>
              <a:t>tempo</a:t>
            </a:r>
            <a:r>
              <a:rPr sz="900" spc="63" dirty="0">
                <a:solidFill>
                  <a:srgbClr val="000000"/>
                </a:solidFill>
                <a:latin typeface="Arial"/>
                <a:cs typeface="Arial"/>
              </a:rPr>
              <a:t> </a:t>
            </a:r>
            <a:r>
              <a:rPr sz="900" dirty="0">
                <a:solidFill>
                  <a:srgbClr val="000000"/>
                </a:solidFill>
                <a:latin typeface="Arial"/>
                <a:cs typeface="Arial"/>
              </a:rPr>
              <a:t>com</a:t>
            </a:r>
            <a:r>
              <a:rPr sz="900" spc="74" dirty="0">
                <a:solidFill>
                  <a:srgbClr val="000000"/>
                </a:solidFill>
                <a:latin typeface="Arial"/>
                <a:cs typeface="Arial"/>
              </a:rPr>
              <a:t> </a:t>
            </a:r>
            <a:r>
              <a:rPr sz="900" dirty="0">
                <a:solidFill>
                  <a:srgbClr val="000000"/>
                </a:solidFill>
                <a:latin typeface="Arial"/>
                <a:cs typeface="Arial"/>
              </a:rPr>
              <a:t>o</a:t>
            </a:r>
            <a:r>
              <a:rPr sz="900" spc="64" dirty="0">
                <a:solidFill>
                  <a:srgbClr val="000000"/>
                </a:solidFill>
                <a:latin typeface="Arial"/>
                <a:cs typeface="Arial"/>
              </a:rPr>
              <a:t> </a:t>
            </a:r>
            <a:r>
              <a:rPr sz="900" dirty="0">
                <a:solidFill>
                  <a:srgbClr val="000000"/>
                </a:solidFill>
                <a:latin typeface="Arial"/>
                <a:cs typeface="Arial"/>
              </a:rPr>
              <a:t>motor</a:t>
            </a:r>
            <a:r>
              <a:rPr sz="900" spc="61" dirty="0">
                <a:solidFill>
                  <a:srgbClr val="000000"/>
                </a:solidFill>
                <a:latin typeface="Arial"/>
                <a:cs typeface="Arial"/>
              </a:rPr>
              <a:t> </a:t>
            </a:r>
            <a:r>
              <a:rPr sz="900" dirty="0">
                <a:solidFill>
                  <a:srgbClr val="000000"/>
                </a:solidFill>
                <a:latin typeface="Arial"/>
                <a:cs typeface="Arial"/>
              </a:rPr>
              <a:t>parado,</a:t>
            </a:r>
            <a:r>
              <a:rPr sz="900" spc="63" dirty="0">
                <a:solidFill>
                  <a:srgbClr val="000000"/>
                </a:solidFill>
                <a:latin typeface="Arial"/>
                <a:cs typeface="Arial"/>
              </a:rPr>
              <a:t> </a:t>
            </a:r>
            <a:r>
              <a:rPr sz="900" dirty="0">
                <a:solidFill>
                  <a:srgbClr val="000000"/>
                </a:solidFill>
                <a:latin typeface="Arial"/>
                <a:cs typeface="Arial"/>
              </a:rPr>
              <a:t>pois</a:t>
            </a:r>
            <a:r>
              <a:rPr sz="900" spc="71" dirty="0">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4"/>
              </a:spcBef>
              <a:spcAft>
                <a:spcPts val="0"/>
              </a:spcAft>
            </a:pPr>
            <a:r>
              <a:rPr sz="900" dirty="0">
                <a:solidFill>
                  <a:srgbClr val="000000"/>
                </a:solidFill>
                <a:latin typeface="Arial"/>
                <a:cs typeface="Arial"/>
              </a:rPr>
              <a:t>esgotar a bateria.</a:t>
            </a:r>
          </a:p>
        </p:txBody>
      </p:sp>
      <p:sp>
        <p:nvSpPr>
          <p:cNvPr id="26" name="object 26"/>
          <p:cNvSpPr txBox="1"/>
          <p:nvPr/>
        </p:nvSpPr>
        <p:spPr>
          <a:xfrm>
            <a:off x="3964559" y="3467058"/>
            <a:ext cx="2220059"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Intermitentes </a:t>
            </a:r>
            <a:r>
              <a:rPr sz="1200" b="1" spc="-11" dirty="0">
                <a:solidFill>
                  <a:srgbClr val="000000"/>
                </a:solidFill>
                <a:latin typeface="Arial"/>
                <a:cs typeface="Arial"/>
              </a:rPr>
              <a:t>de</a:t>
            </a:r>
            <a:r>
              <a:rPr sz="1200" b="1" spc="14" dirty="0">
                <a:solidFill>
                  <a:srgbClr val="000000"/>
                </a:solidFill>
                <a:latin typeface="Arial"/>
                <a:cs typeface="Arial"/>
              </a:rPr>
              <a:t> </a:t>
            </a:r>
            <a:r>
              <a:rPr sz="1200" b="1" dirty="0">
                <a:solidFill>
                  <a:srgbClr val="000000"/>
                </a:solidFill>
                <a:latin typeface="Arial"/>
                <a:cs typeface="Arial"/>
              </a:rPr>
              <a:t>emergência</a:t>
            </a:r>
          </a:p>
        </p:txBody>
      </p:sp>
      <p:sp>
        <p:nvSpPr>
          <p:cNvPr id="27" name="object 27"/>
          <p:cNvSpPr txBox="1"/>
          <p:nvPr/>
        </p:nvSpPr>
        <p:spPr>
          <a:xfrm>
            <a:off x="742188" y="3531435"/>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28" name="object 28"/>
          <p:cNvSpPr txBox="1"/>
          <p:nvPr/>
        </p:nvSpPr>
        <p:spPr>
          <a:xfrm>
            <a:off x="3964559" y="3748437"/>
            <a:ext cx="3208959" cy="589905"/>
          </a:xfrm>
          <a:prstGeom prst="rect">
            <a:avLst/>
          </a:prstGeom>
        </p:spPr>
        <p:txBody>
          <a:bodyPr vert="horz" wrap="square" lIns="0" tIns="0" rIns="0" bIns="0" rtlCol="0">
            <a:spAutoFit/>
          </a:bodyPr>
          <a:lstStyle/>
          <a:p>
            <a:pPr>
              <a:lnSpc>
                <a:spcPts val="1005"/>
              </a:lnSpc>
            </a:pPr>
            <a:r>
              <a:rPr sz="900">
                <a:solidFill>
                  <a:srgbClr val="000000"/>
                </a:solidFill>
                <a:latin typeface="Arial"/>
                <a:cs typeface="Arial"/>
              </a:rPr>
              <a:t>Quando</a:t>
            </a:r>
            <a:r>
              <a:rPr sz="900" spc="194">
                <a:solidFill>
                  <a:srgbClr val="000000"/>
                </a:solidFill>
                <a:latin typeface="Arial"/>
                <a:cs typeface="Arial"/>
              </a:rPr>
              <a:t> </a:t>
            </a:r>
            <a:r>
              <a:rPr lang="pt-BR" sz="900" spc="-29">
                <a:solidFill>
                  <a:srgbClr val="000000"/>
                </a:solidFill>
                <a:latin typeface="Arial"/>
                <a:cs typeface="Arial"/>
              </a:rPr>
              <a:t>apertar</a:t>
            </a:r>
            <a:r>
              <a:rPr sz="900" spc="181">
                <a:solidFill>
                  <a:srgbClr val="000000"/>
                </a:solidFill>
                <a:latin typeface="Arial"/>
                <a:cs typeface="Arial"/>
              </a:rPr>
              <a:t> </a:t>
            </a:r>
            <a:r>
              <a:rPr sz="900" dirty="0">
                <a:solidFill>
                  <a:srgbClr val="000000"/>
                </a:solidFill>
                <a:latin typeface="Arial"/>
                <a:cs typeface="Arial"/>
              </a:rPr>
              <a:t>o</a:t>
            </a:r>
            <a:r>
              <a:rPr sz="900" spc="195" dirty="0">
                <a:solidFill>
                  <a:srgbClr val="000000"/>
                </a:solidFill>
                <a:latin typeface="Arial"/>
                <a:cs typeface="Arial"/>
              </a:rPr>
              <a:t> </a:t>
            </a:r>
            <a:r>
              <a:rPr sz="900" dirty="0">
                <a:solidFill>
                  <a:srgbClr val="000000"/>
                </a:solidFill>
                <a:latin typeface="Arial"/>
                <a:cs typeface="Arial"/>
              </a:rPr>
              <a:t>interruptor</a:t>
            </a:r>
            <a:r>
              <a:rPr sz="900" spc="214" dirty="0">
                <a:solidFill>
                  <a:srgbClr val="000000"/>
                </a:solidFill>
                <a:latin typeface="Arial"/>
                <a:cs typeface="Arial"/>
              </a:rPr>
              <a:t> </a:t>
            </a:r>
            <a:r>
              <a:rPr sz="900" dirty="0">
                <a:solidFill>
                  <a:srgbClr val="000000"/>
                </a:solidFill>
                <a:latin typeface="Arial"/>
                <a:cs typeface="Arial"/>
              </a:rPr>
              <a:t>marcado</a:t>
            </a:r>
            <a:r>
              <a:rPr sz="900" spc="182" dirty="0">
                <a:solidFill>
                  <a:srgbClr val="000000"/>
                </a:solidFill>
                <a:latin typeface="Arial"/>
                <a:cs typeface="Arial"/>
              </a:rPr>
              <a:t> </a:t>
            </a:r>
            <a:r>
              <a:rPr sz="900" dirty="0">
                <a:solidFill>
                  <a:srgbClr val="000000"/>
                </a:solidFill>
                <a:latin typeface="Arial"/>
                <a:cs typeface="Arial"/>
              </a:rPr>
              <a:t>com</a:t>
            </a:r>
            <a:r>
              <a:rPr sz="900" spc="191" dirty="0">
                <a:solidFill>
                  <a:srgbClr val="000000"/>
                </a:solidFill>
                <a:latin typeface="Arial"/>
                <a:cs typeface="Arial"/>
              </a:rPr>
              <a:t> </a:t>
            </a:r>
            <a:r>
              <a:rPr sz="900" dirty="0">
                <a:solidFill>
                  <a:srgbClr val="000000"/>
                </a:solidFill>
                <a:latin typeface="KHWEOU+ArialMT"/>
                <a:cs typeface="KHWEOU+ArialMT"/>
              </a:rPr>
              <a:t>“</a:t>
            </a:r>
            <a:r>
              <a:rPr sz="900" spc="926" dirty="0">
                <a:solidFill>
                  <a:srgbClr val="000000"/>
                </a:solidFill>
                <a:latin typeface="KHWEOU+ArialMT"/>
                <a:cs typeface="KHWEOU+ArialMT"/>
              </a:rPr>
              <a:t> </a:t>
            </a:r>
            <a:r>
              <a:rPr sz="900" dirty="0">
                <a:solidFill>
                  <a:srgbClr val="000000"/>
                </a:solidFill>
                <a:latin typeface="KHWEOU+ArialMT"/>
                <a:cs typeface="KHWEOU+ArialMT"/>
              </a:rPr>
              <a:t>”</a:t>
            </a:r>
            <a:r>
              <a:rPr sz="900" spc="194" dirty="0">
                <a:solidFill>
                  <a:srgbClr val="000000"/>
                </a:solidFill>
                <a:latin typeface="KHWEOU+ArialMT"/>
                <a:cs typeface="KHWEOU+ArialMT"/>
              </a:rPr>
              <a:t> </a:t>
            </a:r>
            <a:r>
              <a:rPr sz="900" dirty="0">
                <a:solidFill>
                  <a:srgbClr val="000000"/>
                </a:solidFill>
                <a:latin typeface="KHWEOU+ArialMT"/>
                <a:cs typeface="KHWEOU+ArialMT"/>
              </a:rPr>
              <a:t>todos</a:t>
            </a:r>
            <a:r>
              <a:rPr sz="900" spc="198" dirty="0">
                <a:solidFill>
                  <a:srgbClr val="000000"/>
                </a:solidFill>
                <a:latin typeface="KHWEOU+ArialMT"/>
                <a:cs typeface="KHWEOU+ArialMT"/>
              </a:rPr>
              <a:t> </a:t>
            </a:r>
            <a:r>
              <a:rPr sz="900" dirty="0">
                <a:solidFill>
                  <a:srgbClr val="000000"/>
                </a:solidFill>
                <a:latin typeface="KHWEOU+ArialMT"/>
                <a:cs typeface="KHWEOU+ArialMT"/>
              </a:rPr>
              <a:t>os</a:t>
            </a:r>
          </a:p>
          <a:p>
            <a:pPr marL="0" marR="0">
              <a:lnSpc>
                <a:spcPts val="1005"/>
              </a:lnSpc>
              <a:spcBef>
                <a:spcPts val="194"/>
              </a:spcBef>
              <a:spcAft>
                <a:spcPts val="0"/>
              </a:spcAft>
            </a:pPr>
            <a:r>
              <a:rPr sz="900" dirty="0">
                <a:solidFill>
                  <a:srgbClr val="000000"/>
                </a:solidFill>
                <a:latin typeface="Arial"/>
                <a:cs typeface="Arial"/>
              </a:rPr>
              <a:t>intermitentes</a:t>
            </a:r>
            <a:r>
              <a:rPr sz="900" spc="134" dirty="0">
                <a:solidFill>
                  <a:srgbClr val="000000"/>
                </a:solidFill>
                <a:latin typeface="Arial"/>
                <a:cs typeface="Arial"/>
              </a:rPr>
              <a:t> </a:t>
            </a:r>
            <a:r>
              <a:rPr sz="900" dirty="0">
                <a:solidFill>
                  <a:srgbClr val="000000"/>
                </a:solidFill>
                <a:latin typeface="Arial"/>
                <a:cs typeface="Arial"/>
              </a:rPr>
              <a:t>e</a:t>
            </a:r>
            <a:r>
              <a:rPr sz="900" spc="123" dirty="0">
                <a:solidFill>
                  <a:srgbClr val="000000"/>
                </a:solidFill>
                <a:latin typeface="Arial"/>
                <a:cs typeface="Arial"/>
              </a:rPr>
              <a:t> </a:t>
            </a:r>
            <a:r>
              <a:rPr sz="900" dirty="0">
                <a:solidFill>
                  <a:srgbClr val="000000"/>
                </a:solidFill>
                <a:latin typeface="Arial"/>
                <a:cs typeface="Arial"/>
              </a:rPr>
              <a:t>os</a:t>
            </a:r>
            <a:r>
              <a:rPr sz="900" spc="124" dirty="0">
                <a:solidFill>
                  <a:srgbClr val="000000"/>
                </a:solidFill>
                <a:latin typeface="Arial"/>
                <a:cs typeface="Arial"/>
              </a:rPr>
              <a:t> </a:t>
            </a:r>
            <a:r>
              <a:rPr sz="900" dirty="0">
                <a:solidFill>
                  <a:srgbClr val="000000"/>
                </a:solidFill>
                <a:latin typeface="Arial"/>
                <a:cs typeface="Arial"/>
              </a:rPr>
              <a:t>seus</a:t>
            </a:r>
            <a:r>
              <a:rPr sz="900" spc="115" dirty="0">
                <a:solidFill>
                  <a:srgbClr val="000000"/>
                </a:solidFill>
                <a:latin typeface="Arial"/>
                <a:cs typeface="Arial"/>
              </a:rPr>
              <a:t> </a:t>
            </a:r>
            <a:r>
              <a:rPr sz="900" dirty="0">
                <a:solidFill>
                  <a:srgbClr val="000000"/>
                </a:solidFill>
                <a:latin typeface="Arial"/>
                <a:cs typeface="Arial"/>
              </a:rPr>
              <a:t>correspondentes</a:t>
            </a:r>
            <a:r>
              <a:rPr sz="900" spc="126" dirty="0">
                <a:solidFill>
                  <a:srgbClr val="000000"/>
                </a:solidFill>
                <a:latin typeface="Arial"/>
                <a:cs typeface="Arial"/>
              </a:rPr>
              <a:t> </a:t>
            </a:r>
            <a:r>
              <a:rPr sz="900" dirty="0">
                <a:solidFill>
                  <a:srgbClr val="000000"/>
                </a:solidFill>
                <a:latin typeface="Arial"/>
                <a:cs typeface="Arial"/>
              </a:rPr>
              <a:t>avisos</a:t>
            </a:r>
            <a:r>
              <a:rPr sz="900" spc="151" dirty="0">
                <a:solidFill>
                  <a:srgbClr val="000000"/>
                </a:solidFill>
                <a:latin typeface="Arial"/>
                <a:cs typeface="Arial"/>
              </a:rPr>
              <a:t> </a:t>
            </a:r>
            <a:r>
              <a:rPr sz="900" dirty="0">
                <a:solidFill>
                  <a:srgbClr val="000000"/>
                </a:solidFill>
                <a:latin typeface="Arial"/>
                <a:cs typeface="Arial"/>
              </a:rPr>
              <a:t>luminosos</a:t>
            </a:r>
          </a:p>
          <a:p>
            <a:pPr marL="0" marR="0">
              <a:lnSpc>
                <a:spcPts val="1005"/>
              </a:lnSpc>
              <a:spcBef>
                <a:spcPts val="194"/>
              </a:spcBef>
              <a:spcAft>
                <a:spcPts val="0"/>
              </a:spcAft>
            </a:pPr>
            <a:r>
              <a:rPr sz="900" dirty="0">
                <a:solidFill>
                  <a:srgbClr val="000000"/>
                </a:solidFill>
                <a:latin typeface="Arial"/>
                <a:cs typeface="Arial"/>
              </a:rPr>
              <a:t>começarão</a:t>
            </a:r>
            <a:r>
              <a:rPr sz="900" spc="147" dirty="0">
                <a:solidFill>
                  <a:srgbClr val="000000"/>
                </a:solidFill>
                <a:latin typeface="Arial"/>
                <a:cs typeface="Arial"/>
              </a:rPr>
              <a:t> </a:t>
            </a:r>
            <a:r>
              <a:rPr sz="900" dirty="0">
                <a:solidFill>
                  <a:srgbClr val="000000"/>
                </a:solidFill>
                <a:latin typeface="Arial"/>
                <a:cs typeface="Arial"/>
              </a:rPr>
              <a:t>a</a:t>
            </a:r>
            <a:r>
              <a:rPr sz="900" spc="137" dirty="0">
                <a:solidFill>
                  <a:srgbClr val="000000"/>
                </a:solidFill>
                <a:latin typeface="Arial"/>
                <a:cs typeface="Arial"/>
              </a:rPr>
              <a:t> </a:t>
            </a:r>
            <a:r>
              <a:rPr sz="900" dirty="0">
                <a:solidFill>
                  <a:srgbClr val="000000"/>
                </a:solidFill>
                <a:latin typeface="Arial"/>
                <a:cs typeface="Arial"/>
              </a:rPr>
              <a:t>piscar</a:t>
            </a:r>
            <a:r>
              <a:rPr sz="900" spc="132" dirty="0">
                <a:solidFill>
                  <a:srgbClr val="000000"/>
                </a:solidFill>
                <a:latin typeface="Arial"/>
                <a:cs typeface="Arial"/>
              </a:rPr>
              <a:t> </a:t>
            </a:r>
            <a:r>
              <a:rPr sz="900" dirty="0">
                <a:solidFill>
                  <a:srgbClr val="000000"/>
                </a:solidFill>
                <a:latin typeface="Arial"/>
                <a:cs typeface="Arial"/>
              </a:rPr>
              <a:t>ao</a:t>
            </a:r>
            <a:r>
              <a:rPr sz="900" spc="133" dirty="0">
                <a:solidFill>
                  <a:srgbClr val="000000"/>
                </a:solidFill>
                <a:latin typeface="Arial"/>
                <a:cs typeface="Arial"/>
              </a:rPr>
              <a:t> </a:t>
            </a:r>
            <a:r>
              <a:rPr sz="900" dirty="0">
                <a:solidFill>
                  <a:srgbClr val="000000"/>
                </a:solidFill>
                <a:latin typeface="Arial"/>
                <a:cs typeface="Arial"/>
              </a:rPr>
              <a:t>mesmo</a:t>
            </a:r>
            <a:r>
              <a:rPr sz="900" spc="149" dirty="0">
                <a:solidFill>
                  <a:srgbClr val="000000"/>
                </a:solidFill>
                <a:latin typeface="Arial"/>
                <a:cs typeface="Arial"/>
              </a:rPr>
              <a:t> </a:t>
            </a:r>
            <a:r>
              <a:rPr sz="900" dirty="0">
                <a:solidFill>
                  <a:srgbClr val="000000"/>
                </a:solidFill>
                <a:latin typeface="Arial"/>
                <a:cs typeface="Arial"/>
              </a:rPr>
              <a:t>tempo,</a:t>
            </a:r>
            <a:r>
              <a:rPr sz="900" spc="148" dirty="0">
                <a:solidFill>
                  <a:srgbClr val="000000"/>
                </a:solidFill>
                <a:latin typeface="Arial"/>
                <a:cs typeface="Arial"/>
              </a:rPr>
              <a:t> </a:t>
            </a:r>
            <a:r>
              <a:rPr sz="900" dirty="0">
                <a:solidFill>
                  <a:srgbClr val="000000"/>
                </a:solidFill>
                <a:latin typeface="Arial"/>
                <a:cs typeface="Arial"/>
              </a:rPr>
              <a:t>indicando</a:t>
            </a:r>
            <a:r>
              <a:rPr sz="900" spc="149" dirty="0">
                <a:solidFill>
                  <a:srgbClr val="000000"/>
                </a:solidFill>
                <a:latin typeface="Arial"/>
                <a:cs typeface="Arial"/>
              </a:rPr>
              <a:t> </a:t>
            </a:r>
            <a:r>
              <a:rPr sz="900" dirty="0">
                <a:solidFill>
                  <a:srgbClr val="000000"/>
                </a:solidFill>
                <a:latin typeface="Arial"/>
                <a:cs typeface="Arial"/>
              </a:rPr>
              <a:t>a</a:t>
            </a:r>
            <a:r>
              <a:rPr sz="900" spc="136" dirty="0">
                <a:solidFill>
                  <a:srgbClr val="000000"/>
                </a:solidFill>
                <a:latin typeface="Arial"/>
                <a:cs typeface="Arial"/>
              </a:rPr>
              <a:t> </a:t>
            </a:r>
            <a:r>
              <a:rPr sz="900" dirty="0">
                <a:solidFill>
                  <a:srgbClr val="000000"/>
                </a:solidFill>
                <a:latin typeface="Arial"/>
                <a:cs typeface="Arial"/>
              </a:rPr>
              <a:t>outros</a:t>
            </a:r>
          </a:p>
          <a:p>
            <a:pPr marL="0" marR="0">
              <a:lnSpc>
                <a:spcPts val="1005"/>
              </a:lnSpc>
              <a:spcBef>
                <a:spcPts val="194"/>
              </a:spcBef>
              <a:spcAft>
                <a:spcPts val="0"/>
              </a:spcAft>
            </a:pPr>
            <a:r>
              <a:rPr sz="900" dirty="0">
                <a:solidFill>
                  <a:srgbClr val="000000"/>
                </a:solidFill>
                <a:latin typeface="Arial"/>
                <a:cs typeface="Arial"/>
              </a:rPr>
              <a:t>condutores uma situação perigosa.</a:t>
            </a:r>
          </a:p>
        </p:txBody>
      </p:sp>
      <p:sp>
        <p:nvSpPr>
          <p:cNvPr id="29" name="object 29"/>
          <p:cNvSpPr txBox="1"/>
          <p:nvPr/>
        </p:nvSpPr>
        <p:spPr>
          <a:xfrm>
            <a:off x="541020" y="3781965"/>
            <a:ext cx="316154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99" dirty="0">
                <a:solidFill>
                  <a:srgbClr val="000000"/>
                </a:solidFill>
                <a:latin typeface="Arial"/>
                <a:cs typeface="Arial"/>
              </a:rPr>
              <a:t> </a:t>
            </a:r>
            <a:r>
              <a:rPr sz="900" dirty="0">
                <a:solidFill>
                  <a:srgbClr val="000000"/>
                </a:solidFill>
                <a:latin typeface="Arial"/>
                <a:cs typeface="Arial"/>
              </a:rPr>
              <a:t>a</a:t>
            </a:r>
            <a:r>
              <a:rPr sz="900" spc="100" dirty="0">
                <a:solidFill>
                  <a:srgbClr val="000000"/>
                </a:solidFill>
                <a:latin typeface="Arial"/>
                <a:cs typeface="Arial"/>
              </a:rPr>
              <a:t> </a:t>
            </a:r>
            <a:r>
              <a:rPr sz="900" dirty="0">
                <a:solidFill>
                  <a:srgbClr val="000000"/>
                </a:solidFill>
                <a:latin typeface="Arial"/>
                <a:cs typeface="Arial"/>
              </a:rPr>
              <a:t>tensão</a:t>
            </a:r>
            <a:r>
              <a:rPr sz="900" spc="101" dirty="0">
                <a:solidFill>
                  <a:srgbClr val="000000"/>
                </a:solidFill>
                <a:latin typeface="Arial"/>
                <a:cs typeface="Arial"/>
              </a:rPr>
              <a:t> </a:t>
            </a:r>
            <a:r>
              <a:rPr sz="900" dirty="0">
                <a:solidFill>
                  <a:srgbClr val="000000"/>
                </a:solidFill>
                <a:latin typeface="Arial"/>
                <a:cs typeface="Arial"/>
              </a:rPr>
              <a:t>da</a:t>
            </a:r>
            <a:r>
              <a:rPr sz="900" spc="97" dirty="0">
                <a:solidFill>
                  <a:srgbClr val="000000"/>
                </a:solidFill>
                <a:latin typeface="Arial"/>
                <a:cs typeface="Arial"/>
              </a:rPr>
              <a:t> </a:t>
            </a:r>
            <a:r>
              <a:rPr sz="900" dirty="0">
                <a:solidFill>
                  <a:srgbClr val="000000"/>
                </a:solidFill>
                <a:latin typeface="Arial"/>
                <a:cs typeface="Arial"/>
              </a:rPr>
              <a:t>bateria</a:t>
            </a:r>
            <a:r>
              <a:rPr sz="900" spc="87" dirty="0">
                <a:solidFill>
                  <a:srgbClr val="000000"/>
                </a:solidFill>
                <a:latin typeface="Arial"/>
                <a:cs typeface="Arial"/>
              </a:rPr>
              <a:t> </a:t>
            </a:r>
            <a:r>
              <a:rPr sz="900" dirty="0">
                <a:solidFill>
                  <a:srgbClr val="000000"/>
                </a:solidFill>
                <a:latin typeface="Arial"/>
                <a:cs typeface="Arial"/>
              </a:rPr>
              <a:t>é</a:t>
            </a:r>
            <a:r>
              <a:rPr sz="900" spc="121" dirty="0">
                <a:solidFill>
                  <a:srgbClr val="000000"/>
                </a:solidFill>
                <a:latin typeface="Arial"/>
                <a:cs typeface="Arial"/>
              </a:rPr>
              <a:t> </a:t>
            </a:r>
            <a:r>
              <a:rPr sz="900" dirty="0">
                <a:solidFill>
                  <a:srgbClr val="000000"/>
                </a:solidFill>
                <a:latin typeface="Arial"/>
                <a:cs typeface="Arial"/>
              </a:rPr>
              <a:t>inferior</a:t>
            </a:r>
            <a:r>
              <a:rPr sz="900" spc="97" dirty="0">
                <a:solidFill>
                  <a:srgbClr val="000000"/>
                </a:solidFill>
                <a:latin typeface="Arial"/>
                <a:cs typeface="Arial"/>
              </a:rPr>
              <a:t> </a:t>
            </a:r>
            <a:r>
              <a:rPr sz="900" dirty="0">
                <a:solidFill>
                  <a:srgbClr val="000000"/>
                </a:solidFill>
                <a:latin typeface="Arial"/>
                <a:cs typeface="Arial"/>
              </a:rPr>
              <a:t>a</a:t>
            </a:r>
            <a:r>
              <a:rPr sz="900" spc="100" dirty="0">
                <a:solidFill>
                  <a:srgbClr val="000000"/>
                </a:solidFill>
                <a:latin typeface="Arial"/>
                <a:cs typeface="Arial"/>
              </a:rPr>
              <a:t> </a:t>
            </a:r>
            <a:r>
              <a:rPr sz="900" dirty="0">
                <a:solidFill>
                  <a:srgbClr val="000000"/>
                </a:solidFill>
                <a:latin typeface="Arial"/>
                <a:cs typeface="Arial"/>
              </a:rPr>
              <a:t>12V,</a:t>
            </a:r>
            <a:r>
              <a:rPr sz="900" spc="108" dirty="0">
                <a:solidFill>
                  <a:srgbClr val="000000"/>
                </a:solidFill>
                <a:latin typeface="Arial"/>
                <a:cs typeface="Arial"/>
              </a:rPr>
              <a:t> </a:t>
            </a:r>
            <a:r>
              <a:rPr sz="900" dirty="0">
                <a:solidFill>
                  <a:srgbClr val="000000"/>
                </a:solidFill>
                <a:latin typeface="Arial"/>
                <a:cs typeface="Arial"/>
              </a:rPr>
              <a:t>as</a:t>
            </a:r>
            <a:r>
              <a:rPr sz="900" spc="88" dirty="0">
                <a:solidFill>
                  <a:srgbClr val="000000"/>
                </a:solidFill>
                <a:latin typeface="Arial"/>
                <a:cs typeface="Arial"/>
              </a:rPr>
              <a:t> </a:t>
            </a:r>
            <a:r>
              <a:rPr sz="900" dirty="0">
                <a:solidFill>
                  <a:srgbClr val="000000"/>
                </a:solidFill>
                <a:latin typeface="Arial"/>
                <a:cs typeface="Arial"/>
              </a:rPr>
              <a:t>luzes</a:t>
            </a:r>
            <a:r>
              <a:rPr sz="900" spc="102"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médios ou</a:t>
            </a:r>
            <a:r>
              <a:rPr sz="900" spc="-10" dirty="0">
                <a:solidFill>
                  <a:srgbClr val="000000"/>
                </a:solidFill>
                <a:latin typeface="Arial"/>
                <a:cs typeface="Arial"/>
              </a:rPr>
              <a:t> </a:t>
            </a:r>
            <a:r>
              <a:rPr sz="900" dirty="0">
                <a:solidFill>
                  <a:srgbClr val="000000"/>
                </a:solidFill>
                <a:latin typeface="Arial"/>
                <a:cs typeface="Arial"/>
              </a:rPr>
              <a:t>máximos apagam-se automaticamente.</a:t>
            </a:r>
          </a:p>
        </p:txBody>
      </p:sp>
      <p:sp>
        <p:nvSpPr>
          <p:cNvPr id="30" name="object 30"/>
          <p:cNvSpPr txBox="1"/>
          <p:nvPr/>
        </p:nvSpPr>
        <p:spPr>
          <a:xfrm>
            <a:off x="541020" y="4162914"/>
            <a:ext cx="315755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Nesta</a:t>
            </a:r>
            <a:r>
              <a:rPr sz="900" spc="166" dirty="0">
                <a:solidFill>
                  <a:srgbClr val="000000"/>
                </a:solidFill>
                <a:latin typeface="Arial"/>
                <a:cs typeface="Arial"/>
              </a:rPr>
              <a:t> </a:t>
            </a:r>
            <a:r>
              <a:rPr sz="900" dirty="0">
                <a:solidFill>
                  <a:srgbClr val="000000"/>
                </a:solidFill>
                <a:latin typeface="Arial"/>
                <a:cs typeface="Arial"/>
              </a:rPr>
              <a:t>situação</a:t>
            </a:r>
            <a:r>
              <a:rPr sz="900" spc="172" dirty="0">
                <a:solidFill>
                  <a:srgbClr val="000000"/>
                </a:solidFill>
                <a:latin typeface="Arial"/>
                <a:cs typeface="Arial"/>
              </a:rPr>
              <a:t> </a:t>
            </a:r>
            <a:r>
              <a:rPr sz="900" dirty="0">
                <a:solidFill>
                  <a:srgbClr val="000000"/>
                </a:solidFill>
                <a:latin typeface="Arial"/>
                <a:cs typeface="Arial"/>
              </a:rPr>
              <a:t>apenas</a:t>
            </a:r>
            <a:r>
              <a:rPr sz="900" spc="164" dirty="0">
                <a:solidFill>
                  <a:srgbClr val="000000"/>
                </a:solidFill>
                <a:latin typeface="Arial"/>
                <a:cs typeface="Arial"/>
              </a:rPr>
              <a:t> </a:t>
            </a:r>
            <a:r>
              <a:rPr sz="900" dirty="0">
                <a:solidFill>
                  <a:srgbClr val="000000"/>
                </a:solidFill>
                <a:latin typeface="Arial"/>
                <a:cs typeface="Arial"/>
              </a:rPr>
              <a:t>poderá</a:t>
            </a:r>
            <a:r>
              <a:rPr sz="900" spc="174" dirty="0">
                <a:solidFill>
                  <a:srgbClr val="000000"/>
                </a:solidFill>
                <a:latin typeface="Arial"/>
                <a:cs typeface="Arial"/>
              </a:rPr>
              <a:t> </a:t>
            </a:r>
            <a:r>
              <a:rPr sz="900" dirty="0">
                <a:solidFill>
                  <a:srgbClr val="000000"/>
                </a:solidFill>
                <a:latin typeface="Arial"/>
                <a:cs typeface="Arial"/>
              </a:rPr>
              <a:t>acender</a:t>
            </a:r>
            <a:r>
              <a:rPr sz="900" spc="157" dirty="0">
                <a:solidFill>
                  <a:srgbClr val="000000"/>
                </a:solidFill>
                <a:latin typeface="Arial"/>
                <a:cs typeface="Arial"/>
              </a:rPr>
              <a:t> </a:t>
            </a:r>
            <a:r>
              <a:rPr sz="900" dirty="0">
                <a:solidFill>
                  <a:srgbClr val="000000"/>
                </a:solidFill>
                <a:latin typeface="Arial"/>
                <a:cs typeface="Arial"/>
              </a:rPr>
              <a:t>as</a:t>
            </a:r>
            <a:r>
              <a:rPr sz="900" spc="160" dirty="0">
                <a:solidFill>
                  <a:srgbClr val="000000"/>
                </a:solidFill>
                <a:latin typeface="Arial"/>
                <a:cs typeface="Arial"/>
              </a:rPr>
              <a:t> </a:t>
            </a:r>
            <a:r>
              <a:rPr sz="900" dirty="0">
                <a:solidFill>
                  <a:srgbClr val="000000"/>
                </a:solidFill>
                <a:latin typeface="Arial"/>
                <a:cs typeface="Arial"/>
              </a:rPr>
              <a:t>luzes</a:t>
            </a:r>
            <a:r>
              <a:rPr sz="900" spc="177" dirty="0">
                <a:solidFill>
                  <a:srgbClr val="000000"/>
                </a:solidFill>
                <a:latin typeface="Arial"/>
                <a:cs typeface="Arial"/>
              </a:rPr>
              <a:t> </a:t>
            </a:r>
            <a:r>
              <a:rPr sz="900" dirty="0">
                <a:solidFill>
                  <a:srgbClr val="000000"/>
                </a:solidFill>
                <a:latin typeface="Arial"/>
                <a:cs typeface="Arial"/>
              </a:rPr>
              <a:t>quando</a:t>
            </a:r>
          </a:p>
          <a:p>
            <a:pPr marL="0" marR="0">
              <a:lnSpc>
                <a:spcPts val="1005"/>
              </a:lnSpc>
              <a:spcBef>
                <a:spcPts val="194"/>
              </a:spcBef>
              <a:spcAft>
                <a:spcPts val="0"/>
              </a:spcAft>
            </a:pPr>
            <a:r>
              <a:rPr sz="900" dirty="0">
                <a:solidFill>
                  <a:srgbClr val="000000"/>
                </a:solidFill>
                <a:latin typeface="Arial"/>
                <a:cs typeface="Arial"/>
              </a:rPr>
              <a:t>ligar</a:t>
            </a:r>
            <a:r>
              <a:rPr sz="900" spc="-13" dirty="0">
                <a:solidFill>
                  <a:srgbClr val="000000"/>
                </a:solidFill>
                <a:latin typeface="Arial"/>
                <a:cs typeface="Arial"/>
              </a:rPr>
              <a:t> </a:t>
            </a:r>
            <a:r>
              <a:rPr sz="900" dirty="0">
                <a:solidFill>
                  <a:srgbClr val="000000"/>
                </a:solidFill>
                <a:latin typeface="Arial"/>
                <a:cs typeface="Arial"/>
              </a:rPr>
              <a:t>o motor</a:t>
            </a:r>
            <a:r>
              <a:rPr sz="900" spc="-11" dirty="0">
                <a:solidFill>
                  <a:srgbClr val="000000"/>
                </a:solidFill>
                <a:latin typeface="Arial"/>
                <a:cs typeface="Arial"/>
              </a:rPr>
              <a:t> </a:t>
            </a:r>
            <a:r>
              <a:rPr sz="900" dirty="0">
                <a:solidFill>
                  <a:srgbClr val="000000"/>
                </a:solidFill>
                <a:latin typeface="Arial"/>
                <a:cs typeface="Arial"/>
              </a:rPr>
              <a:t>ou a bateria se recupere.</a:t>
            </a:r>
          </a:p>
        </p:txBody>
      </p:sp>
      <p:sp>
        <p:nvSpPr>
          <p:cNvPr id="31" name="object 31"/>
          <p:cNvSpPr txBox="1"/>
          <p:nvPr/>
        </p:nvSpPr>
        <p:spPr>
          <a:xfrm>
            <a:off x="3964559" y="4434491"/>
            <a:ext cx="315929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Use este interruptor apenas para situações de</a:t>
            </a:r>
            <a:r>
              <a:rPr sz="900" spc="11" dirty="0">
                <a:solidFill>
                  <a:srgbClr val="000000"/>
                </a:solidFill>
                <a:latin typeface="Arial"/>
                <a:cs typeface="Arial"/>
              </a:rPr>
              <a:t> </a:t>
            </a:r>
            <a:r>
              <a:rPr sz="900" dirty="0">
                <a:solidFill>
                  <a:srgbClr val="000000"/>
                </a:solidFill>
                <a:latin typeface="Arial"/>
                <a:cs typeface="Arial"/>
              </a:rPr>
              <a:t>emergência.</a:t>
            </a:r>
          </a:p>
        </p:txBody>
      </p:sp>
      <p:sp>
        <p:nvSpPr>
          <p:cNvPr id="32" name="object 32"/>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469392" y="3864101"/>
            <a:ext cx="3152267" cy="78206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1822831"/>
            <a:ext cx="3152267" cy="78358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9120" y="1159256"/>
            <a:ext cx="151130" cy="1371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759418"/>
            <a:ext cx="121099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Corta-corrente</a:t>
            </a:r>
          </a:p>
        </p:txBody>
      </p:sp>
      <p:sp>
        <p:nvSpPr>
          <p:cNvPr id="8" name="object 8"/>
          <p:cNvSpPr txBox="1"/>
          <p:nvPr/>
        </p:nvSpPr>
        <p:spPr>
          <a:xfrm>
            <a:off x="3964559" y="835618"/>
            <a:ext cx="2906163"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Botão de disparo </a:t>
            </a:r>
            <a:r>
              <a:rPr sz="1200" b="1" spc="-11">
                <a:solidFill>
                  <a:srgbClr val="000000"/>
                </a:solidFill>
                <a:latin typeface="Arial"/>
                <a:cs typeface="Arial"/>
              </a:rPr>
              <a:t>de</a:t>
            </a:r>
            <a:r>
              <a:rPr sz="1200" b="1">
                <a:solidFill>
                  <a:srgbClr val="000000"/>
                </a:solidFill>
                <a:latin typeface="Arial"/>
                <a:cs typeface="Arial"/>
              </a:rPr>
              <a:t> </a:t>
            </a:r>
            <a:r>
              <a:rPr lang="pt-BR" sz="1200" b="1">
                <a:solidFill>
                  <a:srgbClr val="000000"/>
                </a:solidFill>
                <a:latin typeface="Arial"/>
                <a:cs typeface="Arial"/>
              </a:rPr>
              <a:t>foto</a:t>
            </a:r>
            <a:r>
              <a:rPr sz="1200" b="1">
                <a:solidFill>
                  <a:srgbClr val="000000"/>
                </a:solidFill>
                <a:latin typeface="Arial"/>
                <a:cs typeface="Arial"/>
              </a:rPr>
              <a:t> </a:t>
            </a:r>
            <a:r>
              <a:rPr sz="1200" b="1" dirty="0">
                <a:solidFill>
                  <a:srgbClr val="000000"/>
                </a:solidFill>
                <a:latin typeface="Arial"/>
                <a:cs typeface="Arial"/>
              </a:rPr>
              <a:t>em</a:t>
            </a:r>
            <a:r>
              <a:rPr sz="1200" b="1" spc="-13" dirty="0">
                <a:solidFill>
                  <a:srgbClr val="000000"/>
                </a:solidFill>
                <a:latin typeface="Arial"/>
                <a:cs typeface="Arial"/>
              </a:rPr>
              <a:t> </a:t>
            </a:r>
            <a:r>
              <a:rPr sz="1200" b="1" dirty="0">
                <a:solidFill>
                  <a:srgbClr val="000000"/>
                </a:solidFill>
                <a:latin typeface="Arial"/>
                <a:cs typeface="Arial"/>
              </a:rPr>
              <a:t>marcha</a:t>
            </a:r>
          </a:p>
        </p:txBody>
      </p:sp>
      <p:sp>
        <p:nvSpPr>
          <p:cNvPr id="9" name="object 9"/>
          <p:cNvSpPr txBox="1"/>
          <p:nvPr/>
        </p:nvSpPr>
        <p:spPr>
          <a:xfrm>
            <a:off x="541020" y="1040797"/>
            <a:ext cx="321090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33" dirty="0">
                <a:solidFill>
                  <a:srgbClr val="000000"/>
                </a:solidFill>
                <a:latin typeface="Arial"/>
                <a:cs typeface="Arial"/>
              </a:rPr>
              <a:t> </a:t>
            </a:r>
            <a:r>
              <a:rPr sz="900" dirty="0">
                <a:solidFill>
                  <a:srgbClr val="000000"/>
                </a:solidFill>
                <a:latin typeface="Arial"/>
                <a:cs typeface="Arial"/>
              </a:rPr>
              <a:t>mover</a:t>
            </a:r>
            <a:r>
              <a:rPr sz="900" spc="-24" dirty="0">
                <a:solidFill>
                  <a:srgbClr val="000000"/>
                </a:solidFill>
                <a:latin typeface="Arial"/>
                <a:cs typeface="Arial"/>
              </a:rPr>
              <a:t> </a:t>
            </a:r>
            <a:r>
              <a:rPr sz="900" dirty="0">
                <a:solidFill>
                  <a:srgbClr val="000000"/>
                </a:solidFill>
                <a:latin typeface="Arial"/>
                <a:cs typeface="Arial"/>
              </a:rPr>
              <a:t>este</a:t>
            </a:r>
            <a:r>
              <a:rPr sz="900" spc="-28" dirty="0">
                <a:solidFill>
                  <a:srgbClr val="000000"/>
                </a:solidFill>
                <a:latin typeface="Arial"/>
                <a:cs typeface="Arial"/>
              </a:rPr>
              <a:t> </a:t>
            </a:r>
            <a:r>
              <a:rPr sz="900" dirty="0">
                <a:solidFill>
                  <a:srgbClr val="000000"/>
                </a:solidFill>
                <a:latin typeface="Arial"/>
                <a:cs typeface="Arial"/>
              </a:rPr>
              <a:t>comutador</a:t>
            </a:r>
            <a:r>
              <a:rPr sz="900" spc="-17" dirty="0">
                <a:solidFill>
                  <a:srgbClr val="000000"/>
                </a:solidFill>
                <a:latin typeface="Arial"/>
                <a:cs typeface="Arial"/>
              </a:rPr>
              <a:t> </a:t>
            </a:r>
            <a:r>
              <a:rPr sz="900" dirty="0">
                <a:solidFill>
                  <a:srgbClr val="000000"/>
                </a:solidFill>
                <a:latin typeface="Arial"/>
                <a:cs typeface="Arial"/>
              </a:rPr>
              <a:t>para</a:t>
            </a:r>
            <a:r>
              <a:rPr sz="900" spc="-33" dirty="0">
                <a:solidFill>
                  <a:srgbClr val="000000"/>
                </a:solidFill>
                <a:latin typeface="Arial"/>
                <a:cs typeface="Arial"/>
              </a:rPr>
              <a:t> </a:t>
            </a:r>
            <a:r>
              <a:rPr sz="900" dirty="0">
                <a:solidFill>
                  <a:srgbClr val="000000"/>
                </a:solidFill>
                <a:latin typeface="Arial"/>
                <a:cs typeface="Arial"/>
              </a:rPr>
              <a:t>a</a:t>
            </a:r>
            <a:r>
              <a:rPr sz="900" spc="-20" dirty="0">
                <a:solidFill>
                  <a:srgbClr val="000000"/>
                </a:solidFill>
                <a:latin typeface="Arial"/>
                <a:cs typeface="Arial"/>
              </a:rPr>
              <a:t> </a:t>
            </a:r>
            <a:r>
              <a:rPr sz="900" dirty="0">
                <a:solidFill>
                  <a:srgbClr val="000000"/>
                </a:solidFill>
                <a:latin typeface="Arial"/>
                <a:cs typeface="Arial"/>
              </a:rPr>
              <a:t>posição</a:t>
            </a:r>
            <a:r>
              <a:rPr sz="900" spc="-20" dirty="0">
                <a:solidFill>
                  <a:srgbClr val="000000"/>
                </a:solidFill>
                <a:latin typeface="Arial"/>
                <a:cs typeface="Arial"/>
              </a:rPr>
              <a:t> </a:t>
            </a:r>
            <a:r>
              <a:rPr sz="900" dirty="0">
                <a:solidFill>
                  <a:srgbClr val="000000"/>
                </a:solidFill>
                <a:latin typeface="Arial"/>
                <a:cs typeface="Arial"/>
              </a:rPr>
              <a:t>marcada</a:t>
            </a:r>
            <a:r>
              <a:rPr sz="900" spc="-19" dirty="0">
                <a:solidFill>
                  <a:srgbClr val="000000"/>
                </a:solidFill>
                <a:latin typeface="Arial"/>
                <a:cs typeface="Arial"/>
              </a:rPr>
              <a:t> </a:t>
            </a:r>
            <a:r>
              <a:rPr sz="900" dirty="0">
                <a:solidFill>
                  <a:srgbClr val="000000"/>
                </a:solidFill>
                <a:latin typeface="Arial"/>
                <a:cs typeface="Arial"/>
              </a:rPr>
              <a:t>com</a:t>
            </a:r>
          </a:p>
        </p:txBody>
      </p:sp>
      <p:sp>
        <p:nvSpPr>
          <p:cNvPr id="10" name="object 10"/>
          <p:cNvSpPr txBox="1"/>
          <p:nvPr/>
        </p:nvSpPr>
        <p:spPr>
          <a:xfrm>
            <a:off x="3964559" y="1116997"/>
            <a:ext cx="3206043" cy="564257"/>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Apertando</a:t>
            </a:r>
            <a:r>
              <a:rPr sz="900" spc="135">
                <a:solidFill>
                  <a:srgbClr val="000000"/>
                </a:solidFill>
                <a:latin typeface="Arial"/>
                <a:cs typeface="Arial"/>
              </a:rPr>
              <a:t> </a:t>
            </a:r>
            <a:r>
              <a:rPr sz="900" dirty="0">
                <a:solidFill>
                  <a:srgbClr val="000000"/>
                </a:solidFill>
                <a:latin typeface="Arial"/>
                <a:cs typeface="Arial"/>
              </a:rPr>
              <a:t>este</a:t>
            </a:r>
            <a:r>
              <a:rPr sz="900" spc="139" dirty="0">
                <a:solidFill>
                  <a:srgbClr val="000000"/>
                </a:solidFill>
                <a:latin typeface="Arial"/>
                <a:cs typeface="Arial"/>
              </a:rPr>
              <a:t> </a:t>
            </a:r>
            <a:r>
              <a:rPr sz="900" dirty="0">
                <a:solidFill>
                  <a:srgbClr val="000000"/>
                </a:solidFill>
                <a:latin typeface="Arial"/>
                <a:cs typeface="Arial"/>
              </a:rPr>
              <a:t>botão</a:t>
            </a:r>
            <a:r>
              <a:rPr sz="900" spc="136" dirty="0">
                <a:solidFill>
                  <a:srgbClr val="000000"/>
                </a:solidFill>
                <a:latin typeface="Arial"/>
                <a:cs typeface="Arial"/>
              </a:rPr>
              <a:t> </a:t>
            </a:r>
            <a:r>
              <a:rPr sz="900" dirty="0">
                <a:solidFill>
                  <a:srgbClr val="000000"/>
                </a:solidFill>
                <a:latin typeface="Arial"/>
                <a:cs typeface="Arial"/>
              </a:rPr>
              <a:t>no</a:t>
            </a:r>
            <a:r>
              <a:rPr sz="900" spc="133" dirty="0">
                <a:solidFill>
                  <a:srgbClr val="000000"/>
                </a:solidFill>
                <a:latin typeface="Arial"/>
                <a:cs typeface="Arial"/>
              </a:rPr>
              <a:t> </a:t>
            </a:r>
            <a:r>
              <a:rPr sz="900" dirty="0">
                <a:solidFill>
                  <a:srgbClr val="000000"/>
                </a:solidFill>
                <a:latin typeface="Arial"/>
                <a:cs typeface="Arial"/>
              </a:rPr>
              <a:t>grupo</a:t>
            </a:r>
            <a:r>
              <a:rPr sz="900" spc="139" dirty="0">
                <a:solidFill>
                  <a:srgbClr val="000000"/>
                </a:solidFill>
                <a:latin typeface="Arial"/>
                <a:cs typeface="Arial"/>
              </a:rPr>
              <a:t> </a:t>
            </a:r>
            <a:r>
              <a:rPr sz="900" dirty="0">
                <a:solidFill>
                  <a:srgbClr val="000000"/>
                </a:solidFill>
                <a:latin typeface="Arial"/>
                <a:cs typeface="Arial"/>
              </a:rPr>
              <a:t>de</a:t>
            </a:r>
            <a:r>
              <a:rPr sz="900" spc="133" dirty="0">
                <a:solidFill>
                  <a:srgbClr val="000000"/>
                </a:solidFill>
                <a:latin typeface="Arial"/>
                <a:cs typeface="Arial"/>
              </a:rPr>
              <a:t> </a:t>
            </a:r>
            <a:r>
              <a:rPr sz="900" dirty="0">
                <a:solidFill>
                  <a:srgbClr val="000000"/>
                </a:solidFill>
                <a:latin typeface="Arial"/>
                <a:cs typeface="Arial"/>
              </a:rPr>
              <a:t>comutadores</a:t>
            </a:r>
            <a:r>
              <a:rPr sz="900" spc="139" dirty="0">
                <a:solidFill>
                  <a:srgbClr val="000000"/>
                </a:solidFill>
                <a:latin typeface="Arial"/>
                <a:cs typeface="Arial"/>
              </a:rPr>
              <a:t> </a:t>
            </a:r>
            <a:r>
              <a:rPr sz="900" dirty="0">
                <a:solidFill>
                  <a:srgbClr val="000000"/>
                </a:solidFill>
                <a:latin typeface="Arial"/>
                <a:cs typeface="Arial"/>
              </a:rPr>
              <a:t>direito</a:t>
            </a:r>
            <a:r>
              <a:rPr sz="900" spc="137" dirty="0">
                <a:solidFill>
                  <a:srgbClr val="000000"/>
                </a:solidFill>
                <a:latin typeface="Arial"/>
                <a:cs typeface="Arial"/>
              </a:rPr>
              <a:t> </a:t>
            </a:r>
            <a:r>
              <a:rPr sz="900" dirty="0">
                <a:solidFill>
                  <a:srgbClr val="000000"/>
                </a:solidFill>
                <a:latin typeface="Arial"/>
                <a:cs typeface="Arial"/>
              </a:rPr>
              <a:t>faz</a:t>
            </a:r>
          </a:p>
          <a:p>
            <a:pPr marL="0" marR="0">
              <a:lnSpc>
                <a:spcPts val="1005"/>
              </a:lnSpc>
              <a:spcBef>
                <a:spcPts val="194"/>
              </a:spcBef>
              <a:spcAft>
                <a:spcPts val="0"/>
              </a:spcAft>
            </a:pPr>
            <a:r>
              <a:rPr lang="pt-BR" sz="900">
                <a:solidFill>
                  <a:srgbClr val="000000"/>
                </a:solidFill>
                <a:latin typeface="Arial"/>
                <a:cs typeface="Arial"/>
              </a:rPr>
              <a:t>Tirar uma foto </a:t>
            </a:r>
            <a:r>
              <a:rPr sz="900">
                <a:solidFill>
                  <a:srgbClr val="000000"/>
                </a:solidFill>
                <a:latin typeface="Arial"/>
                <a:cs typeface="Arial"/>
              </a:rPr>
              <a:t>com </a:t>
            </a:r>
            <a:r>
              <a:rPr sz="900" dirty="0">
                <a:solidFill>
                  <a:srgbClr val="000000"/>
                </a:solidFill>
                <a:latin typeface="Arial"/>
                <a:cs typeface="Arial"/>
              </a:rPr>
              <a:t>a</a:t>
            </a:r>
            <a:r>
              <a:rPr sz="900" spc="17" dirty="0">
                <a:solidFill>
                  <a:srgbClr val="000000"/>
                </a:solidFill>
                <a:latin typeface="Arial"/>
                <a:cs typeface="Arial"/>
              </a:rPr>
              <a:t> </a:t>
            </a:r>
            <a:r>
              <a:rPr sz="900">
                <a:solidFill>
                  <a:srgbClr val="000000"/>
                </a:solidFill>
                <a:latin typeface="Arial"/>
                <a:cs typeface="Arial"/>
              </a:rPr>
              <a:t>câmara</a:t>
            </a:r>
            <a:r>
              <a:rPr sz="900" spc="17">
                <a:solidFill>
                  <a:srgbClr val="000000"/>
                </a:solidFill>
                <a:latin typeface="Arial"/>
                <a:cs typeface="Arial"/>
              </a:rPr>
              <a:t> </a:t>
            </a:r>
            <a:r>
              <a:rPr sz="900">
                <a:solidFill>
                  <a:srgbClr val="000000"/>
                </a:solidFill>
                <a:latin typeface="Arial"/>
                <a:cs typeface="Arial"/>
              </a:rPr>
              <a:t>dianteira</a:t>
            </a:r>
            <a:r>
              <a:rPr lang="pt-BR" sz="900">
                <a:solidFill>
                  <a:srgbClr val="000000"/>
                </a:solidFill>
                <a:latin typeface="Arial"/>
                <a:cs typeface="Arial"/>
              </a:rPr>
              <a:t> se tiver um cartão SD no instalado no compartimento</a:t>
            </a:r>
            <a:r>
              <a:rPr sz="900">
                <a:solidFill>
                  <a:srgbClr val="000000"/>
                </a:solidFill>
                <a:latin typeface="Arial"/>
                <a:cs typeface="Arial"/>
              </a:rPr>
              <a:t>.</a:t>
            </a:r>
            <a:r>
              <a:rPr sz="900" spc="15">
                <a:solidFill>
                  <a:srgbClr val="000000"/>
                </a:solidFill>
                <a:latin typeface="Arial"/>
                <a:cs typeface="Arial"/>
              </a:rPr>
              <a:t> </a:t>
            </a:r>
            <a:r>
              <a:rPr sz="900">
                <a:solidFill>
                  <a:srgbClr val="000000"/>
                </a:solidFill>
                <a:latin typeface="Arial"/>
                <a:cs typeface="Arial"/>
              </a:rPr>
              <a:t>Est</a:t>
            </a:r>
            <a:r>
              <a:rPr lang="pt-BR" sz="900">
                <a:solidFill>
                  <a:srgbClr val="000000"/>
                </a:solidFill>
                <a:latin typeface="Arial"/>
                <a:cs typeface="Arial"/>
              </a:rPr>
              <a:t>a foto e </a:t>
            </a:r>
            <a:r>
              <a:rPr sz="900">
                <a:solidFill>
                  <a:srgbClr val="000000"/>
                </a:solidFill>
                <a:latin typeface="Arial"/>
                <a:cs typeface="Arial"/>
              </a:rPr>
              <a:t> vídeo ser</a:t>
            </a:r>
            <a:r>
              <a:rPr lang="pt-BR" sz="900">
                <a:solidFill>
                  <a:srgbClr val="000000"/>
                </a:solidFill>
                <a:latin typeface="Arial"/>
                <a:cs typeface="Arial"/>
              </a:rPr>
              <a:t>ão</a:t>
            </a:r>
            <a:endParaRPr sz="900" dirty="0">
              <a:solidFill>
                <a:srgbClr val="000000"/>
              </a:solidFill>
              <a:latin typeface="Arial"/>
              <a:cs typeface="Arial"/>
            </a:endParaRPr>
          </a:p>
          <a:p>
            <a:pPr marL="0" marR="0">
              <a:lnSpc>
                <a:spcPts val="1005"/>
              </a:lnSpc>
              <a:spcBef>
                <a:spcPts val="197"/>
              </a:spcBef>
              <a:spcAft>
                <a:spcPts val="0"/>
              </a:spcAft>
            </a:pPr>
            <a:r>
              <a:rPr sz="900">
                <a:solidFill>
                  <a:srgbClr val="000000"/>
                </a:solidFill>
                <a:latin typeface="Arial"/>
                <a:cs typeface="Arial"/>
              </a:rPr>
              <a:t>armazenado n</a:t>
            </a:r>
            <a:r>
              <a:rPr lang="pt-BR" sz="900">
                <a:solidFill>
                  <a:srgbClr val="000000"/>
                </a:solidFill>
                <a:latin typeface="Arial"/>
                <a:cs typeface="Arial"/>
              </a:rPr>
              <a:t>o</a:t>
            </a:r>
            <a:r>
              <a:rPr sz="900">
                <a:solidFill>
                  <a:srgbClr val="000000"/>
                </a:solidFill>
                <a:latin typeface="Arial"/>
                <a:cs typeface="Arial"/>
              </a:rPr>
              <a:t> </a:t>
            </a:r>
            <a:r>
              <a:rPr sz="900" dirty="0">
                <a:solidFill>
                  <a:srgbClr val="000000"/>
                </a:solidFill>
                <a:latin typeface="Arial"/>
                <a:cs typeface="Arial"/>
              </a:rPr>
              <a:t>cartão de memória</a:t>
            </a:r>
            <a:r>
              <a:rPr sz="900" spc="23" dirty="0">
                <a:solidFill>
                  <a:srgbClr val="000000"/>
                </a:solidFill>
                <a:latin typeface="Arial"/>
                <a:cs typeface="Arial"/>
              </a:rPr>
              <a:t> </a:t>
            </a:r>
            <a:r>
              <a:rPr sz="900" dirty="0">
                <a:solidFill>
                  <a:srgbClr val="000000"/>
                </a:solidFill>
                <a:latin typeface="Arial"/>
                <a:cs typeface="Arial"/>
              </a:rPr>
              <a:t>Micro SD.</a:t>
            </a:r>
          </a:p>
        </p:txBody>
      </p:sp>
      <p:sp>
        <p:nvSpPr>
          <p:cNvPr id="11" name="object 11"/>
          <p:cNvSpPr txBox="1"/>
          <p:nvPr/>
        </p:nvSpPr>
        <p:spPr>
          <a:xfrm>
            <a:off x="541020" y="1193197"/>
            <a:ext cx="19046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p:txBody>
      </p:sp>
      <p:sp>
        <p:nvSpPr>
          <p:cNvPr id="12" name="object 12"/>
          <p:cNvSpPr txBox="1"/>
          <p:nvPr/>
        </p:nvSpPr>
        <p:spPr>
          <a:xfrm>
            <a:off x="729996" y="1193197"/>
            <a:ext cx="3020612"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spc="161" dirty="0">
                <a:solidFill>
                  <a:srgbClr val="000000"/>
                </a:solidFill>
                <a:latin typeface="KHWEOU+ArialMT"/>
                <a:cs typeface="KHWEOU+ArialMT"/>
              </a:rPr>
              <a:t> </a:t>
            </a:r>
            <a:r>
              <a:rPr sz="900" dirty="0">
                <a:solidFill>
                  <a:srgbClr val="000000"/>
                </a:solidFill>
                <a:latin typeface="Arial"/>
                <a:cs typeface="Arial"/>
              </a:rPr>
              <a:t>o</a:t>
            </a:r>
            <a:r>
              <a:rPr sz="900" spc="149" dirty="0">
                <a:solidFill>
                  <a:srgbClr val="000000"/>
                </a:solidFill>
                <a:latin typeface="Arial"/>
                <a:cs typeface="Arial"/>
              </a:rPr>
              <a:t> </a:t>
            </a:r>
            <a:r>
              <a:rPr sz="900" dirty="0">
                <a:solidFill>
                  <a:srgbClr val="000000"/>
                </a:solidFill>
                <a:latin typeface="Arial"/>
                <a:cs typeface="Arial"/>
              </a:rPr>
              <a:t>motor</a:t>
            </a:r>
            <a:r>
              <a:rPr sz="900" spc="160" dirty="0">
                <a:solidFill>
                  <a:srgbClr val="000000"/>
                </a:solidFill>
                <a:latin typeface="Arial"/>
                <a:cs typeface="Arial"/>
              </a:rPr>
              <a:t> </a:t>
            </a:r>
            <a:r>
              <a:rPr sz="900" dirty="0">
                <a:solidFill>
                  <a:srgbClr val="000000"/>
                </a:solidFill>
                <a:latin typeface="Arial"/>
                <a:cs typeface="Arial"/>
              </a:rPr>
              <a:t>para</a:t>
            </a:r>
            <a:r>
              <a:rPr sz="900" spc="152" dirty="0">
                <a:solidFill>
                  <a:srgbClr val="000000"/>
                </a:solidFill>
                <a:latin typeface="Arial"/>
                <a:cs typeface="Arial"/>
              </a:rPr>
              <a:t> </a:t>
            </a:r>
            <a:r>
              <a:rPr sz="900">
                <a:solidFill>
                  <a:srgbClr val="000000"/>
                </a:solidFill>
                <a:latin typeface="Arial"/>
                <a:cs typeface="Arial"/>
              </a:rPr>
              <a:t>imediatamente</a:t>
            </a:r>
            <a:r>
              <a:rPr sz="900" spc="167">
                <a:solidFill>
                  <a:srgbClr val="000000"/>
                </a:solidFill>
                <a:latin typeface="Arial"/>
                <a:cs typeface="Arial"/>
              </a:rPr>
              <a:t> </a:t>
            </a:r>
            <a:r>
              <a:rPr sz="900">
                <a:solidFill>
                  <a:srgbClr val="000000"/>
                </a:solidFill>
                <a:latin typeface="Arial"/>
                <a:cs typeface="Arial"/>
              </a:rPr>
              <a:t>e</a:t>
            </a:r>
            <a:r>
              <a:rPr lang="pt-BR" sz="900">
                <a:solidFill>
                  <a:srgbClr val="000000"/>
                </a:solidFill>
                <a:latin typeface="Arial"/>
                <a:cs typeface="Arial"/>
              </a:rPr>
              <a:t> </a:t>
            </a:r>
            <a:r>
              <a:rPr sz="900">
                <a:solidFill>
                  <a:srgbClr val="000000"/>
                </a:solidFill>
                <a:latin typeface="Arial"/>
                <a:cs typeface="Arial"/>
              </a:rPr>
              <a:t>não</a:t>
            </a:r>
            <a:r>
              <a:rPr sz="900" spc="149">
                <a:solidFill>
                  <a:srgbClr val="000000"/>
                </a:solidFill>
                <a:latin typeface="Arial"/>
                <a:cs typeface="Arial"/>
              </a:rPr>
              <a:t> </a:t>
            </a:r>
            <a:r>
              <a:rPr sz="900" dirty="0">
                <a:solidFill>
                  <a:srgbClr val="000000"/>
                </a:solidFill>
                <a:latin typeface="Arial"/>
                <a:cs typeface="Arial"/>
              </a:rPr>
              <a:t>se</a:t>
            </a:r>
            <a:r>
              <a:rPr sz="900" spc="143" dirty="0">
                <a:solidFill>
                  <a:srgbClr val="000000"/>
                </a:solidFill>
                <a:latin typeface="Arial"/>
                <a:cs typeface="Arial"/>
              </a:rPr>
              <a:t> </a:t>
            </a:r>
            <a:r>
              <a:rPr sz="900" dirty="0">
                <a:solidFill>
                  <a:srgbClr val="000000"/>
                </a:solidFill>
                <a:latin typeface="Arial"/>
                <a:cs typeface="Arial"/>
              </a:rPr>
              <a:t>pode</a:t>
            </a:r>
            <a:r>
              <a:rPr sz="900" spc="160" dirty="0">
                <a:solidFill>
                  <a:srgbClr val="000000"/>
                </a:solidFill>
                <a:latin typeface="Arial"/>
                <a:cs typeface="Arial"/>
              </a:rPr>
              <a:t> </a:t>
            </a:r>
            <a:r>
              <a:rPr sz="900" dirty="0">
                <a:solidFill>
                  <a:srgbClr val="000000"/>
                </a:solidFill>
                <a:latin typeface="Arial"/>
                <a:cs typeface="Arial"/>
              </a:rPr>
              <a:t>arrancar.</a:t>
            </a:r>
          </a:p>
        </p:txBody>
      </p:sp>
      <p:sp>
        <p:nvSpPr>
          <p:cNvPr id="13" name="object 13"/>
          <p:cNvSpPr txBox="1"/>
          <p:nvPr/>
        </p:nvSpPr>
        <p:spPr>
          <a:xfrm>
            <a:off x="541020" y="1345597"/>
            <a:ext cx="3209588" cy="3185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Este</a:t>
            </a:r>
            <a:r>
              <a:rPr sz="900" spc="52" dirty="0">
                <a:solidFill>
                  <a:srgbClr val="000000"/>
                </a:solidFill>
                <a:latin typeface="Arial"/>
                <a:cs typeface="Arial"/>
              </a:rPr>
              <a:t> </a:t>
            </a:r>
            <a:r>
              <a:rPr sz="900" dirty="0">
                <a:solidFill>
                  <a:srgbClr val="000000"/>
                </a:solidFill>
                <a:latin typeface="Arial"/>
                <a:cs typeface="Arial"/>
              </a:rPr>
              <a:t>interruptor</a:t>
            </a:r>
            <a:r>
              <a:rPr sz="900" spc="50" dirty="0">
                <a:solidFill>
                  <a:srgbClr val="000000"/>
                </a:solidFill>
                <a:latin typeface="Arial"/>
                <a:cs typeface="Arial"/>
              </a:rPr>
              <a:t> </a:t>
            </a:r>
            <a:r>
              <a:rPr sz="900" dirty="0">
                <a:solidFill>
                  <a:srgbClr val="000000"/>
                </a:solidFill>
                <a:latin typeface="Arial"/>
                <a:cs typeface="Arial"/>
              </a:rPr>
              <a:t>corta-corrente</a:t>
            </a:r>
            <a:r>
              <a:rPr sz="900" spc="57" dirty="0">
                <a:solidFill>
                  <a:srgbClr val="000000"/>
                </a:solidFill>
                <a:latin typeface="Arial"/>
                <a:cs typeface="Arial"/>
              </a:rPr>
              <a:t> </a:t>
            </a:r>
            <a:r>
              <a:rPr sz="900" dirty="0">
                <a:solidFill>
                  <a:srgbClr val="000000"/>
                </a:solidFill>
                <a:latin typeface="Arial"/>
                <a:cs typeface="Arial"/>
              </a:rPr>
              <a:t>é</a:t>
            </a:r>
            <a:r>
              <a:rPr sz="900" spc="51" dirty="0">
                <a:solidFill>
                  <a:srgbClr val="000000"/>
                </a:solidFill>
                <a:latin typeface="Arial"/>
                <a:cs typeface="Arial"/>
              </a:rPr>
              <a:t> </a:t>
            </a:r>
            <a:r>
              <a:rPr sz="900" dirty="0">
                <a:solidFill>
                  <a:srgbClr val="000000"/>
                </a:solidFill>
                <a:latin typeface="Arial"/>
                <a:cs typeface="Arial"/>
              </a:rPr>
              <a:t>a</a:t>
            </a:r>
            <a:r>
              <a:rPr sz="900" spc="68" dirty="0">
                <a:solidFill>
                  <a:srgbClr val="000000"/>
                </a:solidFill>
                <a:latin typeface="Arial"/>
                <a:cs typeface="Arial"/>
              </a:rPr>
              <a:t> </a:t>
            </a:r>
            <a:r>
              <a:rPr sz="900" dirty="0">
                <a:solidFill>
                  <a:srgbClr val="000000"/>
                </a:solidFill>
                <a:latin typeface="Arial"/>
                <a:cs typeface="Arial"/>
              </a:rPr>
              <a:t>forma</a:t>
            </a:r>
            <a:r>
              <a:rPr sz="900" spc="54" dirty="0">
                <a:solidFill>
                  <a:srgbClr val="000000"/>
                </a:solidFill>
                <a:latin typeface="Arial"/>
                <a:cs typeface="Arial"/>
              </a:rPr>
              <a:t> </a:t>
            </a:r>
            <a:r>
              <a:rPr sz="900" dirty="0">
                <a:solidFill>
                  <a:srgbClr val="000000"/>
                </a:solidFill>
                <a:latin typeface="Arial"/>
                <a:cs typeface="Arial"/>
              </a:rPr>
              <a:t>mais</a:t>
            </a:r>
            <a:r>
              <a:rPr sz="900" spc="52" dirty="0">
                <a:solidFill>
                  <a:srgbClr val="000000"/>
                </a:solidFill>
                <a:latin typeface="Arial"/>
                <a:cs typeface="Arial"/>
              </a:rPr>
              <a:t> </a:t>
            </a:r>
            <a:r>
              <a:rPr sz="900" dirty="0">
                <a:solidFill>
                  <a:srgbClr val="000000"/>
                </a:solidFill>
                <a:latin typeface="Arial"/>
                <a:cs typeface="Arial"/>
              </a:rPr>
              <a:t>rápida</a:t>
            </a:r>
            <a:r>
              <a:rPr sz="900" spc="57" dirty="0">
                <a:solidFill>
                  <a:srgbClr val="000000"/>
                </a:solidFill>
                <a:latin typeface="Arial"/>
                <a:cs typeface="Arial"/>
              </a:rPr>
              <a:t> </a:t>
            </a:r>
            <a:r>
              <a:rPr sz="900" dirty="0">
                <a:solidFill>
                  <a:srgbClr val="000000"/>
                </a:solidFill>
                <a:latin typeface="Arial"/>
                <a:cs typeface="Arial"/>
              </a:rPr>
              <a:t>e</a:t>
            </a:r>
            <a:r>
              <a:rPr sz="900" spc="52" dirty="0">
                <a:solidFill>
                  <a:srgbClr val="000000"/>
                </a:solidFill>
                <a:latin typeface="Arial"/>
                <a:cs typeface="Arial"/>
              </a:rPr>
              <a:t> </a:t>
            </a:r>
            <a:r>
              <a:rPr sz="900" dirty="0">
                <a:solidFill>
                  <a:srgbClr val="000000"/>
                </a:solidFill>
                <a:latin typeface="Arial"/>
                <a:cs typeface="Arial"/>
              </a:rPr>
              <a:t>fácil</a:t>
            </a:r>
          </a:p>
          <a:p>
            <a:pPr marL="0" marR="0">
              <a:lnSpc>
                <a:spcPts val="1005"/>
              </a:lnSpc>
              <a:spcBef>
                <a:spcPts val="197"/>
              </a:spcBef>
              <a:spcAft>
                <a:spcPts val="0"/>
              </a:spcAft>
            </a:pPr>
            <a:r>
              <a:rPr sz="900" dirty="0">
                <a:solidFill>
                  <a:srgbClr val="000000"/>
                </a:solidFill>
                <a:latin typeface="Arial"/>
                <a:cs typeface="Arial"/>
              </a:rPr>
              <a:t>de parar</a:t>
            </a:r>
            <a:r>
              <a:rPr sz="900" spc="10" dirty="0">
                <a:solidFill>
                  <a:srgbClr val="000000"/>
                </a:solidFill>
                <a:latin typeface="Arial"/>
                <a:cs typeface="Arial"/>
              </a:rPr>
              <a:t> </a:t>
            </a:r>
            <a:r>
              <a:rPr sz="900" dirty="0">
                <a:solidFill>
                  <a:srgbClr val="000000"/>
                </a:solidFill>
                <a:latin typeface="Arial"/>
                <a:cs typeface="Arial"/>
              </a:rPr>
              <a:t>o motor.</a:t>
            </a:r>
          </a:p>
        </p:txBody>
      </p:sp>
      <p:sp>
        <p:nvSpPr>
          <p:cNvPr id="14" name="object 14"/>
          <p:cNvSpPr txBox="1"/>
          <p:nvPr/>
        </p:nvSpPr>
        <p:spPr>
          <a:xfrm>
            <a:off x="742188" y="1833064"/>
            <a:ext cx="589064"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5" name="object 15"/>
          <p:cNvSpPr txBox="1"/>
          <p:nvPr/>
        </p:nvSpPr>
        <p:spPr>
          <a:xfrm>
            <a:off x="541020" y="2085118"/>
            <a:ext cx="3162190" cy="128240"/>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No</a:t>
            </a:r>
            <a:r>
              <a:rPr sz="900" spc="87" dirty="0">
                <a:solidFill>
                  <a:srgbClr val="000000"/>
                </a:solidFill>
                <a:latin typeface="Arial"/>
                <a:cs typeface="Arial"/>
              </a:rPr>
              <a:t> </a:t>
            </a:r>
            <a:r>
              <a:rPr sz="900" dirty="0">
                <a:solidFill>
                  <a:srgbClr val="000000"/>
                </a:solidFill>
                <a:latin typeface="Arial"/>
                <a:cs typeface="Arial"/>
              </a:rPr>
              <a:t>caso</a:t>
            </a:r>
            <a:r>
              <a:rPr sz="900" spc="76" dirty="0">
                <a:solidFill>
                  <a:srgbClr val="000000"/>
                </a:solidFill>
                <a:latin typeface="Arial"/>
                <a:cs typeface="Arial"/>
              </a:rPr>
              <a:t> </a:t>
            </a:r>
            <a:r>
              <a:rPr sz="900">
                <a:solidFill>
                  <a:srgbClr val="000000"/>
                </a:solidFill>
                <a:latin typeface="Arial"/>
                <a:cs typeface="Arial"/>
              </a:rPr>
              <a:t>de</a:t>
            </a:r>
            <a:r>
              <a:rPr sz="900" spc="96">
                <a:solidFill>
                  <a:srgbClr val="000000"/>
                </a:solidFill>
                <a:latin typeface="Arial"/>
                <a:cs typeface="Arial"/>
              </a:rPr>
              <a:t> </a:t>
            </a:r>
            <a:r>
              <a:rPr lang="pt-BR" sz="900" spc="-29">
                <a:solidFill>
                  <a:srgbClr val="000000"/>
                </a:solidFill>
                <a:latin typeface="Arial"/>
                <a:cs typeface="Arial"/>
              </a:rPr>
              <a:t>aperar</a:t>
            </a:r>
            <a:r>
              <a:rPr sz="900" spc="75">
                <a:solidFill>
                  <a:srgbClr val="000000"/>
                </a:solidFill>
                <a:latin typeface="Arial"/>
                <a:cs typeface="Arial"/>
              </a:rPr>
              <a:t> </a:t>
            </a:r>
            <a:r>
              <a:rPr sz="900" dirty="0">
                <a:solidFill>
                  <a:srgbClr val="000000"/>
                </a:solidFill>
                <a:latin typeface="Arial"/>
                <a:cs typeface="Arial"/>
              </a:rPr>
              <a:t>em</a:t>
            </a:r>
            <a:r>
              <a:rPr sz="900" spc="77" dirty="0">
                <a:solidFill>
                  <a:srgbClr val="000000"/>
                </a:solidFill>
                <a:latin typeface="Arial"/>
                <a:cs typeface="Arial"/>
              </a:rPr>
              <a:t> </a:t>
            </a:r>
            <a:r>
              <a:rPr sz="900" dirty="0">
                <a:solidFill>
                  <a:srgbClr val="000000"/>
                </a:solidFill>
                <a:latin typeface="Arial"/>
                <a:cs typeface="Arial"/>
              </a:rPr>
              <a:t>marcha</a:t>
            </a:r>
            <a:r>
              <a:rPr sz="900" spc="88" dirty="0">
                <a:solidFill>
                  <a:srgbClr val="000000"/>
                </a:solidFill>
                <a:latin typeface="Arial"/>
                <a:cs typeface="Arial"/>
              </a:rPr>
              <a:t> </a:t>
            </a:r>
            <a:r>
              <a:rPr sz="900" dirty="0">
                <a:solidFill>
                  <a:srgbClr val="000000"/>
                </a:solidFill>
                <a:latin typeface="Arial"/>
                <a:cs typeface="Arial"/>
              </a:rPr>
              <a:t>o</a:t>
            </a:r>
            <a:r>
              <a:rPr sz="900" spc="94" dirty="0">
                <a:solidFill>
                  <a:srgbClr val="000000"/>
                </a:solidFill>
                <a:latin typeface="Arial"/>
                <a:cs typeface="Arial"/>
              </a:rPr>
              <a:t> </a:t>
            </a:r>
            <a:r>
              <a:rPr sz="900" dirty="0">
                <a:solidFill>
                  <a:srgbClr val="000000"/>
                </a:solidFill>
                <a:latin typeface="Arial"/>
                <a:cs typeface="Arial"/>
              </a:rPr>
              <a:t>interruptor</a:t>
            </a:r>
            <a:r>
              <a:rPr sz="900" spc="73" dirty="0">
                <a:solidFill>
                  <a:srgbClr val="000000"/>
                </a:solidFill>
                <a:latin typeface="Arial"/>
                <a:cs typeface="Arial"/>
              </a:rPr>
              <a:t> </a:t>
            </a:r>
            <a:r>
              <a:rPr sz="900" dirty="0">
                <a:solidFill>
                  <a:srgbClr val="000000"/>
                </a:solidFill>
                <a:latin typeface="Arial"/>
                <a:cs typeface="Arial"/>
              </a:rPr>
              <a:t>corta-corrente</a:t>
            </a:r>
          </a:p>
        </p:txBody>
      </p:sp>
      <p:sp>
        <p:nvSpPr>
          <p:cNvPr id="16" name="object 16"/>
          <p:cNvSpPr txBox="1"/>
          <p:nvPr/>
        </p:nvSpPr>
        <p:spPr>
          <a:xfrm>
            <a:off x="541020" y="2226481"/>
            <a:ext cx="514867" cy="179415"/>
          </a:xfrm>
          <a:prstGeom prst="rect">
            <a:avLst/>
          </a:prstGeom>
        </p:spPr>
        <p:txBody>
          <a:bodyPr vert="horz" wrap="square" lIns="0" tIns="0" rIns="0" bIns="0" rtlCol="0">
            <a:spAutoFit/>
          </a:bodyPr>
          <a:lstStyle/>
          <a:p>
            <a:pPr marL="0" marR="0">
              <a:lnSpc>
                <a:spcPts val="1112"/>
              </a:lnSpc>
              <a:spcBef>
                <a:spcPts val="0"/>
              </a:spcBef>
              <a:spcAft>
                <a:spcPts val="0"/>
              </a:spcAft>
            </a:pPr>
            <a:r>
              <a:rPr sz="900" dirty="0">
                <a:solidFill>
                  <a:srgbClr val="000000"/>
                </a:solidFill>
                <a:latin typeface="Arial"/>
                <a:cs typeface="Arial"/>
              </a:rPr>
              <a:t>para</a:t>
            </a:r>
            <a:r>
              <a:rPr sz="900" spc="464" dirty="0">
                <a:solidFill>
                  <a:srgbClr val="000000"/>
                </a:solidFill>
                <a:latin typeface="Arial"/>
                <a:cs typeface="Arial"/>
              </a:rPr>
              <a:t> </a:t>
            </a:r>
            <a:r>
              <a:rPr sz="1000" dirty="0">
                <a:solidFill>
                  <a:srgbClr val="000000"/>
                </a:solidFill>
                <a:latin typeface="KHWEOU+ArialMT"/>
                <a:cs typeface="KHWEOU+ArialMT"/>
              </a:rPr>
              <a:t>“</a:t>
            </a:r>
          </a:p>
        </p:txBody>
      </p:sp>
      <p:sp>
        <p:nvSpPr>
          <p:cNvPr id="17" name="object 17"/>
          <p:cNvSpPr txBox="1"/>
          <p:nvPr/>
        </p:nvSpPr>
        <p:spPr>
          <a:xfrm>
            <a:off x="1120444" y="2226481"/>
            <a:ext cx="2580418" cy="14106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KHWEOU+ArialMT"/>
                <a:cs typeface="KHWEOU+ArialMT"/>
              </a:rPr>
              <a:t>”,</a:t>
            </a:r>
            <a:r>
              <a:rPr sz="1000" spc="476" dirty="0">
                <a:solidFill>
                  <a:srgbClr val="000000"/>
                </a:solidFill>
                <a:latin typeface="KHWEOU+ArialMT"/>
                <a:cs typeface="KHWEOU+ArialMT"/>
              </a:rPr>
              <a:t> </a:t>
            </a:r>
            <a:r>
              <a:rPr sz="1000" dirty="0">
                <a:solidFill>
                  <a:srgbClr val="000000"/>
                </a:solidFill>
                <a:latin typeface="Arial"/>
                <a:cs typeface="Arial"/>
              </a:rPr>
              <a:t>a</a:t>
            </a:r>
            <a:r>
              <a:rPr sz="1000" spc="473" dirty="0">
                <a:solidFill>
                  <a:srgbClr val="000000"/>
                </a:solidFill>
                <a:latin typeface="Arial"/>
                <a:cs typeface="Arial"/>
              </a:rPr>
              <a:t> </a:t>
            </a:r>
            <a:r>
              <a:rPr sz="1000" dirty="0">
                <a:solidFill>
                  <a:srgbClr val="000000"/>
                </a:solidFill>
                <a:latin typeface="Arial"/>
                <a:cs typeface="Arial"/>
              </a:rPr>
              <a:t>roda</a:t>
            </a:r>
            <a:r>
              <a:rPr sz="1000" spc="471" dirty="0">
                <a:solidFill>
                  <a:srgbClr val="000000"/>
                </a:solidFill>
                <a:latin typeface="Arial"/>
                <a:cs typeface="Arial"/>
              </a:rPr>
              <a:t> </a:t>
            </a:r>
            <a:r>
              <a:rPr sz="900" dirty="0">
                <a:solidFill>
                  <a:srgbClr val="000000"/>
                </a:solidFill>
                <a:latin typeface="Arial"/>
                <a:cs typeface="Arial"/>
              </a:rPr>
              <a:t>traseira</a:t>
            </a:r>
            <a:r>
              <a:rPr sz="1000" spc="484" dirty="0">
                <a:solidFill>
                  <a:srgbClr val="000000"/>
                </a:solidFill>
                <a:latin typeface="Arial"/>
                <a:cs typeface="Arial"/>
              </a:rPr>
              <a:t> </a:t>
            </a:r>
            <a:r>
              <a:rPr sz="1000" dirty="0">
                <a:solidFill>
                  <a:srgbClr val="000000"/>
                </a:solidFill>
                <a:latin typeface="Arial"/>
                <a:cs typeface="Arial"/>
              </a:rPr>
              <a:t>pode</a:t>
            </a:r>
            <a:r>
              <a:rPr sz="1000" spc="485" dirty="0">
                <a:solidFill>
                  <a:srgbClr val="000000"/>
                </a:solidFill>
                <a:latin typeface="Arial"/>
                <a:cs typeface="Arial"/>
              </a:rPr>
              <a:t> </a:t>
            </a:r>
            <a:r>
              <a:rPr sz="1000" dirty="0">
                <a:solidFill>
                  <a:srgbClr val="000000"/>
                </a:solidFill>
                <a:latin typeface="Arial"/>
                <a:cs typeface="Arial"/>
              </a:rPr>
              <a:t>bloquear-se</a:t>
            </a:r>
            <a:r>
              <a:rPr sz="1000" spc="471" dirty="0">
                <a:solidFill>
                  <a:srgbClr val="000000"/>
                </a:solidFill>
                <a:latin typeface="Arial"/>
                <a:cs typeface="Arial"/>
              </a:rPr>
              <a:t> </a:t>
            </a:r>
            <a:r>
              <a:rPr sz="1000" dirty="0">
                <a:solidFill>
                  <a:srgbClr val="000000"/>
                </a:solidFill>
                <a:latin typeface="Arial"/>
                <a:cs typeface="Arial"/>
              </a:rPr>
              <a:t>e</a:t>
            </a:r>
          </a:p>
        </p:txBody>
      </p:sp>
      <p:sp>
        <p:nvSpPr>
          <p:cNvPr id="18" name="object 18"/>
          <p:cNvSpPr txBox="1"/>
          <p:nvPr/>
        </p:nvSpPr>
        <p:spPr>
          <a:xfrm>
            <a:off x="541020" y="2379135"/>
            <a:ext cx="1407992" cy="141064"/>
          </a:xfrm>
          <a:prstGeom prst="rect">
            <a:avLst/>
          </a:prstGeom>
        </p:spPr>
        <p:txBody>
          <a:bodyPr vert="horz" wrap="square" lIns="0" tIns="0" rIns="0" bIns="0" rtlCol="0">
            <a:spAutoFit/>
          </a:bodyPr>
          <a:lstStyle/>
          <a:p>
            <a:pPr marL="0" marR="0">
              <a:lnSpc>
                <a:spcPts val="1112"/>
              </a:lnSpc>
              <a:spcBef>
                <a:spcPts val="0"/>
              </a:spcBef>
              <a:spcAft>
                <a:spcPts val="0"/>
              </a:spcAft>
            </a:pPr>
            <a:r>
              <a:rPr sz="900" dirty="0">
                <a:solidFill>
                  <a:srgbClr val="000000"/>
                </a:solidFill>
                <a:latin typeface="Arial"/>
                <a:cs typeface="Arial"/>
              </a:rPr>
              <a:t>provocar</a:t>
            </a:r>
            <a:r>
              <a:rPr sz="1000" dirty="0">
                <a:solidFill>
                  <a:srgbClr val="000000"/>
                </a:solidFill>
                <a:latin typeface="Arial"/>
                <a:cs typeface="Arial"/>
              </a:rPr>
              <a:t> um acidente.</a:t>
            </a:r>
          </a:p>
        </p:txBody>
      </p:sp>
      <p:sp>
        <p:nvSpPr>
          <p:cNvPr id="19" name="object 19"/>
          <p:cNvSpPr txBox="1"/>
          <p:nvPr/>
        </p:nvSpPr>
        <p:spPr>
          <a:xfrm>
            <a:off x="541020" y="2842431"/>
            <a:ext cx="1258422" cy="141064"/>
          </a:xfrm>
          <a:prstGeom prst="rect">
            <a:avLst/>
          </a:prstGeom>
        </p:spPr>
        <p:txBody>
          <a:bodyPr vert="horz" wrap="square" lIns="0" tIns="0" rIns="0" bIns="0" rtlCol="0">
            <a:spAutoFit/>
          </a:bodyPr>
          <a:lstStyle/>
          <a:p>
            <a:pPr marL="0" marR="0">
              <a:lnSpc>
                <a:spcPts val="1112"/>
              </a:lnSpc>
              <a:spcBef>
                <a:spcPts val="0"/>
              </a:spcBef>
              <a:spcAft>
                <a:spcPts val="0"/>
              </a:spcAft>
            </a:pPr>
            <a:r>
              <a:rPr sz="1000" b="1" dirty="0">
                <a:solidFill>
                  <a:srgbClr val="000000"/>
                </a:solidFill>
                <a:latin typeface="Arial"/>
                <a:cs typeface="Arial"/>
              </a:rPr>
              <a:t>Manetes </a:t>
            </a:r>
            <a:r>
              <a:rPr sz="1000" b="1">
                <a:solidFill>
                  <a:srgbClr val="000000"/>
                </a:solidFill>
                <a:latin typeface="Arial"/>
                <a:cs typeface="Arial"/>
              </a:rPr>
              <a:t>de </a:t>
            </a:r>
            <a:r>
              <a:rPr lang="pt-BR" sz="1000" b="1">
                <a:solidFill>
                  <a:srgbClr val="000000"/>
                </a:solidFill>
                <a:latin typeface="Arial"/>
                <a:cs typeface="Arial"/>
              </a:rPr>
              <a:t>freio</a:t>
            </a:r>
            <a:endParaRPr sz="1000" b="1" dirty="0">
              <a:solidFill>
                <a:srgbClr val="000000"/>
              </a:solidFill>
              <a:latin typeface="Arial"/>
              <a:cs typeface="Arial"/>
            </a:endParaRPr>
          </a:p>
        </p:txBody>
      </p:sp>
      <p:sp>
        <p:nvSpPr>
          <p:cNvPr id="20" name="object 20"/>
          <p:cNvSpPr txBox="1"/>
          <p:nvPr/>
        </p:nvSpPr>
        <p:spPr>
          <a:xfrm>
            <a:off x="541020" y="3082068"/>
            <a:ext cx="3209930"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60" dirty="0">
                <a:solidFill>
                  <a:srgbClr val="000000"/>
                </a:solidFill>
                <a:latin typeface="Arial"/>
                <a:cs typeface="Arial"/>
              </a:rPr>
              <a:t> </a:t>
            </a:r>
            <a:r>
              <a:rPr sz="900" dirty="0">
                <a:solidFill>
                  <a:srgbClr val="000000"/>
                </a:solidFill>
                <a:latin typeface="Arial"/>
                <a:cs typeface="Arial"/>
              </a:rPr>
              <a:t>manete</a:t>
            </a:r>
            <a:r>
              <a:rPr sz="900" spc="63" dirty="0">
                <a:solidFill>
                  <a:srgbClr val="000000"/>
                </a:solidFill>
                <a:latin typeface="Arial"/>
                <a:cs typeface="Arial"/>
              </a:rPr>
              <a:t> </a:t>
            </a:r>
            <a:r>
              <a:rPr sz="900">
                <a:solidFill>
                  <a:srgbClr val="000000"/>
                </a:solidFill>
                <a:latin typeface="Arial"/>
                <a:cs typeface="Arial"/>
              </a:rPr>
              <a:t>de</a:t>
            </a:r>
            <a:r>
              <a:rPr sz="900" spc="61">
                <a:solidFill>
                  <a:srgbClr val="000000"/>
                </a:solidFill>
                <a:latin typeface="Arial"/>
                <a:cs typeface="Arial"/>
              </a:rPr>
              <a:t> </a:t>
            </a:r>
            <a:r>
              <a:rPr lang="pt-BR" sz="900">
                <a:solidFill>
                  <a:srgbClr val="000000"/>
                </a:solidFill>
                <a:latin typeface="Arial"/>
                <a:cs typeface="Arial"/>
              </a:rPr>
              <a:t>freio</a:t>
            </a:r>
            <a:r>
              <a:rPr sz="900" spc="66">
                <a:solidFill>
                  <a:srgbClr val="000000"/>
                </a:solidFill>
                <a:latin typeface="Arial"/>
                <a:cs typeface="Arial"/>
              </a:rPr>
              <a:t> </a:t>
            </a:r>
            <a:r>
              <a:rPr sz="900" dirty="0">
                <a:solidFill>
                  <a:srgbClr val="000000"/>
                </a:solidFill>
                <a:latin typeface="Arial"/>
                <a:cs typeface="Arial"/>
              </a:rPr>
              <a:t>traseiro</a:t>
            </a:r>
            <a:r>
              <a:rPr sz="900" spc="65" dirty="0">
                <a:solidFill>
                  <a:srgbClr val="000000"/>
                </a:solidFill>
                <a:latin typeface="Arial"/>
                <a:cs typeface="Arial"/>
              </a:rPr>
              <a:t> </a:t>
            </a:r>
            <a:r>
              <a:rPr sz="900" dirty="0">
                <a:solidFill>
                  <a:srgbClr val="000000"/>
                </a:solidFill>
                <a:latin typeface="Arial"/>
                <a:cs typeface="Arial"/>
              </a:rPr>
              <a:t>encontra-se</a:t>
            </a:r>
            <a:r>
              <a:rPr sz="900" spc="62" dirty="0">
                <a:solidFill>
                  <a:srgbClr val="000000"/>
                </a:solidFill>
                <a:latin typeface="Arial"/>
                <a:cs typeface="Arial"/>
              </a:rPr>
              <a:t> </a:t>
            </a:r>
            <a:r>
              <a:rPr sz="900" dirty="0">
                <a:solidFill>
                  <a:srgbClr val="000000"/>
                </a:solidFill>
                <a:latin typeface="Arial"/>
                <a:cs typeface="Arial"/>
              </a:rPr>
              <a:t>do</a:t>
            </a:r>
            <a:r>
              <a:rPr sz="900" spc="61" dirty="0">
                <a:solidFill>
                  <a:srgbClr val="000000"/>
                </a:solidFill>
                <a:latin typeface="Arial"/>
                <a:cs typeface="Arial"/>
              </a:rPr>
              <a:t> </a:t>
            </a:r>
            <a:r>
              <a:rPr sz="900" dirty="0">
                <a:solidFill>
                  <a:srgbClr val="000000"/>
                </a:solidFill>
                <a:latin typeface="Arial"/>
                <a:cs typeface="Arial"/>
              </a:rPr>
              <a:t>lado</a:t>
            </a:r>
            <a:r>
              <a:rPr sz="900" spc="52" dirty="0">
                <a:solidFill>
                  <a:srgbClr val="000000"/>
                </a:solidFill>
                <a:latin typeface="Arial"/>
                <a:cs typeface="Arial"/>
              </a:rPr>
              <a:t> </a:t>
            </a:r>
            <a:r>
              <a:rPr sz="900" dirty="0">
                <a:solidFill>
                  <a:srgbClr val="000000"/>
                </a:solidFill>
                <a:latin typeface="Arial"/>
                <a:cs typeface="Arial"/>
              </a:rPr>
              <a:t>esquerdo,</a:t>
            </a:r>
          </a:p>
          <a:p>
            <a:pPr marL="0" marR="0">
              <a:lnSpc>
                <a:spcPts val="1005"/>
              </a:lnSpc>
              <a:spcBef>
                <a:spcPts val="194"/>
              </a:spcBef>
              <a:spcAft>
                <a:spcPts val="0"/>
              </a:spcAft>
            </a:pPr>
            <a:r>
              <a:rPr sz="900" dirty="0">
                <a:solidFill>
                  <a:srgbClr val="000000"/>
                </a:solidFill>
                <a:latin typeface="Arial"/>
                <a:cs typeface="Arial"/>
              </a:rPr>
              <a:t>enquanto</a:t>
            </a:r>
            <a:r>
              <a:rPr sz="900" spc="342" dirty="0">
                <a:solidFill>
                  <a:srgbClr val="000000"/>
                </a:solidFill>
                <a:latin typeface="Arial"/>
                <a:cs typeface="Arial"/>
              </a:rPr>
              <a:t> </a:t>
            </a:r>
            <a:r>
              <a:rPr sz="900" dirty="0">
                <a:solidFill>
                  <a:srgbClr val="000000"/>
                </a:solidFill>
                <a:latin typeface="Arial"/>
                <a:cs typeface="Arial"/>
              </a:rPr>
              <a:t>a</a:t>
            </a:r>
            <a:r>
              <a:rPr sz="900" spc="339" dirty="0">
                <a:solidFill>
                  <a:srgbClr val="000000"/>
                </a:solidFill>
                <a:latin typeface="Arial"/>
                <a:cs typeface="Arial"/>
              </a:rPr>
              <a:t> </a:t>
            </a:r>
            <a:r>
              <a:rPr sz="900" dirty="0">
                <a:solidFill>
                  <a:srgbClr val="000000"/>
                </a:solidFill>
                <a:latin typeface="Arial"/>
                <a:cs typeface="Arial"/>
              </a:rPr>
              <a:t>do</a:t>
            </a:r>
            <a:r>
              <a:rPr sz="900" spc="339" dirty="0">
                <a:solidFill>
                  <a:srgbClr val="000000"/>
                </a:solidFill>
                <a:latin typeface="Arial"/>
                <a:cs typeface="Arial"/>
              </a:rPr>
              <a:t> </a:t>
            </a:r>
            <a:r>
              <a:rPr sz="900" dirty="0">
                <a:solidFill>
                  <a:srgbClr val="000000"/>
                </a:solidFill>
                <a:latin typeface="Arial"/>
                <a:cs typeface="Arial"/>
              </a:rPr>
              <a:t>lado</a:t>
            </a:r>
            <a:r>
              <a:rPr sz="900" spc="340" dirty="0">
                <a:solidFill>
                  <a:srgbClr val="000000"/>
                </a:solidFill>
                <a:latin typeface="Arial"/>
                <a:cs typeface="Arial"/>
              </a:rPr>
              <a:t> </a:t>
            </a:r>
            <a:r>
              <a:rPr sz="900" dirty="0">
                <a:solidFill>
                  <a:srgbClr val="000000"/>
                </a:solidFill>
                <a:latin typeface="Arial"/>
                <a:cs typeface="Arial"/>
              </a:rPr>
              <a:t>direito</a:t>
            </a:r>
            <a:r>
              <a:rPr sz="900" spc="343" dirty="0">
                <a:solidFill>
                  <a:srgbClr val="000000"/>
                </a:solidFill>
                <a:latin typeface="Arial"/>
                <a:cs typeface="Arial"/>
              </a:rPr>
              <a:t> </a:t>
            </a:r>
            <a:r>
              <a:rPr sz="900" dirty="0">
                <a:solidFill>
                  <a:srgbClr val="000000"/>
                </a:solidFill>
                <a:latin typeface="Arial"/>
                <a:cs typeface="Arial"/>
              </a:rPr>
              <a:t>controla</a:t>
            </a:r>
            <a:r>
              <a:rPr sz="900" spc="352" dirty="0">
                <a:solidFill>
                  <a:srgbClr val="000000"/>
                </a:solidFill>
                <a:latin typeface="Arial"/>
                <a:cs typeface="Arial"/>
              </a:rPr>
              <a:t> </a:t>
            </a:r>
            <a:r>
              <a:rPr sz="900">
                <a:solidFill>
                  <a:srgbClr val="000000"/>
                </a:solidFill>
                <a:latin typeface="Arial"/>
                <a:cs typeface="Arial"/>
              </a:rPr>
              <a:t>o</a:t>
            </a:r>
            <a:r>
              <a:rPr sz="900" spc="341">
                <a:solidFill>
                  <a:srgbClr val="000000"/>
                </a:solidFill>
                <a:latin typeface="Arial"/>
                <a:cs typeface="Arial"/>
              </a:rPr>
              <a:t> </a:t>
            </a:r>
            <a:r>
              <a:rPr lang="pt-BR" sz="900">
                <a:solidFill>
                  <a:srgbClr val="000000"/>
                </a:solidFill>
                <a:latin typeface="Arial"/>
                <a:cs typeface="Arial"/>
              </a:rPr>
              <a:t>freio</a:t>
            </a:r>
            <a:r>
              <a:rPr sz="900" spc="354">
                <a:solidFill>
                  <a:srgbClr val="000000"/>
                </a:solidFill>
                <a:latin typeface="Arial"/>
                <a:cs typeface="Arial"/>
              </a:rPr>
              <a:t> </a:t>
            </a:r>
            <a:r>
              <a:rPr sz="900" dirty="0">
                <a:solidFill>
                  <a:srgbClr val="000000"/>
                </a:solidFill>
                <a:latin typeface="Arial"/>
                <a:cs typeface="Arial"/>
              </a:rPr>
              <a:t>dianteiro.</a:t>
            </a:r>
          </a:p>
          <a:p>
            <a:pPr marL="0" marR="0">
              <a:lnSpc>
                <a:spcPts val="1005"/>
              </a:lnSpc>
              <a:spcBef>
                <a:spcPts val="197"/>
              </a:spcBef>
              <a:spcAft>
                <a:spcPts val="0"/>
              </a:spcAft>
            </a:pPr>
            <a:r>
              <a:rPr sz="900" dirty="0">
                <a:solidFill>
                  <a:srgbClr val="000000"/>
                </a:solidFill>
                <a:latin typeface="Arial"/>
                <a:cs typeface="Arial"/>
              </a:rPr>
              <a:t>Quando</a:t>
            </a:r>
            <a:r>
              <a:rPr sz="900" spc="326" dirty="0">
                <a:solidFill>
                  <a:srgbClr val="000000"/>
                </a:solidFill>
                <a:latin typeface="Arial"/>
                <a:cs typeface="Arial"/>
              </a:rPr>
              <a:t> </a:t>
            </a:r>
            <a:r>
              <a:rPr sz="900" dirty="0">
                <a:solidFill>
                  <a:srgbClr val="000000"/>
                </a:solidFill>
                <a:latin typeface="Arial"/>
                <a:cs typeface="Arial"/>
              </a:rPr>
              <a:t>acionar</a:t>
            </a:r>
            <a:r>
              <a:rPr sz="900" spc="326" dirty="0">
                <a:solidFill>
                  <a:srgbClr val="000000"/>
                </a:solidFill>
                <a:latin typeface="Arial"/>
                <a:cs typeface="Arial"/>
              </a:rPr>
              <a:t> </a:t>
            </a:r>
            <a:r>
              <a:rPr sz="900" dirty="0">
                <a:solidFill>
                  <a:srgbClr val="000000"/>
                </a:solidFill>
                <a:latin typeface="Arial"/>
                <a:cs typeface="Arial"/>
              </a:rPr>
              <a:t>alguma</a:t>
            </a:r>
            <a:r>
              <a:rPr sz="900" spc="329" dirty="0">
                <a:solidFill>
                  <a:srgbClr val="000000"/>
                </a:solidFill>
                <a:latin typeface="Arial"/>
                <a:cs typeface="Arial"/>
              </a:rPr>
              <a:t> </a:t>
            </a:r>
            <a:r>
              <a:rPr sz="900" dirty="0">
                <a:solidFill>
                  <a:srgbClr val="000000"/>
                </a:solidFill>
                <a:latin typeface="Arial"/>
                <a:cs typeface="Arial"/>
              </a:rPr>
              <a:t>destas</a:t>
            </a:r>
            <a:r>
              <a:rPr sz="900" spc="320" dirty="0">
                <a:solidFill>
                  <a:srgbClr val="000000"/>
                </a:solidFill>
                <a:latin typeface="Arial"/>
                <a:cs typeface="Arial"/>
              </a:rPr>
              <a:t> </a:t>
            </a:r>
            <a:r>
              <a:rPr sz="900" dirty="0">
                <a:solidFill>
                  <a:srgbClr val="000000"/>
                </a:solidFill>
                <a:latin typeface="Arial"/>
                <a:cs typeface="Arial"/>
              </a:rPr>
              <a:t>manetes</a:t>
            </a:r>
            <a:r>
              <a:rPr sz="900" spc="331" dirty="0">
                <a:solidFill>
                  <a:srgbClr val="000000"/>
                </a:solidFill>
                <a:latin typeface="Arial"/>
                <a:cs typeface="Arial"/>
              </a:rPr>
              <a:t> </a:t>
            </a:r>
            <a:r>
              <a:rPr sz="900" dirty="0">
                <a:solidFill>
                  <a:srgbClr val="000000"/>
                </a:solidFill>
                <a:latin typeface="Arial"/>
                <a:cs typeface="Arial"/>
              </a:rPr>
              <a:t>irá</a:t>
            </a:r>
            <a:r>
              <a:rPr sz="900" spc="314" dirty="0">
                <a:solidFill>
                  <a:srgbClr val="000000"/>
                </a:solidFill>
                <a:latin typeface="Arial"/>
                <a:cs typeface="Arial"/>
              </a:rPr>
              <a:t> </a:t>
            </a:r>
            <a:r>
              <a:rPr sz="900" dirty="0">
                <a:solidFill>
                  <a:srgbClr val="000000"/>
                </a:solidFill>
                <a:latin typeface="Arial"/>
                <a:cs typeface="Arial"/>
              </a:rPr>
              <a:t>iluminar-se</a:t>
            </a:r>
          </a:p>
          <a:p>
            <a:pPr marL="0" marR="0">
              <a:lnSpc>
                <a:spcPts val="1005"/>
              </a:lnSpc>
              <a:spcBef>
                <a:spcPts val="194"/>
              </a:spcBef>
              <a:spcAft>
                <a:spcPts val="0"/>
              </a:spcAft>
            </a:pPr>
            <a:r>
              <a:rPr sz="900" dirty="0">
                <a:solidFill>
                  <a:srgbClr val="000000"/>
                </a:solidFill>
                <a:latin typeface="Arial"/>
                <a:cs typeface="Arial"/>
              </a:rPr>
              <a:t>também a luz </a:t>
            </a:r>
            <a:r>
              <a:rPr sz="900">
                <a:solidFill>
                  <a:srgbClr val="000000"/>
                </a:solidFill>
                <a:latin typeface="Arial"/>
                <a:cs typeface="Arial"/>
              </a:rPr>
              <a:t>de </a:t>
            </a:r>
            <a:r>
              <a:rPr lang="pt-BR" sz="900">
                <a:solidFill>
                  <a:srgbClr val="000000"/>
                </a:solidFill>
                <a:latin typeface="Arial"/>
                <a:cs typeface="Arial"/>
              </a:rPr>
              <a:t>freio</a:t>
            </a:r>
            <a:r>
              <a:rPr sz="900">
                <a:solidFill>
                  <a:srgbClr val="000000"/>
                </a:solidFill>
                <a:latin typeface="Arial"/>
                <a:cs typeface="Arial"/>
              </a:rPr>
              <a:t> n</a:t>
            </a:r>
            <a:r>
              <a:rPr lang="pt-BR" sz="900">
                <a:solidFill>
                  <a:srgbClr val="000000"/>
                </a:solidFill>
                <a:latin typeface="Arial"/>
                <a:cs typeface="Arial"/>
              </a:rPr>
              <a:t>a lanterna </a:t>
            </a:r>
            <a:r>
              <a:rPr sz="900">
                <a:solidFill>
                  <a:srgbClr val="000000"/>
                </a:solidFill>
                <a:latin typeface="Arial"/>
                <a:cs typeface="Arial"/>
              </a:rPr>
              <a:t>traseir</a:t>
            </a:r>
            <a:r>
              <a:rPr lang="pt-BR" sz="900">
                <a:solidFill>
                  <a:srgbClr val="000000"/>
                </a:solidFill>
                <a:latin typeface="Arial"/>
                <a:cs typeface="Arial"/>
              </a:rPr>
              <a:t>a</a:t>
            </a:r>
            <a:r>
              <a:rPr sz="900">
                <a:solidFill>
                  <a:srgbClr val="000000"/>
                </a:solidFill>
                <a:latin typeface="Arial"/>
                <a:cs typeface="Arial"/>
              </a:rPr>
              <a:t>.</a:t>
            </a:r>
            <a:endParaRPr sz="900" dirty="0">
              <a:solidFill>
                <a:srgbClr val="000000"/>
              </a:solidFill>
              <a:latin typeface="Arial"/>
              <a:cs typeface="Arial"/>
            </a:endParaRPr>
          </a:p>
        </p:txBody>
      </p:sp>
      <p:sp>
        <p:nvSpPr>
          <p:cNvPr id="21" name="object 21"/>
          <p:cNvSpPr txBox="1"/>
          <p:nvPr/>
        </p:nvSpPr>
        <p:spPr>
          <a:xfrm>
            <a:off x="742188" y="3874335"/>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22" name="object 22"/>
          <p:cNvSpPr txBox="1"/>
          <p:nvPr/>
        </p:nvSpPr>
        <p:spPr>
          <a:xfrm>
            <a:off x="541020" y="4124814"/>
            <a:ext cx="3162114"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 se</a:t>
            </a:r>
            <a:r>
              <a:rPr sz="900" spc="-11" dirty="0">
                <a:solidFill>
                  <a:srgbClr val="000000"/>
                </a:solidFill>
                <a:latin typeface="Arial"/>
                <a:cs typeface="Arial"/>
              </a:rPr>
              <a:t> </a:t>
            </a:r>
            <a:r>
              <a:rPr sz="900" dirty="0">
                <a:solidFill>
                  <a:srgbClr val="000000"/>
                </a:solidFill>
                <a:latin typeface="Arial"/>
                <a:cs typeface="Arial"/>
              </a:rPr>
              <a:t>efetua </a:t>
            </a:r>
            <a:r>
              <a:rPr sz="900">
                <a:solidFill>
                  <a:srgbClr val="000000"/>
                </a:solidFill>
                <a:latin typeface="Arial"/>
                <a:cs typeface="Arial"/>
              </a:rPr>
              <a:t>uma </a:t>
            </a:r>
            <a:r>
              <a:rPr lang="pt-BR" sz="900">
                <a:solidFill>
                  <a:srgbClr val="000000"/>
                </a:solidFill>
                <a:latin typeface="Arial"/>
                <a:cs typeface="Arial"/>
              </a:rPr>
              <a:t>frenagem</a:t>
            </a:r>
            <a:r>
              <a:rPr sz="900">
                <a:solidFill>
                  <a:srgbClr val="000000"/>
                </a:solidFill>
                <a:latin typeface="Arial"/>
                <a:cs typeface="Arial"/>
              </a:rPr>
              <a:t> </a:t>
            </a:r>
            <a:r>
              <a:rPr sz="900" dirty="0">
                <a:solidFill>
                  <a:srgbClr val="000000"/>
                </a:solidFill>
                <a:latin typeface="Arial"/>
                <a:cs typeface="Arial"/>
              </a:rPr>
              <a:t>de</a:t>
            </a:r>
            <a:r>
              <a:rPr sz="900" spc="-10" dirty="0">
                <a:solidFill>
                  <a:srgbClr val="000000"/>
                </a:solidFill>
                <a:latin typeface="Arial"/>
                <a:cs typeface="Arial"/>
              </a:rPr>
              <a:t> </a:t>
            </a:r>
            <a:r>
              <a:rPr sz="900" dirty="0">
                <a:solidFill>
                  <a:srgbClr val="000000"/>
                </a:solidFill>
                <a:latin typeface="Arial"/>
                <a:cs typeface="Arial"/>
              </a:rPr>
              <a:t>emergência, o</a:t>
            </a:r>
            <a:r>
              <a:rPr sz="900" spc="10" dirty="0">
                <a:solidFill>
                  <a:srgbClr val="000000"/>
                </a:solidFill>
                <a:latin typeface="Arial"/>
                <a:cs typeface="Arial"/>
              </a:rPr>
              <a:t> </a:t>
            </a:r>
            <a:r>
              <a:rPr sz="900" dirty="0">
                <a:solidFill>
                  <a:srgbClr val="000000"/>
                </a:solidFill>
                <a:latin typeface="Arial"/>
                <a:cs typeface="Arial"/>
              </a:rPr>
              <a:t>sistema</a:t>
            </a:r>
          </a:p>
          <a:p>
            <a:pPr marL="0" marR="0">
              <a:lnSpc>
                <a:spcPts val="1005"/>
              </a:lnSpc>
              <a:spcBef>
                <a:spcPts val="194"/>
              </a:spcBef>
              <a:spcAft>
                <a:spcPts val="0"/>
              </a:spcAft>
            </a:pPr>
            <a:r>
              <a:rPr sz="900" dirty="0">
                <a:solidFill>
                  <a:srgbClr val="000000"/>
                </a:solidFill>
                <a:latin typeface="Arial"/>
                <a:cs typeface="Arial"/>
              </a:rPr>
              <a:t>ESS</a:t>
            </a:r>
            <a:r>
              <a:rPr sz="900" spc="108" dirty="0">
                <a:solidFill>
                  <a:srgbClr val="000000"/>
                </a:solidFill>
                <a:latin typeface="Arial"/>
                <a:cs typeface="Arial"/>
              </a:rPr>
              <a:t> </a:t>
            </a:r>
            <a:r>
              <a:rPr sz="900" dirty="0">
                <a:solidFill>
                  <a:srgbClr val="000000"/>
                </a:solidFill>
                <a:latin typeface="Arial"/>
                <a:cs typeface="Arial"/>
              </a:rPr>
              <a:t>controla</a:t>
            </a:r>
            <a:r>
              <a:rPr sz="900" spc="119" dirty="0">
                <a:solidFill>
                  <a:srgbClr val="000000"/>
                </a:solidFill>
                <a:latin typeface="Arial"/>
                <a:cs typeface="Arial"/>
              </a:rPr>
              <a:t> </a:t>
            </a:r>
            <a:r>
              <a:rPr sz="900" dirty="0">
                <a:solidFill>
                  <a:srgbClr val="000000"/>
                </a:solidFill>
                <a:latin typeface="Arial"/>
                <a:cs typeface="Arial"/>
              </a:rPr>
              <a:t>a</a:t>
            </a:r>
            <a:r>
              <a:rPr sz="900" spc="112" dirty="0">
                <a:solidFill>
                  <a:srgbClr val="000000"/>
                </a:solidFill>
                <a:latin typeface="Arial"/>
                <a:cs typeface="Arial"/>
              </a:rPr>
              <a:t> </a:t>
            </a:r>
            <a:r>
              <a:rPr sz="900" dirty="0">
                <a:solidFill>
                  <a:srgbClr val="000000"/>
                </a:solidFill>
                <a:latin typeface="Arial"/>
                <a:cs typeface="Arial"/>
              </a:rPr>
              <a:t>luz</a:t>
            </a:r>
            <a:r>
              <a:rPr sz="900" spc="116" dirty="0">
                <a:solidFill>
                  <a:srgbClr val="000000"/>
                </a:solidFill>
                <a:latin typeface="Arial"/>
                <a:cs typeface="Arial"/>
              </a:rPr>
              <a:t> </a:t>
            </a:r>
            <a:r>
              <a:rPr sz="900">
                <a:solidFill>
                  <a:srgbClr val="000000"/>
                </a:solidFill>
                <a:latin typeface="Arial"/>
                <a:cs typeface="Arial"/>
              </a:rPr>
              <a:t>de</a:t>
            </a:r>
            <a:r>
              <a:rPr sz="900" spc="109">
                <a:solidFill>
                  <a:srgbClr val="000000"/>
                </a:solidFill>
                <a:latin typeface="Arial"/>
                <a:cs typeface="Arial"/>
              </a:rPr>
              <a:t> </a:t>
            </a:r>
            <a:r>
              <a:rPr lang="pt-BR" sz="900">
                <a:solidFill>
                  <a:srgbClr val="000000"/>
                </a:solidFill>
                <a:latin typeface="Arial"/>
                <a:cs typeface="Arial"/>
              </a:rPr>
              <a:t>freio</a:t>
            </a:r>
            <a:r>
              <a:rPr sz="900" spc="103">
                <a:solidFill>
                  <a:srgbClr val="000000"/>
                </a:solidFill>
                <a:latin typeface="Arial"/>
                <a:cs typeface="Arial"/>
              </a:rPr>
              <a:t> </a:t>
            </a:r>
            <a:r>
              <a:rPr sz="900" dirty="0">
                <a:solidFill>
                  <a:srgbClr val="000000"/>
                </a:solidFill>
                <a:latin typeface="Arial"/>
                <a:cs typeface="Arial"/>
              </a:rPr>
              <a:t>com</a:t>
            </a:r>
            <a:r>
              <a:rPr sz="900" spc="110" dirty="0">
                <a:solidFill>
                  <a:srgbClr val="000000"/>
                </a:solidFill>
                <a:latin typeface="Arial"/>
                <a:cs typeface="Arial"/>
              </a:rPr>
              <a:t> </a:t>
            </a:r>
            <a:r>
              <a:rPr sz="900" dirty="0">
                <a:solidFill>
                  <a:srgbClr val="000000"/>
                </a:solidFill>
                <a:latin typeface="Arial"/>
                <a:cs typeface="Arial"/>
              </a:rPr>
              <a:t>um</a:t>
            </a:r>
            <a:r>
              <a:rPr sz="900" spc="123" dirty="0">
                <a:solidFill>
                  <a:srgbClr val="000000"/>
                </a:solidFill>
                <a:latin typeface="Arial"/>
                <a:cs typeface="Arial"/>
              </a:rPr>
              <a:t> </a:t>
            </a:r>
            <a:r>
              <a:rPr sz="900" dirty="0">
                <a:solidFill>
                  <a:srgbClr val="000000"/>
                </a:solidFill>
                <a:latin typeface="Arial"/>
                <a:cs typeface="Arial"/>
              </a:rPr>
              <a:t>piscar</a:t>
            </a:r>
            <a:r>
              <a:rPr sz="900" spc="108" dirty="0">
                <a:solidFill>
                  <a:srgbClr val="000000"/>
                </a:solidFill>
                <a:latin typeface="Arial"/>
                <a:cs typeface="Arial"/>
              </a:rPr>
              <a:t> </a:t>
            </a:r>
            <a:r>
              <a:rPr sz="900" dirty="0">
                <a:solidFill>
                  <a:srgbClr val="000000"/>
                </a:solidFill>
                <a:latin typeface="Arial"/>
                <a:cs typeface="Arial"/>
              </a:rPr>
              <a:t>rápido,</a:t>
            </a:r>
            <a:r>
              <a:rPr sz="900" spc="135" dirty="0">
                <a:solidFill>
                  <a:srgbClr val="000000"/>
                </a:solidFill>
                <a:latin typeface="Arial"/>
                <a:cs typeface="Arial"/>
              </a:rPr>
              <a:t> </a:t>
            </a:r>
            <a:r>
              <a:rPr sz="900" dirty="0">
                <a:solidFill>
                  <a:srgbClr val="000000"/>
                </a:solidFill>
                <a:latin typeface="Arial"/>
                <a:cs typeface="Arial"/>
              </a:rPr>
              <a:t>para</a:t>
            </a:r>
          </a:p>
          <a:p>
            <a:pPr marL="0" marR="0">
              <a:lnSpc>
                <a:spcPts val="1112"/>
              </a:lnSpc>
              <a:spcBef>
                <a:spcPts val="110"/>
              </a:spcBef>
              <a:spcAft>
                <a:spcPts val="0"/>
              </a:spcAft>
            </a:pPr>
            <a:r>
              <a:rPr sz="900" dirty="0">
                <a:solidFill>
                  <a:srgbClr val="000000"/>
                </a:solidFill>
                <a:latin typeface="Arial"/>
                <a:cs typeface="Arial"/>
              </a:rPr>
              <a:t>advertir os</a:t>
            </a:r>
            <a:r>
              <a:rPr sz="900" spc="16" dirty="0">
                <a:solidFill>
                  <a:srgbClr val="000000"/>
                </a:solidFill>
                <a:latin typeface="Arial"/>
                <a:cs typeface="Arial"/>
              </a:rPr>
              <a:t> </a:t>
            </a:r>
            <a:r>
              <a:rPr sz="900" dirty="0">
                <a:solidFill>
                  <a:srgbClr val="000000"/>
                </a:solidFill>
                <a:latin typeface="Arial"/>
                <a:cs typeface="Arial"/>
              </a:rPr>
              <a:t>condutores que circulam</a:t>
            </a:r>
            <a:r>
              <a:rPr sz="900" spc="10" dirty="0">
                <a:solidFill>
                  <a:srgbClr val="000000"/>
                </a:solidFill>
                <a:latin typeface="Arial"/>
                <a:cs typeface="Arial"/>
              </a:rPr>
              <a:t> </a:t>
            </a:r>
            <a:r>
              <a:rPr sz="900" dirty="0">
                <a:solidFill>
                  <a:srgbClr val="000000"/>
                </a:solidFill>
                <a:latin typeface="Arial"/>
                <a:cs typeface="Arial"/>
              </a:rPr>
              <a:t>atrás</a:t>
            </a:r>
            <a:r>
              <a:rPr sz="1000" dirty="0">
                <a:solidFill>
                  <a:srgbClr val="000000"/>
                </a:solidFill>
                <a:latin typeface="Arial"/>
                <a:cs typeface="Arial"/>
              </a:rPr>
              <a:t>.</a:t>
            </a:r>
          </a:p>
        </p:txBody>
      </p:sp>
      <p:sp>
        <p:nvSpPr>
          <p:cNvPr id="23" name="object 23"/>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3892931" y="2510409"/>
            <a:ext cx="3152267" cy="146951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1612519"/>
            <a:ext cx="3152267" cy="7833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41020" y="954785"/>
            <a:ext cx="3023869" cy="1511934"/>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591184"/>
            <a:ext cx="1881373"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Abertura do</a:t>
            </a:r>
            <a:r>
              <a:rPr sz="1400" b="1" spc="17" dirty="0">
                <a:solidFill>
                  <a:srgbClr val="000000"/>
                </a:solidFill>
                <a:latin typeface="Arial"/>
                <a:cs typeface="Arial"/>
              </a:rPr>
              <a:t> </a:t>
            </a:r>
            <a:r>
              <a:rPr sz="1400" b="1" dirty="0">
                <a:solidFill>
                  <a:srgbClr val="000000"/>
                </a:solidFill>
                <a:latin typeface="Arial"/>
                <a:cs typeface="Arial"/>
              </a:rPr>
              <a:t>assento</a:t>
            </a:r>
          </a:p>
        </p:txBody>
      </p:sp>
      <p:sp>
        <p:nvSpPr>
          <p:cNvPr id="8" name="object 8"/>
          <p:cNvSpPr txBox="1"/>
          <p:nvPr/>
        </p:nvSpPr>
        <p:spPr>
          <a:xfrm>
            <a:off x="3964559" y="601885"/>
            <a:ext cx="3209550"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minuto</a:t>
            </a:r>
            <a:r>
              <a:rPr sz="900" spc="41" dirty="0">
                <a:solidFill>
                  <a:srgbClr val="000000"/>
                </a:solidFill>
                <a:latin typeface="Arial"/>
                <a:cs typeface="Arial"/>
              </a:rPr>
              <a:t> </a:t>
            </a:r>
            <a:r>
              <a:rPr sz="900" dirty="0">
                <a:solidFill>
                  <a:srgbClr val="000000"/>
                </a:solidFill>
                <a:latin typeface="Arial"/>
                <a:cs typeface="Arial"/>
              </a:rPr>
              <a:t>da</a:t>
            </a:r>
            <a:r>
              <a:rPr sz="900" spc="37" dirty="0">
                <a:solidFill>
                  <a:srgbClr val="000000"/>
                </a:solidFill>
                <a:latin typeface="Arial"/>
                <a:cs typeface="Arial"/>
              </a:rPr>
              <a:t> </a:t>
            </a:r>
            <a:r>
              <a:rPr sz="900" dirty="0">
                <a:solidFill>
                  <a:srgbClr val="000000"/>
                </a:solidFill>
                <a:latin typeface="Arial"/>
                <a:cs typeface="Arial"/>
              </a:rPr>
              <a:t>sua</a:t>
            </a:r>
            <a:r>
              <a:rPr sz="900" spc="41" dirty="0">
                <a:solidFill>
                  <a:srgbClr val="000000"/>
                </a:solidFill>
                <a:latin typeface="Arial"/>
                <a:cs typeface="Arial"/>
              </a:rPr>
              <a:t> </a:t>
            </a:r>
            <a:r>
              <a:rPr sz="900" dirty="0">
                <a:solidFill>
                  <a:srgbClr val="000000"/>
                </a:solidFill>
                <a:latin typeface="Arial"/>
                <a:cs typeface="Arial"/>
              </a:rPr>
              <a:t>abertura,</a:t>
            </a:r>
            <a:r>
              <a:rPr sz="900" spc="40" dirty="0">
                <a:solidFill>
                  <a:srgbClr val="000000"/>
                </a:solidFill>
                <a:latin typeface="Arial"/>
                <a:cs typeface="Arial"/>
              </a:rPr>
              <a:t> </a:t>
            </a:r>
            <a:r>
              <a:rPr sz="900" dirty="0">
                <a:solidFill>
                  <a:srgbClr val="000000"/>
                </a:solidFill>
                <a:latin typeface="Arial"/>
                <a:cs typeface="Arial"/>
              </a:rPr>
              <a:t>no</a:t>
            </a:r>
            <a:r>
              <a:rPr sz="900" spc="37" dirty="0">
                <a:solidFill>
                  <a:srgbClr val="000000"/>
                </a:solidFill>
                <a:latin typeface="Arial"/>
                <a:cs typeface="Arial"/>
              </a:rPr>
              <a:t> </a:t>
            </a:r>
            <a:r>
              <a:rPr sz="900" dirty="0">
                <a:solidFill>
                  <a:srgbClr val="000000"/>
                </a:solidFill>
                <a:latin typeface="Arial"/>
                <a:cs typeface="Arial"/>
              </a:rPr>
              <a:t>caso</a:t>
            </a:r>
            <a:r>
              <a:rPr sz="900" spc="39" dirty="0">
                <a:solidFill>
                  <a:srgbClr val="000000"/>
                </a:solidFill>
                <a:latin typeface="Arial"/>
                <a:cs typeface="Arial"/>
              </a:rPr>
              <a:t> </a:t>
            </a:r>
            <a:r>
              <a:rPr sz="900" dirty="0">
                <a:solidFill>
                  <a:srgbClr val="000000"/>
                </a:solidFill>
                <a:latin typeface="Arial"/>
                <a:cs typeface="Arial"/>
              </a:rPr>
              <a:t>de</a:t>
            </a:r>
            <a:r>
              <a:rPr sz="900" spc="37" dirty="0">
                <a:solidFill>
                  <a:srgbClr val="000000"/>
                </a:solidFill>
                <a:latin typeface="Arial"/>
                <a:cs typeface="Arial"/>
              </a:rPr>
              <a:t> </a:t>
            </a:r>
            <a:r>
              <a:rPr sz="900" dirty="0">
                <a:solidFill>
                  <a:srgbClr val="000000"/>
                </a:solidFill>
                <a:latin typeface="Arial"/>
                <a:cs typeface="Arial"/>
              </a:rPr>
              <a:t>se</a:t>
            </a:r>
            <a:r>
              <a:rPr sz="900" spc="46" dirty="0">
                <a:solidFill>
                  <a:srgbClr val="000000"/>
                </a:solidFill>
                <a:latin typeface="Arial"/>
                <a:cs typeface="Arial"/>
              </a:rPr>
              <a:t> </a:t>
            </a:r>
            <a:r>
              <a:rPr sz="900" dirty="0">
                <a:solidFill>
                  <a:srgbClr val="000000"/>
                </a:solidFill>
                <a:latin typeface="Arial"/>
                <a:cs typeface="Arial"/>
              </a:rPr>
              <a:t>manter</a:t>
            </a:r>
            <a:r>
              <a:rPr sz="900" spc="36" dirty="0">
                <a:solidFill>
                  <a:srgbClr val="000000"/>
                </a:solidFill>
                <a:latin typeface="Arial"/>
                <a:cs typeface="Arial"/>
              </a:rPr>
              <a:t> </a:t>
            </a:r>
            <a:r>
              <a:rPr sz="900" dirty="0">
                <a:solidFill>
                  <a:srgbClr val="000000"/>
                </a:solidFill>
                <a:latin typeface="Arial"/>
                <a:cs typeface="Arial"/>
              </a:rPr>
              <a:t>aberto,</a:t>
            </a:r>
            <a:r>
              <a:rPr sz="900" spc="39"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luz</a:t>
            </a:r>
          </a:p>
          <a:p>
            <a:pPr marL="0" marR="0">
              <a:lnSpc>
                <a:spcPts val="1005"/>
              </a:lnSpc>
              <a:spcBef>
                <a:spcPts val="194"/>
              </a:spcBef>
              <a:spcAft>
                <a:spcPts val="0"/>
              </a:spcAft>
            </a:pPr>
            <a:r>
              <a:rPr sz="900" dirty="0">
                <a:solidFill>
                  <a:srgbClr val="000000"/>
                </a:solidFill>
                <a:latin typeface="Arial"/>
                <a:cs typeface="Arial"/>
              </a:rPr>
              <a:t>do compartimento do</a:t>
            </a:r>
            <a:r>
              <a:rPr sz="900" spc="-12" dirty="0">
                <a:solidFill>
                  <a:srgbClr val="000000"/>
                </a:solidFill>
                <a:latin typeface="Arial"/>
                <a:cs typeface="Arial"/>
              </a:rPr>
              <a:t> </a:t>
            </a:r>
            <a:r>
              <a:rPr sz="900" dirty="0">
                <a:solidFill>
                  <a:srgbClr val="000000"/>
                </a:solidFill>
                <a:latin typeface="Arial"/>
                <a:cs typeface="Arial"/>
              </a:rPr>
              <a:t>capacete irá</a:t>
            </a:r>
            <a:r>
              <a:rPr sz="900" spc="-10" dirty="0">
                <a:solidFill>
                  <a:srgbClr val="000000"/>
                </a:solidFill>
                <a:latin typeface="Arial"/>
                <a:cs typeface="Arial"/>
              </a:rPr>
              <a:t> </a:t>
            </a:r>
            <a:r>
              <a:rPr sz="900" dirty="0">
                <a:solidFill>
                  <a:srgbClr val="000000"/>
                </a:solidFill>
                <a:latin typeface="Arial"/>
                <a:cs typeface="Arial"/>
              </a:rPr>
              <a:t>apagar</a:t>
            </a:r>
            <a:r>
              <a:rPr sz="900" spc="24" dirty="0">
                <a:solidFill>
                  <a:srgbClr val="000000"/>
                </a:solidFill>
                <a:latin typeface="Arial"/>
                <a:cs typeface="Arial"/>
              </a:rPr>
              <a:t> </a:t>
            </a:r>
            <a:r>
              <a:rPr sz="900" dirty="0">
                <a:solidFill>
                  <a:srgbClr val="000000"/>
                </a:solidFill>
                <a:latin typeface="Arial"/>
                <a:cs typeface="Arial"/>
              </a:rPr>
              <a:t>automaticamente.</a:t>
            </a:r>
          </a:p>
        </p:txBody>
      </p:sp>
      <p:sp>
        <p:nvSpPr>
          <p:cNvPr id="9" name="object 9"/>
          <p:cNvSpPr txBox="1"/>
          <p:nvPr/>
        </p:nvSpPr>
        <p:spPr>
          <a:xfrm>
            <a:off x="3964559" y="982885"/>
            <a:ext cx="3205942"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11" dirty="0">
                <a:solidFill>
                  <a:srgbClr val="000000"/>
                </a:solidFill>
                <a:latin typeface="Arial"/>
                <a:cs typeface="Arial"/>
              </a:rPr>
              <a:t> </a:t>
            </a:r>
            <a:r>
              <a:rPr sz="900" dirty="0">
                <a:solidFill>
                  <a:srgbClr val="000000"/>
                </a:solidFill>
                <a:latin typeface="Arial"/>
                <a:cs typeface="Arial"/>
              </a:rPr>
              <a:t>caso</a:t>
            </a:r>
            <a:r>
              <a:rPr sz="900" spc="99" dirty="0">
                <a:solidFill>
                  <a:srgbClr val="000000"/>
                </a:solidFill>
                <a:latin typeface="Arial"/>
                <a:cs typeface="Arial"/>
              </a:rPr>
              <a:t> </a:t>
            </a:r>
            <a:r>
              <a:rPr sz="900" dirty="0">
                <a:solidFill>
                  <a:srgbClr val="000000"/>
                </a:solidFill>
                <a:latin typeface="Arial"/>
                <a:cs typeface="Arial"/>
              </a:rPr>
              <a:t>de</a:t>
            </a:r>
            <a:r>
              <a:rPr sz="900" spc="97" dirty="0">
                <a:solidFill>
                  <a:srgbClr val="000000"/>
                </a:solidFill>
                <a:latin typeface="Arial"/>
                <a:cs typeface="Arial"/>
              </a:rPr>
              <a:t> </a:t>
            </a:r>
            <a:r>
              <a:rPr sz="900" dirty="0">
                <a:solidFill>
                  <a:srgbClr val="000000"/>
                </a:solidFill>
                <a:latin typeface="Arial"/>
                <a:cs typeface="Arial"/>
              </a:rPr>
              <a:t>haver</a:t>
            </a:r>
            <a:r>
              <a:rPr sz="900" spc="109" dirty="0">
                <a:solidFill>
                  <a:srgbClr val="000000"/>
                </a:solidFill>
                <a:latin typeface="Arial"/>
                <a:cs typeface="Arial"/>
              </a:rPr>
              <a:t> </a:t>
            </a:r>
            <a:r>
              <a:rPr sz="900" dirty="0">
                <a:solidFill>
                  <a:srgbClr val="000000"/>
                </a:solidFill>
                <a:latin typeface="Arial"/>
                <a:cs typeface="Arial"/>
              </a:rPr>
              <a:t>algum</a:t>
            </a:r>
            <a:r>
              <a:rPr sz="900" spc="116" dirty="0">
                <a:solidFill>
                  <a:srgbClr val="000000"/>
                </a:solidFill>
                <a:latin typeface="Arial"/>
                <a:cs typeface="Arial"/>
              </a:rPr>
              <a:t> </a:t>
            </a:r>
            <a:r>
              <a:rPr sz="900" dirty="0">
                <a:solidFill>
                  <a:srgbClr val="000000"/>
                </a:solidFill>
                <a:latin typeface="Arial"/>
                <a:cs typeface="Arial"/>
              </a:rPr>
              <a:t>objeto</a:t>
            </a:r>
            <a:r>
              <a:rPr sz="900" spc="115" dirty="0">
                <a:solidFill>
                  <a:srgbClr val="000000"/>
                </a:solidFill>
                <a:latin typeface="Arial"/>
                <a:cs typeface="Arial"/>
              </a:rPr>
              <a:t> </a:t>
            </a:r>
            <a:r>
              <a:rPr sz="900" dirty="0">
                <a:solidFill>
                  <a:srgbClr val="000000"/>
                </a:solidFill>
                <a:latin typeface="Arial"/>
                <a:cs typeface="Arial"/>
              </a:rPr>
              <a:t>no</a:t>
            </a:r>
            <a:r>
              <a:rPr sz="900" spc="98" dirty="0">
                <a:solidFill>
                  <a:srgbClr val="000000"/>
                </a:solidFill>
                <a:latin typeface="Arial"/>
                <a:cs typeface="Arial"/>
              </a:rPr>
              <a:t> </a:t>
            </a:r>
            <a:r>
              <a:rPr sz="900" dirty="0">
                <a:solidFill>
                  <a:srgbClr val="000000"/>
                </a:solidFill>
                <a:latin typeface="Arial"/>
                <a:cs typeface="Arial"/>
              </a:rPr>
              <a:t>compartimento,</a:t>
            </a:r>
            <a:r>
              <a:rPr sz="900" spc="111" dirty="0">
                <a:solidFill>
                  <a:srgbClr val="000000"/>
                </a:solidFill>
                <a:latin typeface="Arial"/>
                <a:cs typeface="Arial"/>
              </a:rPr>
              <a:t> </a:t>
            </a:r>
            <a:r>
              <a:rPr sz="900" dirty="0">
                <a:solidFill>
                  <a:srgbClr val="000000"/>
                </a:solidFill>
                <a:latin typeface="Arial"/>
                <a:cs typeface="Arial"/>
              </a:rPr>
              <a:t>não</a:t>
            </a:r>
            <a:r>
              <a:rPr sz="900" spc="103" dirty="0">
                <a:solidFill>
                  <a:srgbClr val="000000"/>
                </a:solidFill>
                <a:latin typeface="Arial"/>
                <a:cs typeface="Arial"/>
              </a:rPr>
              <a:t> </a:t>
            </a:r>
            <a:r>
              <a:rPr sz="900" dirty="0">
                <a:solidFill>
                  <a:srgbClr val="000000"/>
                </a:solidFill>
                <a:latin typeface="Arial"/>
                <a:cs typeface="Arial"/>
              </a:rPr>
              <a:t>se</a:t>
            </a:r>
          </a:p>
          <a:p>
            <a:pPr marL="0" marR="0">
              <a:lnSpc>
                <a:spcPts val="1005"/>
              </a:lnSpc>
              <a:spcBef>
                <a:spcPts val="194"/>
              </a:spcBef>
              <a:spcAft>
                <a:spcPts val="0"/>
              </a:spcAft>
            </a:pPr>
            <a:r>
              <a:rPr sz="900">
                <a:solidFill>
                  <a:srgbClr val="000000"/>
                </a:solidFill>
                <a:latin typeface="Arial"/>
                <a:cs typeface="Arial"/>
              </a:rPr>
              <a:t>pode</a:t>
            </a:r>
            <a:r>
              <a:rPr sz="900" spc="169">
                <a:solidFill>
                  <a:srgbClr val="000000"/>
                </a:solidFill>
                <a:latin typeface="Arial"/>
                <a:cs typeface="Arial"/>
              </a:rPr>
              <a:t> </a:t>
            </a:r>
            <a:r>
              <a:rPr lang="pt-BR" sz="900">
                <a:solidFill>
                  <a:srgbClr val="000000"/>
                </a:solidFill>
                <a:latin typeface="Arial"/>
                <a:cs typeface="Arial"/>
              </a:rPr>
              <a:t>passar</a:t>
            </a:r>
            <a:r>
              <a:rPr sz="900" spc="169">
                <a:solidFill>
                  <a:srgbClr val="000000"/>
                </a:solidFill>
                <a:latin typeface="Arial"/>
                <a:cs typeface="Arial"/>
              </a:rPr>
              <a:t> </a:t>
            </a:r>
            <a:r>
              <a:rPr sz="900" dirty="0">
                <a:solidFill>
                  <a:srgbClr val="000000"/>
                </a:solidFill>
                <a:latin typeface="Arial"/>
                <a:cs typeface="Arial"/>
              </a:rPr>
              <a:t>à</a:t>
            </a:r>
            <a:r>
              <a:rPr sz="900" spc="184" dirty="0">
                <a:solidFill>
                  <a:srgbClr val="000000"/>
                </a:solidFill>
                <a:latin typeface="Arial"/>
                <a:cs typeface="Arial"/>
              </a:rPr>
              <a:t> </a:t>
            </a:r>
            <a:r>
              <a:rPr sz="900" dirty="0">
                <a:solidFill>
                  <a:srgbClr val="000000"/>
                </a:solidFill>
                <a:latin typeface="Arial"/>
                <a:cs typeface="Arial"/>
              </a:rPr>
              <a:t>área</a:t>
            </a:r>
            <a:r>
              <a:rPr sz="900" spc="174" dirty="0">
                <a:solidFill>
                  <a:srgbClr val="000000"/>
                </a:solidFill>
                <a:latin typeface="Arial"/>
                <a:cs typeface="Arial"/>
              </a:rPr>
              <a:t> </a:t>
            </a:r>
            <a:r>
              <a:rPr sz="900" dirty="0">
                <a:solidFill>
                  <a:srgbClr val="000000"/>
                </a:solidFill>
                <a:latin typeface="Arial"/>
                <a:cs typeface="Arial"/>
              </a:rPr>
              <a:t>marcada</a:t>
            </a:r>
            <a:r>
              <a:rPr sz="900" spc="172" dirty="0">
                <a:solidFill>
                  <a:srgbClr val="000000"/>
                </a:solidFill>
                <a:latin typeface="Arial"/>
                <a:cs typeface="Arial"/>
              </a:rPr>
              <a:t> </a:t>
            </a:r>
            <a:r>
              <a:rPr sz="900" dirty="0">
                <a:solidFill>
                  <a:srgbClr val="000000"/>
                </a:solidFill>
                <a:latin typeface="Arial"/>
                <a:cs typeface="Arial"/>
              </a:rPr>
              <a:t>a</a:t>
            </a:r>
            <a:r>
              <a:rPr sz="900" spc="184" dirty="0">
                <a:solidFill>
                  <a:srgbClr val="000000"/>
                </a:solidFill>
                <a:latin typeface="Arial"/>
                <a:cs typeface="Arial"/>
              </a:rPr>
              <a:t> </a:t>
            </a:r>
            <a:r>
              <a:rPr sz="900" dirty="0">
                <a:solidFill>
                  <a:srgbClr val="000000"/>
                </a:solidFill>
                <a:latin typeface="Arial"/>
                <a:cs typeface="Arial"/>
              </a:rPr>
              <a:t>branco,</a:t>
            </a:r>
            <a:r>
              <a:rPr sz="900" spc="173" dirty="0">
                <a:solidFill>
                  <a:srgbClr val="000000"/>
                </a:solidFill>
                <a:latin typeface="Arial"/>
                <a:cs typeface="Arial"/>
              </a:rPr>
              <a:t> </a:t>
            </a:r>
            <a:r>
              <a:rPr sz="900" dirty="0">
                <a:solidFill>
                  <a:srgbClr val="000000"/>
                </a:solidFill>
                <a:latin typeface="Arial"/>
                <a:cs typeface="Arial"/>
              </a:rPr>
              <a:t>caso</a:t>
            </a:r>
            <a:r>
              <a:rPr sz="900" spc="183" dirty="0">
                <a:solidFill>
                  <a:srgbClr val="000000"/>
                </a:solidFill>
                <a:latin typeface="Arial"/>
                <a:cs typeface="Arial"/>
              </a:rPr>
              <a:t> </a:t>
            </a:r>
            <a:r>
              <a:rPr sz="900" dirty="0">
                <a:solidFill>
                  <a:srgbClr val="000000"/>
                </a:solidFill>
                <a:latin typeface="Arial"/>
                <a:cs typeface="Arial"/>
              </a:rPr>
              <a:t>contrário,</a:t>
            </a:r>
            <a:r>
              <a:rPr sz="900" spc="160"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assento não</a:t>
            </a:r>
            <a:r>
              <a:rPr sz="900" spc="-10" dirty="0">
                <a:solidFill>
                  <a:srgbClr val="000000"/>
                </a:solidFill>
                <a:latin typeface="Arial"/>
                <a:cs typeface="Arial"/>
              </a:rPr>
              <a:t> </a:t>
            </a:r>
            <a:r>
              <a:rPr sz="900" dirty="0">
                <a:solidFill>
                  <a:srgbClr val="000000"/>
                </a:solidFill>
                <a:latin typeface="Arial"/>
                <a:cs typeface="Arial"/>
              </a:rPr>
              <a:t>poderá abrir-se eletricamente.</a:t>
            </a:r>
          </a:p>
        </p:txBody>
      </p:sp>
      <p:sp>
        <p:nvSpPr>
          <p:cNvPr id="10" name="object 10"/>
          <p:cNvSpPr txBox="1"/>
          <p:nvPr/>
        </p:nvSpPr>
        <p:spPr>
          <a:xfrm>
            <a:off x="4165981" y="162275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1" name="object 11"/>
          <p:cNvSpPr txBox="1"/>
          <p:nvPr/>
        </p:nvSpPr>
        <p:spPr>
          <a:xfrm>
            <a:off x="3964559" y="1863769"/>
            <a:ext cx="3158956" cy="439800"/>
          </a:xfrm>
          <a:prstGeom prst="rect">
            <a:avLst/>
          </a:prstGeom>
        </p:spPr>
        <p:txBody>
          <a:bodyPr vert="horz" wrap="square" lIns="0" tIns="0" rIns="0" bIns="0" rtlCol="0">
            <a:spAutoFit/>
          </a:bodyPr>
          <a:lstStyle/>
          <a:p>
            <a:pPr marL="0" marR="0">
              <a:lnSpc>
                <a:spcPts val="1112"/>
              </a:lnSpc>
              <a:spcBef>
                <a:spcPts val="0"/>
              </a:spcBef>
              <a:spcAft>
                <a:spcPts val="0"/>
              </a:spcAft>
            </a:pPr>
            <a:r>
              <a:rPr sz="900" dirty="0">
                <a:solidFill>
                  <a:srgbClr val="000000"/>
                </a:solidFill>
                <a:latin typeface="Arial"/>
                <a:cs typeface="Arial"/>
              </a:rPr>
              <a:t>O</a:t>
            </a:r>
            <a:r>
              <a:rPr sz="900" spc="-10" dirty="0">
                <a:solidFill>
                  <a:srgbClr val="000000"/>
                </a:solidFill>
                <a:latin typeface="Arial"/>
                <a:cs typeface="Arial"/>
              </a:rPr>
              <a:t> </a:t>
            </a:r>
            <a:r>
              <a:rPr sz="900" dirty="0">
                <a:solidFill>
                  <a:srgbClr val="000000"/>
                </a:solidFill>
                <a:latin typeface="Arial"/>
                <a:cs typeface="Arial"/>
              </a:rPr>
              <a:t>compartimento</a:t>
            </a:r>
            <a:r>
              <a:rPr sz="900" spc="-16" dirty="0">
                <a:solidFill>
                  <a:srgbClr val="000000"/>
                </a:solidFill>
                <a:latin typeface="Arial"/>
                <a:cs typeface="Arial"/>
              </a:rPr>
              <a:t> </a:t>
            </a:r>
            <a:r>
              <a:rPr sz="900" dirty="0">
                <a:solidFill>
                  <a:srgbClr val="000000"/>
                </a:solidFill>
                <a:latin typeface="Arial"/>
                <a:cs typeface="Arial"/>
              </a:rPr>
              <a:t>sob</a:t>
            </a:r>
            <a:r>
              <a:rPr sz="900" spc="-23" dirty="0">
                <a:solidFill>
                  <a:srgbClr val="000000"/>
                </a:solidFill>
                <a:latin typeface="Arial"/>
                <a:cs typeface="Arial"/>
              </a:rPr>
              <a:t> </a:t>
            </a:r>
            <a:r>
              <a:rPr sz="900" dirty="0">
                <a:solidFill>
                  <a:srgbClr val="000000"/>
                </a:solidFill>
                <a:latin typeface="Arial"/>
                <a:cs typeface="Arial"/>
              </a:rPr>
              <a:t>o</a:t>
            </a:r>
            <a:r>
              <a:rPr sz="900" spc="-18" dirty="0">
                <a:solidFill>
                  <a:srgbClr val="000000"/>
                </a:solidFill>
                <a:latin typeface="Arial"/>
                <a:cs typeface="Arial"/>
              </a:rPr>
              <a:t> </a:t>
            </a:r>
            <a:r>
              <a:rPr sz="900" dirty="0">
                <a:solidFill>
                  <a:srgbClr val="000000"/>
                </a:solidFill>
                <a:latin typeface="Arial"/>
                <a:cs typeface="Arial"/>
              </a:rPr>
              <a:t>assento não</a:t>
            </a:r>
            <a:r>
              <a:rPr sz="900" spc="-14" dirty="0">
                <a:solidFill>
                  <a:srgbClr val="000000"/>
                </a:solidFill>
                <a:latin typeface="Arial"/>
                <a:cs typeface="Arial"/>
              </a:rPr>
              <a:t> </a:t>
            </a:r>
            <a:r>
              <a:rPr sz="900" dirty="0">
                <a:solidFill>
                  <a:srgbClr val="000000"/>
                </a:solidFill>
                <a:latin typeface="Arial"/>
                <a:cs typeface="Arial"/>
              </a:rPr>
              <a:t>conta</a:t>
            </a:r>
            <a:r>
              <a:rPr sz="900" spc="-22" dirty="0">
                <a:solidFill>
                  <a:srgbClr val="000000"/>
                </a:solidFill>
                <a:latin typeface="Arial"/>
                <a:cs typeface="Arial"/>
              </a:rPr>
              <a:t> </a:t>
            </a:r>
            <a:r>
              <a:rPr sz="900" dirty="0">
                <a:solidFill>
                  <a:srgbClr val="000000"/>
                </a:solidFill>
                <a:latin typeface="Arial"/>
                <a:cs typeface="Arial"/>
              </a:rPr>
              <a:t>com</a:t>
            </a:r>
            <a:r>
              <a:rPr sz="900" spc="-24" dirty="0">
                <a:solidFill>
                  <a:srgbClr val="000000"/>
                </a:solidFill>
                <a:latin typeface="Arial"/>
                <a:cs typeface="Arial"/>
              </a:rPr>
              <a:t> </a:t>
            </a:r>
            <a:r>
              <a:rPr sz="900" dirty="0">
                <a:solidFill>
                  <a:srgbClr val="000000"/>
                </a:solidFill>
                <a:latin typeface="Arial"/>
                <a:cs typeface="Arial"/>
              </a:rPr>
              <a:t>fortes</a:t>
            </a:r>
          </a:p>
          <a:p>
            <a:pPr marL="0" marR="0">
              <a:lnSpc>
                <a:spcPts val="1112"/>
              </a:lnSpc>
              <a:spcBef>
                <a:spcPts val="87"/>
              </a:spcBef>
              <a:spcAft>
                <a:spcPts val="0"/>
              </a:spcAft>
            </a:pPr>
            <a:r>
              <a:rPr sz="900" dirty="0">
                <a:solidFill>
                  <a:srgbClr val="000000"/>
                </a:solidFill>
                <a:latin typeface="Arial"/>
                <a:cs typeface="Arial"/>
              </a:rPr>
              <a:t>medidas</a:t>
            </a:r>
            <a:r>
              <a:rPr sz="900" spc="435" dirty="0">
                <a:solidFill>
                  <a:srgbClr val="000000"/>
                </a:solidFill>
                <a:latin typeface="Arial"/>
                <a:cs typeface="Arial"/>
              </a:rPr>
              <a:t> </a:t>
            </a:r>
            <a:r>
              <a:rPr sz="900" dirty="0">
                <a:solidFill>
                  <a:srgbClr val="000000"/>
                </a:solidFill>
                <a:latin typeface="Arial"/>
                <a:cs typeface="Arial"/>
              </a:rPr>
              <a:t>antirroubo.</a:t>
            </a:r>
            <a:r>
              <a:rPr sz="900" spc="428" dirty="0">
                <a:solidFill>
                  <a:srgbClr val="000000"/>
                </a:solidFill>
                <a:latin typeface="Arial"/>
                <a:cs typeface="Arial"/>
              </a:rPr>
              <a:t> </a:t>
            </a:r>
            <a:r>
              <a:rPr sz="900" dirty="0">
                <a:solidFill>
                  <a:srgbClr val="000000"/>
                </a:solidFill>
                <a:latin typeface="Arial"/>
                <a:cs typeface="Arial"/>
              </a:rPr>
              <a:t>Por</a:t>
            </a:r>
            <a:r>
              <a:rPr sz="900" spc="429" dirty="0">
                <a:solidFill>
                  <a:srgbClr val="000000"/>
                </a:solidFill>
                <a:latin typeface="Arial"/>
                <a:cs typeface="Arial"/>
              </a:rPr>
              <a:t> </a:t>
            </a:r>
            <a:r>
              <a:rPr sz="900" dirty="0">
                <a:solidFill>
                  <a:srgbClr val="000000"/>
                </a:solidFill>
                <a:latin typeface="Arial"/>
                <a:cs typeface="Arial"/>
              </a:rPr>
              <a:t>isso,</a:t>
            </a:r>
            <a:r>
              <a:rPr sz="900" spc="426" dirty="0">
                <a:solidFill>
                  <a:srgbClr val="000000"/>
                </a:solidFill>
                <a:latin typeface="Arial"/>
                <a:cs typeface="Arial"/>
              </a:rPr>
              <a:t> </a:t>
            </a:r>
            <a:r>
              <a:rPr sz="900" dirty="0">
                <a:solidFill>
                  <a:srgbClr val="000000"/>
                </a:solidFill>
                <a:latin typeface="Arial"/>
                <a:cs typeface="Arial"/>
              </a:rPr>
              <a:t>não</a:t>
            </a:r>
            <a:r>
              <a:rPr sz="900" spc="429" dirty="0">
                <a:solidFill>
                  <a:srgbClr val="000000"/>
                </a:solidFill>
                <a:latin typeface="Arial"/>
                <a:cs typeface="Arial"/>
              </a:rPr>
              <a:t> </a:t>
            </a:r>
            <a:r>
              <a:rPr sz="900" dirty="0">
                <a:solidFill>
                  <a:srgbClr val="000000"/>
                </a:solidFill>
                <a:latin typeface="Arial"/>
                <a:cs typeface="Arial"/>
              </a:rPr>
              <a:t>deixe</a:t>
            </a:r>
            <a:r>
              <a:rPr sz="900" spc="425" dirty="0">
                <a:solidFill>
                  <a:srgbClr val="000000"/>
                </a:solidFill>
                <a:latin typeface="Arial"/>
                <a:cs typeface="Arial"/>
              </a:rPr>
              <a:t> </a:t>
            </a:r>
            <a:r>
              <a:rPr sz="900" dirty="0">
                <a:solidFill>
                  <a:srgbClr val="000000"/>
                </a:solidFill>
                <a:latin typeface="Arial"/>
                <a:cs typeface="Arial"/>
              </a:rPr>
              <a:t>objetos</a:t>
            </a:r>
          </a:p>
          <a:p>
            <a:pPr marL="0" marR="0">
              <a:lnSpc>
                <a:spcPts val="1112"/>
              </a:lnSpc>
              <a:spcBef>
                <a:spcPts val="87"/>
              </a:spcBef>
              <a:spcAft>
                <a:spcPts val="0"/>
              </a:spcAft>
            </a:pPr>
            <a:r>
              <a:rPr sz="900" dirty="0">
                <a:solidFill>
                  <a:srgbClr val="000000"/>
                </a:solidFill>
                <a:latin typeface="Arial"/>
                <a:cs typeface="Arial"/>
              </a:rPr>
              <a:t>valiosos</a:t>
            </a:r>
            <a:r>
              <a:rPr sz="900" spc="12" dirty="0">
                <a:solidFill>
                  <a:srgbClr val="000000"/>
                </a:solidFill>
                <a:latin typeface="Arial"/>
                <a:cs typeface="Arial"/>
              </a:rPr>
              <a:t> </a:t>
            </a:r>
            <a:r>
              <a:rPr sz="900" dirty="0">
                <a:solidFill>
                  <a:srgbClr val="000000"/>
                </a:solidFill>
                <a:latin typeface="Arial"/>
                <a:cs typeface="Arial"/>
              </a:rPr>
              <a:t>no seu interior.</a:t>
            </a:r>
          </a:p>
        </p:txBody>
      </p:sp>
      <p:sp>
        <p:nvSpPr>
          <p:cNvPr id="12" name="object 12"/>
          <p:cNvSpPr txBox="1"/>
          <p:nvPr/>
        </p:nvSpPr>
        <p:spPr>
          <a:xfrm>
            <a:off x="4165981" y="2520642"/>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3" name="object 13"/>
          <p:cNvSpPr txBox="1"/>
          <p:nvPr/>
        </p:nvSpPr>
        <p:spPr>
          <a:xfrm>
            <a:off x="541020" y="2646204"/>
            <a:ext cx="3206247"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87" dirty="0">
                <a:solidFill>
                  <a:srgbClr val="000000"/>
                </a:solidFill>
                <a:latin typeface="Arial"/>
                <a:cs typeface="Arial"/>
              </a:rPr>
              <a:t> </a:t>
            </a:r>
            <a:r>
              <a:rPr sz="900" dirty="0">
                <a:solidFill>
                  <a:srgbClr val="000000"/>
                </a:solidFill>
                <a:latin typeface="Arial"/>
                <a:cs typeface="Arial"/>
              </a:rPr>
              <a:t>caso</a:t>
            </a:r>
            <a:r>
              <a:rPr sz="900" spc="183" dirty="0">
                <a:solidFill>
                  <a:srgbClr val="000000"/>
                </a:solidFill>
                <a:latin typeface="Arial"/>
                <a:cs typeface="Arial"/>
              </a:rPr>
              <a:t> </a:t>
            </a:r>
            <a:r>
              <a:rPr sz="900" dirty="0">
                <a:solidFill>
                  <a:srgbClr val="000000"/>
                </a:solidFill>
                <a:latin typeface="Arial"/>
                <a:cs typeface="Arial"/>
              </a:rPr>
              <a:t>de</a:t>
            </a:r>
            <a:r>
              <a:rPr sz="900" spc="190" dirty="0">
                <a:solidFill>
                  <a:srgbClr val="000000"/>
                </a:solidFill>
                <a:latin typeface="Arial"/>
                <a:cs typeface="Arial"/>
              </a:rPr>
              <a:t> </a:t>
            </a:r>
            <a:r>
              <a:rPr sz="900" dirty="0">
                <a:solidFill>
                  <a:srgbClr val="000000"/>
                </a:solidFill>
                <a:latin typeface="Arial"/>
                <a:cs typeface="Arial"/>
              </a:rPr>
              <a:t>chave</a:t>
            </a:r>
            <a:r>
              <a:rPr sz="900" spc="185" dirty="0">
                <a:solidFill>
                  <a:srgbClr val="000000"/>
                </a:solidFill>
                <a:latin typeface="Arial"/>
                <a:cs typeface="Arial"/>
              </a:rPr>
              <a:t> </a:t>
            </a:r>
            <a:r>
              <a:rPr sz="900" dirty="0">
                <a:solidFill>
                  <a:srgbClr val="000000"/>
                </a:solidFill>
                <a:latin typeface="Arial"/>
                <a:cs typeface="Arial"/>
              </a:rPr>
              <a:t>de</a:t>
            </a:r>
            <a:r>
              <a:rPr sz="900" spc="181" dirty="0">
                <a:solidFill>
                  <a:srgbClr val="000000"/>
                </a:solidFill>
                <a:latin typeface="Arial"/>
                <a:cs typeface="Arial"/>
              </a:rPr>
              <a:t> </a:t>
            </a:r>
            <a:r>
              <a:rPr sz="900" dirty="0">
                <a:solidFill>
                  <a:srgbClr val="000000"/>
                </a:solidFill>
                <a:latin typeface="Arial"/>
                <a:cs typeface="Arial"/>
              </a:rPr>
              <a:t>proximidade</a:t>
            </a:r>
            <a:r>
              <a:rPr sz="900" spc="184" dirty="0">
                <a:solidFill>
                  <a:srgbClr val="000000"/>
                </a:solidFill>
                <a:latin typeface="Arial"/>
                <a:cs typeface="Arial"/>
              </a:rPr>
              <a:t> </a:t>
            </a:r>
            <a:r>
              <a:rPr sz="900" dirty="0">
                <a:solidFill>
                  <a:srgbClr val="000000"/>
                </a:solidFill>
                <a:latin typeface="Arial"/>
                <a:cs typeface="Arial"/>
              </a:rPr>
              <a:t>se</a:t>
            </a:r>
            <a:r>
              <a:rPr sz="900" spc="190" dirty="0">
                <a:solidFill>
                  <a:srgbClr val="000000"/>
                </a:solidFill>
                <a:latin typeface="Arial"/>
                <a:cs typeface="Arial"/>
              </a:rPr>
              <a:t> </a:t>
            </a:r>
            <a:r>
              <a:rPr sz="900" dirty="0">
                <a:solidFill>
                  <a:srgbClr val="000000"/>
                </a:solidFill>
                <a:latin typeface="Arial"/>
                <a:cs typeface="Arial"/>
              </a:rPr>
              <a:t>encontrar</a:t>
            </a:r>
            <a:r>
              <a:rPr sz="900" spc="181" dirty="0">
                <a:solidFill>
                  <a:srgbClr val="000000"/>
                </a:solidFill>
                <a:latin typeface="Arial"/>
                <a:cs typeface="Arial"/>
              </a:rPr>
              <a:t> </a:t>
            </a:r>
            <a:r>
              <a:rPr sz="900" dirty="0">
                <a:solidFill>
                  <a:srgbClr val="000000"/>
                </a:solidFill>
                <a:latin typeface="Arial"/>
                <a:cs typeface="Arial"/>
              </a:rPr>
              <a:t>perto</a:t>
            </a:r>
            <a:r>
              <a:rPr sz="900" spc="185" dirty="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scooter,</a:t>
            </a:r>
            <a:r>
              <a:rPr sz="900" spc="206" dirty="0">
                <a:solidFill>
                  <a:srgbClr val="000000"/>
                </a:solidFill>
                <a:latin typeface="Arial"/>
                <a:cs typeface="Arial"/>
              </a:rPr>
              <a:t> </a:t>
            </a:r>
            <a:r>
              <a:rPr sz="900" dirty="0">
                <a:solidFill>
                  <a:srgbClr val="000000"/>
                </a:solidFill>
                <a:latin typeface="Arial"/>
                <a:cs typeface="Arial"/>
              </a:rPr>
              <a:t>independentemente</a:t>
            </a:r>
            <a:r>
              <a:rPr sz="900" spc="198" dirty="0">
                <a:solidFill>
                  <a:srgbClr val="000000"/>
                </a:solidFill>
                <a:latin typeface="Arial"/>
                <a:cs typeface="Arial"/>
              </a:rPr>
              <a:t> </a:t>
            </a:r>
            <a:r>
              <a:rPr sz="900" dirty="0">
                <a:solidFill>
                  <a:srgbClr val="000000"/>
                </a:solidFill>
                <a:latin typeface="Arial"/>
                <a:cs typeface="Arial"/>
              </a:rPr>
              <a:t>se</a:t>
            </a:r>
            <a:r>
              <a:rPr sz="900" spc="203" dirty="0">
                <a:solidFill>
                  <a:srgbClr val="000000"/>
                </a:solidFill>
                <a:latin typeface="Arial"/>
                <a:cs typeface="Arial"/>
              </a:rPr>
              <a:t> </a:t>
            </a:r>
            <a:r>
              <a:rPr sz="900" dirty="0">
                <a:solidFill>
                  <a:srgbClr val="000000"/>
                </a:solidFill>
                <a:latin typeface="Arial"/>
                <a:cs typeface="Arial"/>
              </a:rPr>
              <a:t>está</a:t>
            </a:r>
            <a:r>
              <a:rPr sz="900" spc="210" dirty="0">
                <a:solidFill>
                  <a:srgbClr val="000000"/>
                </a:solidFill>
                <a:latin typeface="Arial"/>
                <a:cs typeface="Arial"/>
              </a:rPr>
              <a:t> </a:t>
            </a:r>
            <a:r>
              <a:rPr sz="900" dirty="0">
                <a:solidFill>
                  <a:srgbClr val="000000"/>
                </a:solidFill>
                <a:latin typeface="Arial"/>
                <a:cs typeface="Arial"/>
              </a:rPr>
              <a:t>ligada</a:t>
            </a:r>
            <a:r>
              <a:rPr sz="900" spc="195" dirty="0">
                <a:solidFill>
                  <a:srgbClr val="000000"/>
                </a:solidFill>
                <a:latin typeface="Arial"/>
                <a:cs typeface="Arial"/>
              </a:rPr>
              <a:t> </a:t>
            </a:r>
            <a:r>
              <a:rPr sz="900" dirty="0">
                <a:solidFill>
                  <a:srgbClr val="000000"/>
                </a:solidFill>
                <a:latin typeface="Arial"/>
                <a:cs typeface="Arial"/>
              </a:rPr>
              <a:t>ou</a:t>
            </a:r>
            <a:r>
              <a:rPr sz="900" spc="205" dirty="0">
                <a:solidFill>
                  <a:srgbClr val="000000"/>
                </a:solidFill>
                <a:latin typeface="Arial"/>
                <a:cs typeface="Arial"/>
              </a:rPr>
              <a:t> </a:t>
            </a:r>
            <a:r>
              <a:rPr sz="900" dirty="0">
                <a:solidFill>
                  <a:srgbClr val="000000"/>
                </a:solidFill>
                <a:latin typeface="Arial"/>
                <a:cs typeface="Arial"/>
              </a:rPr>
              <a:t>desligada,</a:t>
            </a:r>
          </a:p>
          <a:p>
            <a:pPr marL="0" marR="0">
              <a:lnSpc>
                <a:spcPts val="1005"/>
              </a:lnSpc>
              <a:spcBef>
                <a:spcPts val="194"/>
              </a:spcBef>
              <a:spcAft>
                <a:spcPts val="0"/>
              </a:spcAft>
            </a:pPr>
            <a:r>
              <a:rPr lang="pt-BR" sz="900">
                <a:solidFill>
                  <a:srgbClr val="000000"/>
                </a:solidFill>
                <a:latin typeface="Arial"/>
                <a:cs typeface="Arial"/>
              </a:rPr>
              <a:t>aperte</a:t>
            </a:r>
            <a:r>
              <a:rPr sz="900" spc="-11">
                <a:solidFill>
                  <a:srgbClr val="000000"/>
                </a:solidFill>
                <a:latin typeface="Arial"/>
                <a:cs typeface="Arial"/>
              </a:rPr>
              <a:t> </a:t>
            </a:r>
            <a:r>
              <a:rPr sz="900" dirty="0">
                <a:solidFill>
                  <a:srgbClr val="000000"/>
                </a:solidFill>
                <a:latin typeface="Arial"/>
                <a:cs typeface="Arial"/>
              </a:rPr>
              <a:t>o botão da</a:t>
            </a:r>
            <a:r>
              <a:rPr sz="900" spc="-12" dirty="0">
                <a:solidFill>
                  <a:srgbClr val="000000"/>
                </a:solidFill>
                <a:latin typeface="Arial"/>
                <a:cs typeface="Arial"/>
              </a:rPr>
              <a:t> </a:t>
            </a:r>
            <a:r>
              <a:rPr sz="900" dirty="0">
                <a:solidFill>
                  <a:srgbClr val="000000"/>
                </a:solidFill>
                <a:latin typeface="Arial"/>
                <a:cs typeface="Arial"/>
              </a:rPr>
              <a:t>chave para abrir o assento.</a:t>
            </a:r>
          </a:p>
        </p:txBody>
      </p:sp>
      <p:sp>
        <p:nvSpPr>
          <p:cNvPr id="14" name="object 14"/>
          <p:cNvSpPr txBox="1"/>
          <p:nvPr/>
        </p:nvSpPr>
        <p:spPr>
          <a:xfrm>
            <a:off x="3964559" y="2771172"/>
            <a:ext cx="316112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304" dirty="0">
                <a:solidFill>
                  <a:srgbClr val="000000"/>
                </a:solidFill>
                <a:latin typeface="Arial"/>
                <a:cs typeface="Arial"/>
              </a:rPr>
              <a:t> </a:t>
            </a:r>
            <a:r>
              <a:rPr sz="900" dirty="0">
                <a:solidFill>
                  <a:srgbClr val="000000"/>
                </a:solidFill>
                <a:latin typeface="Arial"/>
                <a:cs typeface="Arial"/>
              </a:rPr>
              <a:t>A</a:t>
            </a:r>
            <a:r>
              <a:rPr sz="900" spc="132" dirty="0">
                <a:solidFill>
                  <a:srgbClr val="000000"/>
                </a:solidFill>
                <a:latin typeface="Arial"/>
                <a:cs typeface="Arial"/>
              </a:rPr>
              <a:t> </a:t>
            </a:r>
            <a:r>
              <a:rPr sz="900" dirty="0">
                <a:solidFill>
                  <a:srgbClr val="000000"/>
                </a:solidFill>
                <a:latin typeface="Arial"/>
                <a:cs typeface="Arial"/>
              </a:rPr>
              <a:t>iluminação</a:t>
            </a:r>
            <a:r>
              <a:rPr sz="900" spc="124" dirty="0">
                <a:solidFill>
                  <a:srgbClr val="000000"/>
                </a:solidFill>
                <a:latin typeface="Arial"/>
                <a:cs typeface="Arial"/>
              </a:rPr>
              <a:t> </a:t>
            </a:r>
            <a:r>
              <a:rPr sz="900" dirty="0">
                <a:solidFill>
                  <a:srgbClr val="000000"/>
                </a:solidFill>
                <a:latin typeface="Arial"/>
                <a:cs typeface="Arial"/>
              </a:rPr>
              <a:t>interior</a:t>
            </a:r>
            <a:r>
              <a:rPr sz="900" spc="121" dirty="0">
                <a:solidFill>
                  <a:srgbClr val="000000"/>
                </a:solidFill>
                <a:latin typeface="Arial"/>
                <a:cs typeface="Arial"/>
              </a:rPr>
              <a:t> </a:t>
            </a:r>
            <a:r>
              <a:rPr sz="900" dirty="0">
                <a:solidFill>
                  <a:srgbClr val="000000"/>
                </a:solidFill>
                <a:latin typeface="Arial"/>
                <a:cs typeface="Arial"/>
              </a:rPr>
              <a:t>do</a:t>
            </a:r>
            <a:r>
              <a:rPr sz="900" spc="121" dirty="0">
                <a:solidFill>
                  <a:srgbClr val="000000"/>
                </a:solidFill>
                <a:latin typeface="Arial"/>
                <a:cs typeface="Arial"/>
              </a:rPr>
              <a:t> </a:t>
            </a:r>
            <a:r>
              <a:rPr sz="900" dirty="0">
                <a:solidFill>
                  <a:srgbClr val="000000"/>
                </a:solidFill>
                <a:latin typeface="Arial"/>
                <a:cs typeface="Arial"/>
              </a:rPr>
              <a:t>compartimento</a:t>
            </a:r>
            <a:r>
              <a:rPr sz="900" spc="137" dirty="0">
                <a:solidFill>
                  <a:srgbClr val="000000"/>
                </a:solidFill>
                <a:latin typeface="Arial"/>
                <a:cs typeface="Arial"/>
              </a:rPr>
              <a:t> </a:t>
            </a:r>
            <a:r>
              <a:rPr sz="900" dirty="0">
                <a:solidFill>
                  <a:srgbClr val="000000"/>
                </a:solidFill>
                <a:latin typeface="Arial"/>
                <a:cs typeface="Arial"/>
              </a:rPr>
              <a:t>acende</a:t>
            </a:r>
            <a:r>
              <a:rPr sz="900" spc="124" dirty="0">
                <a:solidFill>
                  <a:srgbClr val="000000"/>
                </a:solidFill>
                <a:latin typeface="Arial"/>
                <a:cs typeface="Arial"/>
              </a:rPr>
              <a:t> </a:t>
            </a:r>
            <a:r>
              <a:rPr sz="900" dirty="0">
                <a:solidFill>
                  <a:srgbClr val="000000"/>
                </a:solidFill>
                <a:latin typeface="Arial"/>
                <a:cs typeface="Arial"/>
              </a:rPr>
              <a:t>quando</a:t>
            </a:r>
          </a:p>
          <a:p>
            <a:pPr marL="108457" marR="0">
              <a:lnSpc>
                <a:spcPts val="1005"/>
              </a:lnSpc>
              <a:spcBef>
                <a:spcPts val="194"/>
              </a:spcBef>
              <a:spcAft>
                <a:spcPts val="0"/>
              </a:spcAft>
            </a:pPr>
            <a:r>
              <a:rPr sz="900" dirty="0">
                <a:solidFill>
                  <a:srgbClr val="000000"/>
                </a:solidFill>
                <a:latin typeface="Arial"/>
                <a:cs typeface="Arial"/>
              </a:rPr>
              <a:t>se</a:t>
            </a:r>
            <a:r>
              <a:rPr sz="900" spc="466" dirty="0">
                <a:solidFill>
                  <a:srgbClr val="000000"/>
                </a:solidFill>
                <a:latin typeface="Arial"/>
                <a:cs typeface="Arial"/>
              </a:rPr>
              <a:t> </a:t>
            </a:r>
            <a:r>
              <a:rPr sz="900" dirty="0">
                <a:solidFill>
                  <a:srgbClr val="000000"/>
                </a:solidFill>
                <a:latin typeface="Arial"/>
                <a:cs typeface="Arial"/>
              </a:rPr>
              <a:t>abre</a:t>
            </a:r>
            <a:r>
              <a:rPr sz="900" spc="473" dirty="0">
                <a:solidFill>
                  <a:srgbClr val="000000"/>
                </a:solidFill>
                <a:latin typeface="Arial"/>
                <a:cs typeface="Arial"/>
              </a:rPr>
              <a:t> </a:t>
            </a:r>
            <a:r>
              <a:rPr sz="900" dirty="0">
                <a:solidFill>
                  <a:srgbClr val="000000"/>
                </a:solidFill>
                <a:latin typeface="Arial"/>
                <a:cs typeface="Arial"/>
              </a:rPr>
              <a:t>o</a:t>
            </a:r>
            <a:r>
              <a:rPr sz="900" spc="471" dirty="0">
                <a:solidFill>
                  <a:srgbClr val="000000"/>
                </a:solidFill>
                <a:latin typeface="Arial"/>
                <a:cs typeface="Arial"/>
              </a:rPr>
              <a:t> </a:t>
            </a:r>
            <a:r>
              <a:rPr sz="900" dirty="0">
                <a:solidFill>
                  <a:srgbClr val="000000"/>
                </a:solidFill>
                <a:latin typeface="Arial"/>
                <a:cs typeface="Arial"/>
              </a:rPr>
              <a:t>assento</a:t>
            </a:r>
            <a:r>
              <a:rPr sz="900" spc="473" dirty="0">
                <a:solidFill>
                  <a:srgbClr val="000000"/>
                </a:solidFill>
                <a:latin typeface="Arial"/>
                <a:cs typeface="Arial"/>
              </a:rPr>
              <a:t> </a:t>
            </a:r>
            <a:r>
              <a:rPr sz="900" dirty="0">
                <a:solidFill>
                  <a:srgbClr val="000000"/>
                </a:solidFill>
                <a:latin typeface="Arial"/>
                <a:cs typeface="Arial"/>
              </a:rPr>
              <a:t>e</a:t>
            </a:r>
            <a:r>
              <a:rPr sz="900" spc="471" dirty="0">
                <a:solidFill>
                  <a:srgbClr val="000000"/>
                </a:solidFill>
                <a:latin typeface="Arial"/>
                <a:cs typeface="Arial"/>
              </a:rPr>
              <a:t> </a:t>
            </a:r>
            <a:r>
              <a:rPr sz="900" dirty="0">
                <a:solidFill>
                  <a:srgbClr val="000000"/>
                </a:solidFill>
                <a:latin typeface="Arial"/>
                <a:cs typeface="Arial"/>
              </a:rPr>
              <a:t>apaga-se</a:t>
            </a:r>
            <a:r>
              <a:rPr sz="900" spc="458" dirty="0">
                <a:solidFill>
                  <a:srgbClr val="000000"/>
                </a:solidFill>
                <a:latin typeface="Arial"/>
                <a:cs typeface="Arial"/>
              </a:rPr>
              <a:t> </a:t>
            </a:r>
            <a:r>
              <a:rPr sz="900" dirty="0">
                <a:solidFill>
                  <a:srgbClr val="000000"/>
                </a:solidFill>
                <a:latin typeface="Arial"/>
                <a:cs typeface="Arial"/>
              </a:rPr>
              <a:t>quando</a:t>
            </a:r>
            <a:r>
              <a:rPr sz="900" spc="471" dirty="0">
                <a:solidFill>
                  <a:srgbClr val="000000"/>
                </a:solidFill>
                <a:latin typeface="Arial"/>
                <a:cs typeface="Arial"/>
              </a:rPr>
              <a:t> </a:t>
            </a:r>
            <a:r>
              <a:rPr sz="900" dirty="0">
                <a:solidFill>
                  <a:srgbClr val="000000"/>
                </a:solidFill>
                <a:latin typeface="Arial"/>
                <a:cs typeface="Arial"/>
              </a:rPr>
              <a:t>se</a:t>
            </a:r>
            <a:r>
              <a:rPr sz="900" spc="478" dirty="0">
                <a:solidFill>
                  <a:srgbClr val="000000"/>
                </a:solidFill>
                <a:latin typeface="Arial"/>
                <a:cs typeface="Arial"/>
              </a:rPr>
              <a:t> </a:t>
            </a:r>
            <a:r>
              <a:rPr sz="900" dirty="0">
                <a:solidFill>
                  <a:srgbClr val="000000"/>
                </a:solidFill>
                <a:latin typeface="Arial"/>
                <a:cs typeface="Arial"/>
              </a:rPr>
              <a:t>fecha.</a:t>
            </a:r>
          </a:p>
          <a:p>
            <a:pPr marL="108457" marR="0">
              <a:lnSpc>
                <a:spcPts val="1005"/>
              </a:lnSpc>
              <a:spcBef>
                <a:spcPts val="194"/>
              </a:spcBef>
              <a:spcAft>
                <a:spcPts val="0"/>
              </a:spcAft>
            </a:pPr>
            <a:r>
              <a:rPr sz="900" dirty="0">
                <a:solidFill>
                  <a:srgbClr val="000000"/>
                </a:solidFill>
                <a:latin typeface="Arial"/>
                <a:cs typeface="Arial"/>
              </a:rPr>
              <a:t>Lembre-se</a:t>
            </a:r>
            <a:r>
              <a:rPr sz="900" spc="-10"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manter o assento fechado.</a:t>
            </a:r>
          </a:p>
        </p:txBody>
      </p:sp>
      <p:sp>
        <p:nvSpPr>
          <p:cNvPr id="15" name="object 15"/>
          <p:cNvSpPr txBox="1"/>
          <p:nvPr/>
        </p:nvSpPr>
        <p:spPr>
          <a:xfrm>
            <a:off x="541020" y="3179604"/>
            <a:ext cx="3205752"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54"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scooter</a:t>
            </a:r>
            <a:r>
              <a:rPr sz="900" spc="36" dirty="0">
                <a:solidFill>
                  <a:srgbClr val="000000"/>
                </a:solidFill>
                <a:latin typeface="Arial"/>
                <a:cs typeface="Arial"/>
              </a:rPr>
              <a:t> </a:t>
            </a:r>
            <a:r>
              <a:rPr sz="900" dirty="0">
                <a:solidFill>
                  <a:srgbClr val="000000"/>
                </a:solidFill>
                <a:latin typeface="Arial"/>
                <a:cs typeface="Arial"/>
              </a:rPr>
              <a:t>estiver</a:t>
            </a:r>
            <a:r>
              <a:rPr sz="900" spc="35" dirty="0">
                <a:solidFill>
                  <a:srgbClr val="000000"/>
                </a:solidFill>
                <a:latin typeface="Arial"/>
                <a:cs typeface="Arial"/>
              </a:rPr>
              <a:t> </a:t>
            </a:r>
            <a:r>
              <a:rPr sz="900" dirty="0">
                <a:solidFill>
                  <a:srgbClr val="000000"/>
                </a:solidFill>
                <a:latin typeface="Arial"/>
                <a:cs typeface="Arial"/>
              </a:rPr>
              <a:t>em</a:t>
            </a:r>
            <a:r>
              <a:rPr sz="900" spc="40" dirty="0">
                <a:solidFill>
                  <a:srgbClr val="000000"/>
                </a:solidFill>
                <a:latin typeface="Arial"/>
                <a:cs typeface="Arial"/>
              </a:rPr>
              <a:t> </a:t>
            </a:r>
            <a:r>
              <a:rPr sz="900" dirty="0">
                <a:solidFill>
                  <a:srgbClr val="000000"/>
                </a:solidFill>
                <a:latin typeface="Arial"/>
                <a:cs typeface="Arial"/>
              </a:rPr>
              <a:t>marcha,</a:t>
            </a:r>
            <a:r>
              <a:rPr sz="900" spc="38" dirty="0">
                <a:solidFill>
                  <a:srgbClr val="000000"/>
                </a:solidFill>
                <a:latin typeface="Arial"/>
                <a:cs typeface="Arial"/>
              </a:rPr>
              <a:t> </a:t>
            </a:r>
            <a:r>
              <a:rPr sz="900">
                <a:solidFill>
                  <a:srgbClr val="000000"/>
                </a:solidFill>
                <a:latin typeface="Arial"/>
                <a:cs typeface="Arial"/>
              </a:rPr>
              <a:t>se</a:t>
            </a:r>
            <a:r>
              <a:rPr sz="900" spc="46">
                <a:solidFill>
                  <a:srgbClr val="000000"/>
                </a:solidFill>
                <a:latin typeface="Arial"/>
                <a:cs typeface="Arial"/>
              </a:rPr>
              <a:t> </a:t>
            </a:r>
            <a:r>
              <a:rPr lang="pt-BR" sz="900">
                <a:solidFill>
                  <a:srgbClr val="000000"/>
                </a:solidFill>
                <a:latin typeface="Arial"/>
                <a:cs typeface="Arial"/>
              </a:rPr>
              <a:t>apertar</a:t>
            </a:r>
            <a:r>
              <a:rPr sz="900" spc="49">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botão</a:t>
            </a:r>
            <a:r>
              <a:rPr sz="900" spc="52"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abertura do</a:t>
            </a:r>
            <a:r>
              <a:rPr sz="900" spc="-12" dirty="0">
                <a:solidFill>
                  <a:srgbClr val="000000"/>
                </a:solidFill>
                <a:latin typeface="Arial"/>
                <a:cs typeface="Arial"/>
              </a:rPr>
              <a:t> </a:t>
            </a:r>
            <a:r>
              <a:rPr sz="900" dirty="0">
                <a:solidFill>
                  <a:srgbClr val="000000"/>
                </a:solidFill>
                <a:latin typeface="Arial"/>
                <a:cs typeface="Arial"/>
              </a:rPr>
              <a:t>assento, o assento não</a:t>
            </a:r>
            <a:r>
              <a:rPr sz="900" spc="-11" dirty="0">
                <a:solidFill>
                  <a:srgbClr val="000000"/>
                </a:solidFill>
                <a:latin typeface="Arial"/>
                <a:cs typeface="Arial"/>
              </a:rPr>
              <a:t> </a:t>
            </a:r>
            <a:r>
              <a:rPr sz="900" dirty="0">
                <a:solidFill>
                  <a:srgbClr val="000000"/>
                </a:solidFill>
                <a:latin typeface="Arial"/>
                <a:cs typeface="Arial"/>
              </a:rPr>
              <a:t>se</a:t>
            </a:r>
            <a:r>
              <a:rPr sz="900" spc="-13" dirty="0">
                <a:solidFill>
                  <a:srgbClr val="000000"/>
                </a:solidFill>
                <a:latin typeface="Arial"/>
                <a:cs typeface="Arial"/>
              </a:rPr>
              <a:t> </a:t>
            </a:r>
            <a:r>
              <a:rPr sz="900" dirty="0">
                <a:solidFill>
                  <a:srgbClr val="000000"/>
                </a:solidFill>
                <a:latin typeface="Arial"/>
                <a:cs typeface="Arial"/>
              </a:rPr>
              <a:t>poderá abrir.</a:t>
            </a:r>
          </a:p>
        </p:txBody>
      </p:sp>
      <p:sp>
        <p:nvSpPr>
          <p:cNvPr id="16" name="object 16"/>
          <p:cNvSpPr txBox="1"/>
          <p:nvPr/>
        </p:nvSpPr>
        <p:spPr>
          <a:xfrm>
            <a:off x="3964560" y="3304572"/>
            <a:ext cx="3076066" cy="56425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304" dirty="0">
                <a:solidFill>
                  <a:srgbClr val="000000"/>
                </a:solidFill>
                <a:latin typeface="Arial"/>
                <a:cs typeface="Arial"/>
              </a:rPr>
              <a:t> </a:t>
            </a:r>
            <a:r>
              <a:rPr sz="900" dirty="0">
                <a:solidFill>
                  <a:srgbClr val="000000"/>
                </a:solidFill>
                <a:latin typeface="Arial"/>
                <a:cs typeface="Arial"/>
              </a:rPr>
              <a:t>Se falhar</a:t>
            </a:r>
            <a:r>
              <a:rPr sz="900" spc="-22" dirty="0">
                <a:solidFill>
                  <a:srgbClr val="000000"/>
                </a:solidFill>
                <a:latin typeface="Arial"/>
                <a:cs typeface="Arial"/>
              </a:rPr>
              <a:t> </a:t>
            </a:r>
            <a:r>
              <a:rPr sz="900" dirty="0">
                <a:solidFill>
                  <a:srgbClr val="000000"/>
                </a:solidFill>
                <a:latin typeface="Arial"/>
                <a:cs typeface="Arial"/>
              </a:rPr>
              <a:t>a abertura elétrica,</a:t>
            </a:r>
            <a:r>
              <a:rPr sz="900" spc="-20" dirty="0">
                <a:solidFill>
                  <a:srgbClr val="000000"/>
                </a:solidFill>
                <a:latin typeface="Arial"/>
                <a:cs typeface="Arial"/>
              </a:rPr>
              <a:t> </a:t>
            </a:r>
            <a:r>
              <a:rPr sz="900" dirty="0">
                <a:solidFill>
                  <a:srgbClr val="000000"/>
                </a:solidFill>
                <a:latin typeface="Arial"/>
                <a:cs typeface="Arial"/>
              </a:rPr>
              <a:t>introduza a</a:t>
            </a:r>
            <a:r>
              <a:rPr sz="900" spc="-18" dirty="0">
                <a:solidFill>
                  <a:srgbClr val="000000"/>
                </a:solidFill>
                <a:latin typeface="Arial"/>
                <a:cs typeface="Arial"/>
              </a:rPr>
              <a:t> </a:t>
            </a:r>
            <a:r>
              <a:rPr sz="900" dirty="0">
                <a:solidFill>
                  <a:srgbClr val="000000"/>
                </a:solidFill>
                <a:latin typeface="Arial"/>
                <a:cs typeface="Arial"/>
              </a:rPr>
              <a:t>chave </a:t>
            </a:r>
            <a:r>
              <a:rPr sz="900">
                <a:solidFill>
                  <a:srgbClr val="000000"/>
                </a:solidFill>
                <a:latin typeface="Arial"/>
                <a:cs typeface="Arial"/>
              </a:rPr>
              <a:t>interior </a:t>
            </a:r>
            <a:r>
              <a:rPr lang="pt-BR" sz="900">
                <a:solidFill>
                  <a:srgbClr val="000000"/>
                </a:solidFill>
                <a:latin typeface="Arial"/>
                <a:cs typeface="Arial"/>
              </a:rPr>
              <a:t>d</a:t>
            </a:r>
            <a:r>
              <a:rPr sz="900">
                <a:solidFill>
                  <a:srgbClr val="000000"/>
                </a:solidFill>
                <a:latin typeface="Arial"/>
                <a:cs typeface="Arial"/>
              </a:rPr>
              <a:t>a</a:t>
            </a:r>
            <a:endParaRPr sz="900" dirty="0">
              <a:solidFill>
                <a:srgbClr val="000000"/>
              </a:solidFill>
              <a:latin typeface="Arial"/>
              <a:cs typeface="Arial"/>
            </a:endParaRPr>
          </a:p>
          <a:p>
            <a:pPr marL="108457" marR="0">
              <a:lnSpc>
                <a:spcPts val="1005"/>
              </a:lnSpc>
              <a:spcBef>
                <a:spcPts val="197"/>
              </a:spcBef>
              <a:spcAft>
                <a:spcPts val="0"/>
              </a:spcAft>
            </a:pPr>
            <a:r>
              <a:rPr sz="900" dirty="0">
                <a:solidFill>
                  <a:srgbClr val="000000"/>
                </a:solidFill>
                <a:latin typeface="Arial"/>
                <a:cs typeface="Arial"/>
              </a:rPr>
              <a:t>chave</a:t>
            </a:r>
            <a:r>
              <a:rPr sz="900" spc="122" dirty="0">
                <a:solidFill>
                  <a:srgbClr val="000000"/>
                </a:solidFill>
                <a:latin typeface="Arial"/>
                <a:cs typeface="Arial"/>
              </a:rPr>
              <a:t> </a:t>
            </a:r>
            <a:r>
              <a:rPr sz="900" dirty="0">
                <a:solidFill>
                  <a:srgbClr val="000000"/>
                </a:solidFill>
                <a:latin typeface="Arial"/>
                <a:cs typeface="Arial"/>
              </a:rPr>
              <a:t>de</a:t>
            </a:r>
            <a:r>
              <a:rPr sz="900" spc="121" dirty="0">
                <a:solidFill>
                  <a:srgbClr val="000000"/>
                </a:solidFill>
                <a:latin typeface="Arial"/>
                <a:cs typeface="Arial"/>
              </a:rPr>
              <a:t> </a:t>
            </a:r>
            <a:r>
              <a:rPr sz="900" dirty="0">
                <a:solidFill>
                  <a:srgbClr val="000000"/>
                </a:solidFill>
                <a:latin typeface="Arial"/>
                <a:cs typeface="Arial"/>
              </a:rPr>
              <a:t>proximidade</a:t>
            </a:r>
            <a:r>
              <a:rPr sz="900" spc="136" dirty="0">
                <a:solidFill>
                  <a:srgbClr val="000000"/>
                </a:solidFill>
                <a:latin typeface="Arial"/>
                <a:cs typeface="Arial"/>
              </a:rPr>
              <a:t> </a:t>
            </a:r>
            <a:r>
              <a:rPr sz="900" dirty="0">
                <a:solidFill>
                  <a:srgbClr val="000000"/>
                </a:solidFill>
                <a:latin typeface="Arial"/>
                <a:cs typeface="Arial"/>
              </a:rPr>
              <a:t>(ou</a:t>
            </a:r>
            <a:r>
              <a:rPr sz="900" spc="128" dirty="0">
                <a:solidFill>
                  <a:srgbClr val="000000"/>
                </a:solidFill>
                <a:latin typeface="Arial"/>
                <a:cs typeface="Arial"/>
              </a:rPr>
              <a:t> </a:t>
            </a:r>
            <a:r>
              <a:rPr sz="900" dirty="0">
                <a:solidFill>
                  <a:srgbClr val="000000"/>
                </a:solidFill>
                <a:latin typeface="Arial"/>
                <a:cs typeface="Arial"/>
              </a:rPr>
              <a:t>a</a:t>
            </a:r>
            <a:r>
              <a:rPr sz="900" spc="123" dirty="0">
                <a:solidFill>
                  <a:srgbClr val="000000"/>
                </a:solidFill>
                <a:latin typeface="Arial"/>
                <a:cs typeface="Arial"/>
              </a:rPr>
              <a:t> </a:t>
            </a:r>
            <a:r>
              <a:rPr sz="900" dirty="0">
                <a:solidFill>
                  <a:srgbClr val="000000"/>
                </a:solidFill>
                <a:latin typeface="Arial"/>
                <a:cs typeface="Arial"/>
              </a:rPr>
              <a:t>de</a:t>
            </a:r>
            <a:r>
              <a:rPr sz="900" spc="121" dirty="0">
                <a:solidFill>
                  <a:srgbClr val="000000"/>
                </a:solidFill>
                <a:latin typeface="Arial"/>
                <a:cs typeface="Arial"/>
              </a:rPr>
              <a:t> </a:t>
            </a:r>
            <a:r>
              <a:rPr sz="900" dirty="0">
                <a:solidFill>
                  <a:srgbClr val="000000"/>
                </a:solidFill>
                <a:latin typeface="Arial"/>
                <a:cs typeface="Arial"/>
              </a:rPr>
              <a:t>substituição)</a:t>
            </a:r>
            <a:r>
              <a:rPr sz="900" spc="121" dirty="0">
                <a:solidFill>
                  <a:srgbClr val="000000"/>
                </a:solidFill>
                <a:latin typeface="Arial"/>
                <a:cs typeface="Arial"/>
              </a:rPr>
              <a:t> </a:t>
            </a:r>
            <a:r>
              <a:rPr sz="900" dirty="0">
                <a:solidFill>
                  <a:srgbClr val="000000"/>
                </a:solidFill>
                <a:latin typeface="Arial"/>
                <a:cs typeface="Arial"/>
              </a:rPr>
              <a:t>no</a:t>
            </a:r>
            <a:r>
              <a:rPr sz="900" spc="123" dirty="0">
                <a:solidFill>
                  <a:srgbClr val="000000"/>
                </a:solidFill>
                <a:latin typeface="Arial"/>
                <a:cs typeface="Arial"/>
              </a:rPr>
              <a:t> </a:t>
            </a:r>
            <a:r>
              <a:rPr sz="900" dirty="0">
                <a:solidFill>
                  <a:srgbClr val="000000"/>
                </a:solidFill>
                <a:latin typeface="Arial"/>
                <a:cs typeface="Arial"/>
              </a:rPr>
              <a:t>orifício</a:t>
            </a:r>
          </a:p>
          <a:p>
            <a:pPr marL="108457" marR="0">
              <a:lnSpc>
                <a:spcPts val="1005"/>
              </a:lnSpc>
              <a:spcBef>
                <a:spcPts val="194"/>
              </a:spcBef>
              <a:spcAft>
                <a:spcPts val="0"/>
              </a:spcAft>
            </a:pPr>
            <a:r>
              <a:rPr sz="900" dirty="0">
                <a:solidFill>
                  <a:srgbClr val="000000"/>
                </a:solidFill>
                <a:latin typeface="Arial"/>
                <a:cs typeface="Arial"/>
              </a:rPr>
              <a:t>na</a:t>
            </a:r>
            <a:r>
              <a:rPr sz="900" spc="133" dirty="0">
                <a:solidFill>
                  <a:srgbClr val="000000"/>
                </a:solidFill>
                <a:latin typeface="Arial"/>
                <a:cs typeface="Arial"/>
              </a:rPr>
              <a:t> </a:t>
            </a:r>
            <a:r>
              <a:rPr sz="900" dirty="0">
                <a:solidFill>
                  <a:srgbClr val="000000"/>
                </a:solidFill>
                <a:latin typeface="Arial"/>
                <a:cs typeface="Arial"/>
              </a:rPr>
              <a:t>parte</a:t>
            </a:r>
            <a:r>
              <a:rPr sz="900" spc="137" dirty="0">
                <a:solidFill>
                  <a:srgbClr val="000000"/>
                </a:solidFill>
                <a:latin typeface="Arial"/>
                <a:cs typeface="Arial"/>
              </a:rPr>
              <a:t> </a:t>
            </a:r>
            <a:r>
              <a:rPr sz="900">
                <a:solidFill>
                  <a:srgbClr val="000000"/>
                </a:solidFill>
                <a:latin typeface="Arial"/>
                <a:cs typeface="Arial"/>
              </a:rPr>
              <a:t>posterior</a:t>
            </a:r>
            <a:r>
              <a:rPr sz="900" spc="133">
                <a:solidFill>
                  <a:srgbClr val="000000"/>
                </a:solidFill>
                <a:latin typeface="Arial"/>
                <a:cs typeface="Arial"/>
              </a:rPr>
              <a:t> </a:t>
            </a:r>
            <a:r>
              <a:rPr sz="900">
                <a:solidFill>
                  <a:srgbClr val="000000"/>
                </a:solidFill>
                <a:latin typeface="Arial"/>
                <a:cs typeface="Arial"/>
              </a:rPr>
              <a:t>esquerda</a:t>
            </a:r>
            <a:r>
              <a:rPr lang="pt-BR" sz="900">
                <a:solidFill>
                  <a:srgbClr val="000000"/>
                </a:solidFill>
                <a:latin typeface="Arial"/>
                <a:cs typeface="Arial"/>
              </a:rPr>
              <a:t> abaixo do banco</a:t>
            </a:r>
            <a:r>
              <a:rPr sz="900">
                <a:solidFill>
                  <a:srgbClr val="000000"/>
                </a:solidFill>
                <a:latin typeface="Arial"/>
                <a:cs typeface="Arial"/>
              </a:rPr>
              <a:t>.</a:t>
            </a:r>
            <a:r>
              <a:rPr sz="900" spc="141">
                <a:solidFill>
                  <a:srgbClr val="000000"/>
                </a:solidFill>
                <a:latin typeface="Arial"/>
                <a:cs typeface="Arial"/>
              </a:rPr>
              <a:t> </a:t>
            </a:r>
            <a:r>
              <a:rPr sz="900" dirty="0">
                <a:solidFill>
                  <a:srgbClr val="000000"/>
                </a:solidFill>
                <a:latin typeface="Arial"/>
                <a:cs typeface="Arial"/>
              </a:rPr>
              <a:t>Em</a:t>
            </a:r>
            <a:r>
              <a:rPr sz="900" spc="139" dirty="0">
                <a:solidFill>
                  <a:srgbClr val="000000"/>
                </a:solidFill>
                <a:latin typeface="Arial"/>
                <a:cs typeface="Arial"/>
              </a:rPr>
              <a:t> </a:t>
            </a:r>
            <a:r>
              <a:rPr sz="900" dirty="0">
                <a:solidFill>
                  <a:srgbClr val="000000"/>
                </a:solidFill>
                <a:latin typeface="Arial"/>
                <a:cs typeface="Arial"/>
              </a:rPr>
              <a:t>seguida</a:t>
            </a:r>
            <a:r>
              <a:rPr sz="900" spc="136" dirty="0">
                <a:solidFill>
                  <a:srgbClr val="000000"/>
                </a:solidFill>
                <a:latin typeface="Arial"/>
                <a:cs typeface="Arial"/>
              </a:rPr>
              <a:t> </a:t>
            </a:r>
            <a:r>
              <a:rPr sz="900" dirty="0">
                <a:solidFill>
                  <a:srgbClr val="000000"/>
                </a:solidFill>
                <a:latin typeface="Arial"/>
                <a:cs typeface="Arial"/>
              </a:rPr>
              <a:t>rode</a:t>
            </a:r>
            <a:r>
              <a:rPr sz="900" spc="138" dirty="0">
                <a:solidFill>
                  <a:srgbClr val="000000"/>
                </a:solidFill>
                <a:latin typeface="Arial"/>
                <a:cs typeface="Arial"/>
              </a:rPr>
              <a:t> </a:t>
            </a:r>
            <a:r>
              <a:rPr sz="900">
                <a:solidFill>
                  <a:srgbClr val="000000"/>
                </a:solidFill>
                <a:latin typeface="Arial"/>
                <a:cs typeface="Arial"/>
              </a:rPr>
              <a:t>a</a:t>
            </a:r>
            <a:r>
              <a:rPr sz="900" spc="136">
                <a:solidFill>
                  <a:srgbClr val="000000"/>
                </a:solidFill>
                <a:latin typeface="Arial"/>
                <a:cs typeface="Arial"/>
              </a:rPr>
              <a:t> </a:t>
            </a:r>
            <a:r>
              <a:rPr sz="900">
                <a:solidFill>
                  <a:srgbClr val="000000"/>
                </a:solidFill>
                <a:latin typeface="Arial"/>
                <a:cs typeface="Arial"/>
              </a:rPr>
              <a:t>chave</a:t>
            </a:r>
            <a:r>
              <a:rPr lang="pt-BR" sz="900">
                <a:solidFill>
                  <a:srgbClr val="000000"/>
                </a:solidFill>
                <a:latin typeface="Arial"/>
                <a:cs typeface="Arial"/>
              </a:rPr>
              <a:t> </a:t>
            </a:r>
            <a:r>
              <a:rPr sz="900">
                <a:solidFill>
                  <a:srgbClr val="000000"/>
                </a:solidFill>
                <a:latin typeface="Arial"/>
                <a:cs typeface="Arial"/>
              </a:rPr>
              <a:t>para </a:t>
            </a:r>
            <a:r>
              <a:rPr sz="900" dirty="0">
                <a:solidFill>
                  <a:srgbClr val="000000"/>
                </a:solidFill>
                <a:latin typeface="Arial"/>
                <a:cs typeface="Arial"/>
              </a:rPr>
              <a:t>abrir o assento.</a:t>
            </a:r>
          </a:p>
        </p:txBody>
      </p:sp>
      <p:sp>
        <p:nvSpPr>
          <p:cNvPr id="17" name="object 17"/>
          <p:cNvSpPr txBox="1"/>
          <p:nvPr/>
        </p:nvSpPr>
        <p:spPr>
          <a:xfrm>
            <a:off x="541020" y="3560985"/>
            <a:ext cx="3209739"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99" dirty="0">
                <a:solidFill>
                  <a:srgbClr val="000000"/>
                </a:solidFill>
                <a:latin typeface="Arial"/>
                <a:cs typeface="Arial"/>
              </a:rPr>
              <a:t> </a:t>
            </a:r>
            <a:r>
              <a:rPr sz="900" dirty="0">
                <a:solidFill>
                  <a:srgbClr val="000000"/>
                </a:solidFill>
                <a:latin typeface="Arial"/>
                <a:cs typeface="Arial"/>
              </a:rPr>
              <a:t>caso</a:t>
            </a:r>
            <a:r>
              <a:rPr sz="900" spc="99" dirty="0">
                <a:solidFill>
                  <a:srgbClr val="000000"/>
                </a:solidFill>
                <a:latin typeface="Arial"/>
                <a:cs typeface="Arial"/>
              </a:rPr>
              <a:t> </a:t>
            </a:r>
            <a:r>
              <a:rPr sz="900" dirty="0">
                <a:solidFill>
                  <a:srgbClr val="000000"/>
                </a:solidFill>
                <a:latin typeface="Arial"/>
                <a:cs typeface="Arial"/>
              </a:rPr>
              <a:t>da</a:t>
            </a:r>
            <a:r>
              <a:rPr sz="900" spc="108" dirty="0">
                <a:solidFill>
                  <a:srgbClr val="000000"/>
                </a:solidFill>
                <a:latin typeface="Arial"/>
                <a:cs typeface="Arial"/>
              </a:rPr>
              <a:t> </a:t>
            </a:r>
            <a:r>
              <a:rPr sz="900" dirty="0">
                <a:solidFill>
                  <a:srgbClr val="000000"/>
                </a:solidFill>
                <a:latin typeface="Arial"/>
                <a:cs typeface="Arial"/>
              </a:rPr>
              <a:t>scooter</a:t>
            </a:r>
            <a:r>
              <a:rPr sz="900" spc="86" dirty="0">
                <a:solidFill>
                  <a:srgbClr val="000000"/>
                </a:solidFill>
                <a:latin typeface="Arial"/>
                <a:cs typeface="Arial"/>
              </a:rPr>
              <a:t> </a:t>
            </a:r>
            <a:r>
              <a:rPr sz="900" dirty="0">
                <a:solidFill>
                  <a:srgbClr val="000000"/>
                </a:solidFill>
                <a:latin typeface="Arial"/>
                <a:cs typeface="Arial"/>
              </a:rPr>
              <a:t>se</a:t>
            </a:r>
            <a:r>
              <a:rPr sz="900" spc="95" dirty="0">
                <a:solidFill>
                  <a:srgbClr val="000000"/>
                </a:solidFill>
                <a:latin typeface="Arial"/>
                <a:cs typeface="Arial"/>
              </a:rPr>
              <a:t> </a:t>
            </a:r>
            <a:r>
              <a:rPr sz="900" dirty="0">
                <a:solidFill>
                  <a:srgbClr val="000000"/>
                </a:solidFill>
                <a:latin typeface="Arial"/>
                <a:cs typeface="Arial"/>
              </a:rPr>
              <a:t>desligar</a:t>
            </a:r>
            <a:r>
              <a:rPr sz="900" spc="99" dirty="0">
                <a:solidFill>
                  <a:srgbClr val="000000"/>
                </a:solidFill>
                <a:latin typeface="Arial"/>
                <a:cs typeface="Arial"/>
              </a:rPr>
              <a:t> </a:t>
            </a:r>
            <a:r>
              <a:rPr sz="900" dirty="0">
                <a:solidFill>
                  <a:srgbClr val="000000"/>
                </a:solidFill>
                <a:latin typeface="Arial"/>
                <a:cs typeface="Arial"/>
              </a:rPr>
              <a:t>e</a:t>
            </a:r>
            <a:r>
              <a:rPr sz="900" spc="100" dirty="0">
                <a:solidFill>
                  <a:srgbClr val="000000"/>
                </a:solidFill>
                <a:latin typeface="Arial"/>
                <a:cs typeface="Arial"/>
              </a:rPr>
              <a:t> </a:t>
            </a:r>
            <a:r>
              <a:rPr sz="900" dirty="0">
                <a:solidFill>
                  <a:srgbClr val="000000"/>
                </a:solidFill>
                <a:latin typeface="Arial"/>
                <a:cs typeface="Arial"/>
              </a:rPr>
              <a:t>se</a:t>
            </a:r>
            <a:r>
              <a:rPr sz="900" spc="105" dirty="0">
                <a:solidFill>
                  <a:srgbClr val="000000"/>
                </a:solidFill>
                <a:latin typeface="Arial"/>
                <a:cs typeface="Arial"/>
              </a:rPr>
              <a:t> </a:t>
            </a:r>
            <a:r>
              <a:rPr sz="900" dirty="0">
                <a:solidFill>
                  <a:srgbClr val="000000"/>
                </a:solidFill>
                <a:latin typeface="Arial"/>
                <a:cs typeface="Arial"/>
              </a:rPr>
              <a:t>esquecer</a:t>
            </a:r>
            <a:r>
              <a:rPr sz="900" spc="85" dirty="0">
                <a:solidFill>
                  <a:srgbClr val="000000"/>
                </a:solidFill>
                <a:latin typeface="Arial"/>
                <a:cs typeface="Arial"/>
              </a:rPr>
              <a:t> </a:t>
            </a:r>
            <a:r>
              <a:rPr sz="900" dirty="0">
                <a:solidFill>
                  <a:srgbClr val="000000"/>
                </a:solidFill>
                <a:latin typeface="Arial"/>
                <a:cs typeface="Arial"/>
              </a:rPr>
              <a:t>de</a:t>
            </a:r>
            <a:r>
              <a:rPr sz="900" spc="85" dirty="0">
                <a:solidFill>
                  <a:srgbClr val="000000"/>
                </a:solidFill>
                <a:latin typeface="Arial"/>
                <a:cs typeface="Arial"/>
              </a:rPr>
              <a:t> </a:t>
            </a:r>
            <a:r>
              <a:rPr sz="900" dirty="0">
                <a:solidFill>
                  <a:srgbClr val="000000"/>
                </a:solidFill>
                <a:latin typeface="Arial"/>
                <a:cs typeface="Arial"/>
              </a:rPr>
              <a:t>fechar</a:t>
            </a:r>
            <a:r>
              <a:rPr sz="900" spc="97"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assento,</a:t>
            </a:r>
            <a:r>
              <a:rPr sz="900" spc="50" dirty="0">
                <a:solidFill>
                  <a:srgbClr val="000000"/>
                </a:solidFill>
                <a:latin typeface="Arial"/>
                <a:cs typeface="Arial"/>
              </a:rPr>
              <a:t> </a:t>
            </a:r>
            <a:r>
              <a:rPr sz="900" dirty="0">
                <a:solidFill>
                  <a:srgbClr val="000000"/>
                </a:solidFill>
                <a:latin typeface="Arial"/>
                <a:cs typeface="Arial"/>
              </a:rPr>
              <a:t>quando</a:t>
            </a:r>
            <a:r>
              <a:rPr sz="900" spc="52" dirty="0">
                <a:solidFill>
                  <a:srgbClr val="000000"/>
                </a:solidFill>
                <a:latin typeface="Arial"/>
                <a:cs typeface="Arial"/>
              </a:rPr>
              <a:t> </a:t>
            </a:r>
            <a:r>
              <a:rPr sz="900" dirty="0">
                <a:solidFill>
                  <a:srgbClr val="000000"/>
                </a:solidFill>
                <a:latin typeface="Arial"/>
                <a:cs typeface="Arial"/>
              </a:rPr>
              <a:t>sair</a:t>
            </a:r>
            <a:r>
              <a:rPr sz="900" spc="61" dirty="0">
                <a:solidFill>
                  <a:srgbClr val="000000"/>
                </a:solidFill>
                <a:latin typeface="Arial"/>
                <a:cs typeface="Arial"/>
              </a:rPr>
              <a:t> </a:t>
            </a:r>
            <a:r>
              <a:rPr sz="900" dirty="0">
                <a:solidFill>
                  <a:srgbClr val="000000"/>
                </a:solidFill>
                <a:latin typeface="Arial"/>
                <a:cs typeface="Arial"/>
              </a:rPr>
              <a:t>do</a:t>
            </a:r>
            <a:r>
              <a:rPr sz="900" spc="51" dirty="0">
                <a:solidFill>
                  <a:srgbClr val="000000"/>
                </a:solidFill>
                <a:latin typeface="Arial"/>
                <a:cs typeface="Arial"/>
              </a:rPr>
              <a:t> </a:t>
            </a:r>
            <a:r>
              <a:rPr sz="900" dirty="0">
                <a:solidFill>
                  <a:srgbClr val="000000"/>
                </a:solidFill>
                <a:latin typeface="Arial"/>
                <a:cs typeface="Arial"/>
              </a:rPr>
              <a:t>raio</a:t>
            </a:r>
            <a:r>
              <a:rPr sz="900" spc="39" dirty="0">
                <a:solidFill>
                  <a:srgbClr val="000000"/>
                </a:solidFill>
                <a:latin typeface="Arial"/>
                <a:cs typeface="Arial"/>
              </a:rPr>
              <a:t> </a:t>
            </a:r>
            <a:r>
              <a:rPr sz="900" dirty="0">
                <a:solidFill>
                  <a:srgbClr val="000000"/>
                </a:solidFill>
                <a:latin typeface="Arial"/>
                <a:cs typeface="Arial"/>
              </a:rPr>
              <a:t>de</a:t>
            </a:r>
            <a:r>
              <a:rPr sz="900" spc="61" dirty="0">
                <a:solidFill>
                  <a:srgbClr val="000000"/>
                </a:solidFill>
                <a:latin typeface="Arial"/>
                <a:cs typeface="Arial"/>
              </a:rPr>
              <a:t> </a:t>
            </a:r>
            <a:r>
              <a:rPr sz="900" dirty="0">
                <a:solidFill>
                  <a:srgbClr val="000000"/>
                </a:solidFill>
                <a:latin typeface="Arial"/>
                <a:cs typeface="Arial"/>
              </a:rPr>
              <a:t>ação</a:t>
            </a:r>
            <a:r>
              <a:rPr sz="900" spc="51" dirty="0">
                <a:solidFill>
                  <a:srgbClr val="000000"/>
                </a:solidFill>
                <a:latin typeface="Arial"/>
                <a:cs typeface="Arial"/>
              </a:rPr>
              <a:t> </a:t>
            </a:r>
            <a:r>
              <a:rPr sz="900" dirty="0">
                <a:solidFill>
                  <a:srgbClr val="000000"/>
                </a:solidFill>
                <a:latin typeface="Arial"/>
                <a:cs typeface="Arial"/>
              </a:rPr>
              <a:t>pode</a:t>
            </a:r>
            <a:r>
              <a:rPr sz="900" spc="51" dirty="0">
                <a:solidFill>
                  <a:srgbClr val="000000"/>
                </a:solidFill>
                <a:latin typeface="Arial"/>
                <a:cs typeface="Arial"/>
              </a:rPr>
              <a:t> </a:t>
            </a:r>
            <a:r>
              <a:rPr sz="900" dirty="0">
                <a:solidFill>
                  <a:srgbClr val="000000"/>
                </a:solidFill>
                <a:latin typeface="Arial"/>
                <a:cs typeface="Arial"/>
              </a:rPr>
              <a:t>soar</a:t>
            </a:r>
            <a:r>
              <a:rPr sz="900" spc="61" dirty="0">
                <a:solidFill>
                  <a:srgbClr val="000000"/>
                </a:solidFill>
                <a:latin typeface="Arial"/>
                <a:cs typeface="Arial"/>
              </a:rPr>
              <a:t> </a:t>
            </a:r>
            <a:r>
              <a:rPr sz="900" dirty="0">
                <a:solidFill>
                  <a:srgbClr val="000000"/>
                </a:solidFill>
                <a:latin typeface="Arial"/>
                <a:cs typeface="Arial"/>
              </a:rPr>
              <a:t>o</a:t>
            </a:r>
            <a:r>
              <a:rPr sz="900" spc="51" dirty="0">
                <a:solidFill>
                  <a:srgbClr val="000000"/>
                </a:solidFill>
                <a:latin typeface="Arial"/>
                <a:cs typeface="Arial"/>
              </a:rPr>
              <a:t> </a:t>
            </a:r>
            <a:r>
              <a:rPr sz="900" dirty="0">
                <a:solidFill>
                  <a:srgbClr val="000000"/>
                </a:solidFill>
                <a:latin typeface="Arial"/>
                <a:cs typeface="Arial"/>
              </a:rPr>
              <a:t>zumbido</a:t>
            </a:r>
          </a:p>
          <a:p>
            <a:pPr marL="0" marR="0">
              <a:lnSpc>
                <a:spcPts val="1005"/>
              </a:lnSpc>
              <a:spcBef>
                <a:spcPts val="194"/>
              </a:spcBef>
              <a:spcAft>
                <a:spcPts val="0"/>
              </a:spcAft>
            </a:pPr>
            <a:r>
              <a:rPr sz="900" dirty="0">
                <a:solidFill>
                  <a:srgbClr val="000000"/>
                </a:solidFill>
                <a:latin typeface="Arial"/>
                <a:cs typeface="Arial"/>
              </a:rPr>
              <a:t>por</a:t>
            </a:r>
            <a:r>
              <a:rPr sz="900" spc="34" dirty="0">
                <a:solidFill>
                  <a:srgbClr val="000000"/>
                </a:solidFill>
                <a:latin typeface="Arial"/>
                <a:cs typeface="Arial"/>
              </a:rPr>
              <a:t> </a:t>
            </a:r>
            <a:r>
              <a:rPr sz="900" dirty="0">
                <a:solidFill>
                  <a:srgbClr val="000000"/>
                </a:solidFill>
                <a:latin typeface="Arial"/>
                <a:cs typeface="Arial"/>
              </a:rPr>
              <a:t>três</a:t>
            </a:r>
            <a:r>
              <a:rPr sz="900" spc="33" dirty="0">
                <a:solidFill>
                  <a:srgbClr val="000000"/>
                </a:solidFill>
                <a:latin typeface="Arial"/>
                <a:cs typeface="Arial"/>
              </a:rPr>
              <a:t> </a:t>
            </a:r>
            <a:r>
              <a:rPr sz="900" dirty="0">
                <a:solidFill>
                  <a:srgbClr val="000000"/>
                </a:solidFill>
                <a:latin typeface="Arial"/>
                <a:cs typeface="Arial"/>
              </a:rPr>
              <a:t>vezes</a:t>
            </a:r>
            <a:r>
              <a:rPr sz="900" spc="32" dirty="0">
                <a:solidFill>
                  <a:srgbClr val="000000"/>
                </a:solidFill>
                <a:latin typeface="Arial"/>
                <a:cs typeface="Arial"/>
              </a:rPr>
              <a:t> </a:t>
            </a:r>
            <a:r>
              <a:rPr sz="900" dirty="0">
                <a:solidFill>
                  <a:srgbClr val="000000"/>
                </a:solidFill>
                <a:latin typeface="Arial"/>
                <a:cs typeface="Arial"/>
              </a:rPr>
              <a:t>para</a:t>
            </a:r>
            <a:r>
              <a:rPr sz="900" spc="27" dirty="0">
                <a:solidFill>
                  <a:srgbClr val="000000"/>
                </a:solidFill>
                <a:latin typeface="Arial"/>
                <a:cs typeface="Arial"/>
              </a:rPr>
              <a:t> </a:t>
            </a:r>
            <a:r>
              <a:rPr sz="900" dirty="0">
                <a:solidFill>
                  <a:srgbClr val="000000"/>
                </a:solidFill>
                <a:latin typeface="Arial"/>
                <a:cs typeface="Arial"/>
              </a:rPr>
              <a:t>o</a:t>
            </a:r>
            <a:r>
              <a:rPr sz="900" spc="29" dirty="0">
                <a:solidFill>
                  <a:srgbClr val="000000"/>
                </a:solidFill>
                <a:latin typeface="Arial"/>
                <a:cs typeface="Arial"/>
              </a:rPr>
              <a:t> </a:t>
            </a:r>
            <a:r>
              <a:rPr sz="900" dirty="0">
                <a:solidFill>
                  <a:srgbClr val="000000"/>
                </a:solidFill>
                <a:latin typeface="Arial"/>
                <a:cs typeface="Arial"/>
              </a:rPr>
              <a:t>recordar,</a:t>
            </a:r>
            <a:r>
              <a:rPr sz="900" spc="41" dirty="0">
                <a:solidFill>
                  <a:srgbClr val="000000"/>
                </a:solidFill>
                <a:latin typeface="Arial"/>
                <a:cs typeface="Arial"/>
              </a:rPr>
              <a:t> </a:t>
            </a:r>
            <a:r>
              <a:rPr sz="900" dirty="0">
                <a:solidFill>
                  <a:srgbClr val="000000"/>
                </a:solidFill>
                <a:latin typeface="Arial"/>
                <a:cs typeface="Arial"/>
              </a:rPr>
              <a:t>e,</a:t>
            </a:r>
            <a:r>
              <a:rPr sz="900" spc="25" dirty="0">
                <a:solidFill>
                  <a:srgbClr val="000000"/>
                </a:solidFill>
                <a:latin typeface="Arial"/>
                <a:cs typeface="Arial"/>
              </a:rPr>
              <a:t> </a:t>
            </a:r>
            <a:r>
              <a:rPr sz="900" dirty="0">
                <a:solidFill>
                  <a:srgbClr val="000000"/>
                </a:solidFill>
                <a:latin typeface="Arial"/>
                <a:cs typeface="Arial"/>
              </a:rPr>
              <a:t>em</a:t>
            </a:r>
            <a:r>
              <a:rPr sz="900" spc="39" dirty="0">
                <a:solidFill>
                  <a:srgbClr val="000000"/>
                </a:solidFill>
                <a:latin typeface="Arial"/>
                <a:cs typeface="Arial"/>
              </a:rPr>
              <a:t> </a:t>
            </a:r>
            <a:r>
              <a:rPr sz="900" dirty="0">
                <a:solidFill>
                  <a:srgbClr val="000000"/>
                </a:solidFill>
                <a:latin typeface="Arial"/>
                <a:cs typeface="Arial"/>
              </a:rPr>
              <a:t>seguida,</a:t>
            </a:r>
            <a:r>
              <a:rPr sz="900" spc="27" dirty="0">
                <a:solidFill>
                  <a:srgbClr val="000000"/>
                </a:solidFill>
                <a:latin typeface="Arial"/>
                <a:cs typeface="Arial"/>
              </a:rPr>
              <a:t> </a:t>
            </a:r>
            <a:r>
              <a:rPr sz="900" dirty="0">
                <a:solidFill>
                  <a:srgbClr val="000000"/>
                </a:solidFill>
                <a:latin typeface="Arial"/>
                <a:cs typeface="Arial"/>
              </a:rPr>
              <a:t>a</a:t>
            </a:r>
            <a:r>
              <a:rPr sz="900" spc="28" dirty="0">
                <a:solidFill>
                  <a:srgbClr val="000000"/>
                </a:solidFill>
                <a:latin typeface="Arial"/>
                <a:cs typeface="Arial"/>
              </a:rPr>
              <a:t> </a:t>
            </a:r>
            <a:r>
              <a:rPr sz="900" dirty="0">
                <a:solidFill>
                  <a:srgbClr val="000000"/>
                </a:solidFill>
                <a:latin typeface="Arial"/>
                <a:cs typeface="Arial"/>
              </a:rPr>
              <a:t>iluminação</a:t>
            </a:r>
          </a:p>
          <a:p>
            <a:pPr marL="0" marR="0">
              <a:lnSpc>
                <a:spcPts val="1005"/>
              </a:lnSpc>
              <a:spcBef>
                <a:spcPts val="194"/>
              </a:spcBef>
              <a:spcAft>
                <a:spcPts val="0"/>
              </a:spcAft>
            </a:pPr>
            <a:r>
              <a:rPr sz="900" dirty="0">
                <a:solidFill>
                  <a:srgbClr val="000000"/>
                </a:solidFill>
                <a:latin typeface="Arial"/>
                <a:cs typeface="Arial"/>
              </a:rPr>
              <a:t>interior</a:t>
            </a:r>
            <a:r>
              <a:rPr sz="900" spc="720" dirty="0">
                <a:solidFill>
                  <a:srgbClr val="000000"/>
                </a:solidFill>
                <a:latin typeface="Arial"/>
                <a:cs typeface="Arial"/>
              </a:rPr>
              <a:t> </a:t>
            </a:r>
            <a:r>
              <a:rPr sz="900" dirty="0">
                <a:solidFill>
                  <a:srgbClr val="000000"/>
                </a:solidFill>
                <a:latin typeface="Arial"/>
                <a:cs typeface="Arial"/>
              </a:rPr>
              <a:t>do</a:t>
            </a:r>
            <a:r>
              <a:rPr sz="900" spc="709" dirty="0">
                <a:solidFill>
                  <a:srgbClr val="000000"/>
                </a:solidFill>
                <a:latin typeface="Arial"/>
                <a:cs typeface="Arial"/>
              </a:rPr>
              <a:t> </a:t>
            </a:r>
            <a:r>
              <a:rPr sz="900" dirty="0">
                <a:solidFill>
                  <a:srgbClr val="000000"/>
                </a:solidFill>
                <a:latin typeface="Arial"/>
                <a:cs typeface="Arial"/>
              </a:rPr>
              <a:t>compartimento</a:t>
            </a:r>
            <a:r>
              <a:rPr sz="900" spc="715" dirty="0">
                <a:solidFill>
                  <a:srgbClr val="000000"/>
                </a:solidFill>
                <a:latin typeface="Arial"/>
                <a:cs typeface="Arial"/>
              </a:rPr>
              <a:t> </a:t>
            </a:r>
            <a:r>
              <a:rPr sz="900">
                <a:solidFill>
                  <a:srgbClr val="000000"/>
                </a:solidFill>
                <a:latin typeface="Arial"/>
                <a:cs typeface="Arial"/>
              </a:rPr>
              <a:t>do</a:t>
            </a:r>
            <a:r>
              <a:rPr sz="900" spc="721">
                <a:solidFill>
                  <a:srgbClr val="000000"/>
                </a:solidFill>
                <a:latin typeface="Arial"/>
                <a:cs typeface="Arial"/>
              </a:rPr>
              <a:t> </a:t>
            </a:r>
            <a:r>
              <a:rPr sz="900">
                <a:solidFill>
                  <a:srgbClr val="000000"/>
                </a:solidFill>
                <a:latin typeface="Arial"/>
                <a:cs typeface="Arial"/>
              </a:rPr>
              <a:t>capacete</a:t>
            </a:r>
            <a:r>
              <a:rPr lang="pt-BR" sz="900" spc="714">
                <a:solidFill>
                  <a:srgbClr val="000000"/>
                </a:solidFill>
                <a:latin typeface="Arial"/>
                <a:cs typeface="Arial"/>
              </a:rPr>
              <a:t> </a:t>
            </a:r>
            <a:r>
              <a:rPr sz="900">
                <a:solidFill>
                  <a:srgbClr val="000000"/>
                </a:solidFill>
                <a:latin typeface="Arial"/>
                <a:cs typeface="Arial"/>
              </a:rPr>
              <a:t>apagará</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automaticamente.</a:t>
            </a:r>
          </a:p>
        </p:txBody>
      </p:sp>
      <p:sp>
        <p:nvSpPr>
          <p:cNvPr id="18" name="object 18"/>
          <p:cNvSpPr txBox="1"/>
          <p:nvPr/>
        </p:nvSpPr>
        <p:spPr>
          <a:xfrm>
            <a:off x="541020" y="4399439"/>
            <a:ext cx="3206971"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Mantendo</a:t>
            </a:r>
            <a:r>
              <a:rPr sz="900" spc="26">
                <a:solidFill>
                  <a:srgbClr val="000000"/>
                </a:solidFill>
                <a:latin typeface="Arial"/>
                <a:cs typeface="Arial"/>
              </a:rPr>
              <a:t> </a:t>
            </a:r>
            <a:r>
              <a:rPr lang="pt-BR" sz="900">
                <a:solidFill>
                  <a:srgbClr val="000000"/>
                </a:solidFill>
                <a:latin typeface="Arial"/>
                <a:cs typeface="Arial"/>
              </a:rPr>
              <a:t>apertado</a:t>
            </a:r>
            <a:r>
              <a:rPr sz="900" spc="27">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botão</a:t>
            </a:r>
            <a:r>
              <a:rPr sz="900" spc="40" dirty="0">
                <a:solidFill>
                  <a:srgbClr val="000000"/>
                </a:solidFill>
                <a:latin typeface="Arial"/>
                <a:cs typeface="Arial"/>
              </a:rPr>
              <a:t> </a:t>
            </a:r>
            <a:r>
              <a:rPr sz="900" dirty="0">
                <a:solidFill>
                  <a:srgbClr val="000000"/>
                </a:solidFill>
                <a:latin typeface="Arial"/>
                <a:cs typeface="Arial"/>
              </a:rPr>
              <a:t>direito</a:t>
            </a:r>
            <a:r>
              <a:rPr sz="900" spc="43" dirty="0">
                <a:solidFill>
                  <a:srgbClr val="000000"/>
                </a:solidFill>
                <a:latin typeface="Arial"/>
                <a:cs typeface="Arial"/>
              </a:rPr>
              <a:t> </a:t>
            </a:r>
            <a:r>
              <a:rPr sz="900" dirty="0">
                <a:solidFill>
                  <a:srgbClr val="000000"/>
                </a:solidFill>
                <a:latin typeface="Arial"/>
                <a:cs typeface="Arial"/>
              </a:rPr>
              <a:t>da</a:t>
            </a:r>
            <a:r>
              <a:rPr sz="900" spc="48" dirty="0">
                <a:solidFill>
                  <a:srgbClr val="000000"/>
                </a:solidFill>
                <a:latin typeface="Arial"/>
                <a:cs typeface="Arial"/>
              </a:rPr>
              <a:t> </a:t>
            </a:r>
            <a:r>
              <a:rPr sz="900" dirty="0">
                <a:solidFill>
                  <a:srgbClr val="000000"/>
                </a:solidFill>
                <a:latin typeface="Arial"/>
                <a:cs typeface="Arial"/>
              </a:rPr>
              <a:t>chave</a:t>
            </a:r>
            <a:r>
              <a:rPr sz="900" spc="41" dirty="0">
                <a:solidFill>
                  <a:srgbClr val="000000"/>
                </a:solidFill>
                <a:latin typeface="Arial"/>
                <a:cs typeface="Arial"/>
              </a:rPr>
              <a:t> </a:t>
            </a:r>
            <a:r>
              <a:rPr sz="900" dirty="0">
                <a:solidFill>
                  <a:srgbClr val="000000"/>
                </a:solidFill>
                <a:latin typeface="Arial"/>
                <a:cs typeface="Arial"/>
              </a:rPr>
              <a:t>de</a:t>
            </a:r>
            <a:r>
              <a:rPr sz="900" spc="37" dirty="0">
                <a:solidFill>
                  <a:srgbClr val="000000"/>
                </a:solidFill>
                <a:latin typeface="Arial"/>
                <a:cs typeface="Arial"/>
              </a:rPr>
              <a:t> </a:t>
            </a:r>
            <a:r>
              <a:rPr sz="900" dirty="0">
                <a:solidFill>
                  <a:srgbClr val="000000"/>
                </a:solidFill>
                <a:latin typeface="Arial"/>
                <a:cs typeface="Arial"/>
              </a:rPr>
              <a:t>proximidade</a:t>
            </a:r>
          </a:p>
          <a:p>
            <a:pPr marL="0" marR="0">
              <a:lnSpc>
                <a:spcPts val="1005"/>
              </a:lnSpc>
              <a:spcBef>
                <a:spcPts val="194"/>
              </a:spcBef>
              <a:spcAft>
                <a:spcPts val="0"/>
              </a:spcAft>
            </a:pPr>
            <a:r>
              <a:rPr sz="900" dirty="0">
                <a:solidFill>
                  <a:srgbClr val="000000"/>
                </a:solidFill>
                <a:latin typeface="Arial"/>
                <a:cs typeface="Arial"/>
              </a:rPr>
              <a:t>poderá</a:t>
            </a:r>
            <a:r>
              <a:rPr sz="900" spc="99" dirty="0">
                <a:solidFill>
                  <a:srgbClr val="000000"/>
                </a:solidFill>
                <a:latin typeface="Arial"/>
                <a:cs typeface="Arial"/>
              </a:rPr>
              <a:t> </a:t>
            </a:r>
            <a:r>
              <a:rPr sz="900" dirty="0">
                <a:solidFill>
                  <a:srgbClr val="000000"/>
                </a:solidFill>
                <a:latin typeface="Arial"/>
                <a:cs typeface="Arial"/>
              </a:rPr>
              <a:t>abrir</a:t>
            </a:r>
            <a:r>
              <a:rPr sz="900" spc="110" dirty="0">
                <a:solidFill>
                  <a:srgbClr val="000000"/>
                </a:solidFill>
                <a:latin typeface="Arial"/>
                <a:cs typeface="Arial"/>
              </a:rPr>
              <a:t> </a:t>
            </a:r>
            <a:r>
              <a:rPr sz="900" dirty="0">
                <a:solidFill>
                  <a:srgbClr val="000000"/>
                </a:solidFill>
                <a:latin typeface="Arial"/>
                <a:cs typeface="Arial"/>
              </a:rPr>
              <a:t>o</a:t>
            </a:r>
            <a:r>
              <a:rPr sz="900" spc="101" dirty="0">
                <a:solidFill>
                  <a:srgbClr val="000000"/>
                </a:solidFill>
                <a:latin typeface="Arial"/>
                <a:cs typeface="Arial"/>
              </a:rPr>
              <a:t> </a:t>
            </a:r>
            <a:r>
              <a:rPr sz="900" dirty="0">
                <a:solidFill>
                  <a:srgbClr val="000000"/>
                </a:solidFill>
                <a:latin typeface="Arial"/>
                <a:cs typeface="Arial"/>
              </a:rPr>
              <a:t>assento</a:t>
            </a:r>
            <a:r>
              <a:rPr sz="900" spc="103" dirty="0">
                <a:solidFill>
                  <a:srgbClr val="000000"/>
                </a:solidFill>
                <a:latin typeface="Arial"/>
                <a:cs typeface="Arial"/>
              </a:rPr>
              <a:t> </a:t>
            </a:r>
            <a:r>
              <a:rPr sz="900" dirty="0">
                <a:solidFill>
                  <a:srgbClr val="000000"/>
                </a:solidFill>
                <a:latin typeface="Arial"/>
                <a:cs typeface="Arial"/>
              </a:rPr>
              <a:t>num</a:t>
            </a:r>
            <a:r>
              <a:rPr sz="900" spc="116" dirty="0">
                <a:solidFill>
                  <a:srgbClr val="000000"/>
                </a:solidFill>
                <a:latin typeface="Arial"/>
                <a:cs typeface="Arial"/>
              </a:rPr>
              <a:t> </a:t>
            </a:r>
            <a:r>
              <a:rPr sz="900" dirty="0">
                <a:solidFill>
                  <a:srgbClr val="000000"/>
                </a:solidFill>
                <a:latin typeface="Arial"/>
                <a:cs typeface="Arial"/>
              </a:rPr>
              <a:t>raio</a:t>
            </a:r>
            <a:r>
              <a:rPr sz="900" spc="102" dirty="0">
                <a:solidFill>
                  <a:srgbClr val="000000"/>
                </a:solidFill>
                <a:latin typeface="Arial"/>
                <a:cs typeface="Arial"/>
              </a:rPr>
              <a:t> </a:t>
            </a:r>
            <a:r>
              <a:rPr sz="900" dirty="0">
                <a:solidFill>
                  <a:srgbClr val="000000"/>
                </a:solidFill>
                <a:latin typeface="Arial"/>
                <a:cs typeface="Arial"/>
              </a:rPr>
              <a:t>de</a:t>
            </a:r>
            <a:r>
              <a:rPr sz="900" spc="97" dirty="0">
                <a:solidFill>
                  <a:srgbClr val="000000"/>
                </a:solidFill>
                <a:latin typeface="Arial"/>
                <a:cs typeface="Arial"/>
              </a:rPr>
              <a:t> </a:t>
            </a:r>
            <a:r>
              <a:rPr sz="900" dirty="0">
                <a:solidFill>
                  <a:srgbClr val="000000"/>
                </a:solidFill>
                <a:latin typeface="Arial"/>
                <a:cs typeface="Arial"/>
              </a:rPr>
              <a:t>30</a:t>
            </a:r>
            <a:r>
              <a:rPr sz="900" spc="97" dirty="0">
                <a:solidFill>
                  <a:srgbClr val="000000"/>
                </a:solidFill>
                <a:latin typeface="Arial"/>
                <a:cs typeface="Arial"/>
              </a:rPr>
              <a:t> </a:t>
            </a:r>
            <a:r>
              <a:rPr sz="900" dirty="0">
                <a:solidFill>
                  <a:srgbClr val="000000"/>
                </a:solidFill>
                <a:latin typeface="Arial"/>
                <a:cs typeface="Arial"/>
              </a:rPr>
              <a:t>metros.</a:t>
            </a:r>
            <a:r>
              <a:rPr sz="900" spc="98" dirty="0">
                <a:solidFill>
                  <a:srgbClr val="000000"/>
                </a:solidFill>
                <a:latin typeface="Arial"/>
                <a:cs typeface="Arial"/>
              </a:rPr>
              <a:t> </a:t>
            </a:r>
            <a:r>
              <a:rPr sz="900" dirty="0">
                <a:solidFill>
                  <a:srgbClr val="000000"/>
                </a:solidFill>
                <a:latin typeface="Arial"/>
                <a:cs typeface="Arial"/>
              </a:rPr>
              <a:t>Passado</a:t>
            </a:r>
            <a:r>
              <a:rPr sz="900" spc="112" dirty="0">
                <a:solidFill>
                  <a:srgbClr val="000000"/>
                </a:solidFill>
                <a:latin typeface="Arial"/>
                <a:cs typeface="Arial"/>
              </a:rPr>
              <a:t> </a:t>
            </a:r>
            <a:r>
              <a:rPr sz="900" dirty="0">
                <a:solidFill>
                  <a:srgbClr val="000000"/>
                </a:solidFill>
                <a:latin typeface="Arial"/>
                <a:cs typeface="Arial"/>
              </a:rPr>
              <a:t>1</a:t>
            </a:r>
          </a:p>
        </p:txBody>
      </p:sp>
      <p:sp>
        <p:nvSpPr>
          <p:cNvPr id="19" name="object 19"/>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69392" y="1365250"/>
            <a:ext cx="3152267" cy="78371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1123516"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Porta-luvas</a:t>
            </a:r>
          </a:p>
        </p:txBody>
      </p:sp>
      <p:sp>
        <p:nvSpPr>
          <p:cNvPr id="6" name="object 6"/>
          <p:cNvSpPr txBox="1"/>
          <p:nvPr/>
        </p:nvSpPr>
        <p:spPr>
          <a:xfrm>
            <a:off x="3964559" y="591184"/>
            <a:ext cx="3076066" cy="205184"/>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Abertura </a:t>
            </a:r>
            <a:r>
              <a:rPr sz="1400" b="1">
                <a:solidFill>
                  <a:srgbClr val="000000"/>
                </a:solidFill>
                <a:latin typeface="Arial"/>
                <a:cs typeface="Arial"/>
              </a:rPr>
              <a:t>do </a:t>
            </a:r>
            <a:r>
              <a:rPr lang="pt-BR" sz="1400" b="1">
                <a:solidFill>
                  <a:srgbClr val="000000"/>
                </a:solidFill>
                <a:latin typeface="Arial"/>
                <a:cs typeface="Arial"/>
              </a:rPr>
              <a:t>tanque de combustível</a:t>
            </a:r>
            <a:endParaRPr sz="1400" b="1" dirty="0">
              <a:solidFill>
                <a:srgbClr val="000000"/>
              </a:solidFill>
              <a:latin typeface="Arial"/>
              <a:cs typeface="Arial"/>
            </a:endParaRPr>
          </a:p>
        </p:txBody>
      </p:sp>
      <p:sp>
        <p:nvSpPr>
          <p:cNvPr id="7" name="object 7"/>
          <p:cNvSpPr txBox="1"/>
          <p:nvPr/>
        </p:nvSpPr>
        <p:spPr>
          <a:xfrm>
            <a:off x="541020" y="888397"/>
            <a:ext cx="3206971"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Apenas</a:t>
            </a:r>
            <a:r>
              <a:rPr sz="900" spc="31" dirty="0">
                <a:solidFill>
                  <a:srgbClr val="000000"/>
                </a:solidFill>
                <a:latin typeface="Arial"/>
                <a:cs typeface="Arial"/>
              </a:rPr>
              <a:t> </a:t>
            </a:r>
            <a:r>
              <a:rPr sz="900" dirty="0">
                <a:solidFill>
                  <a:srgbClr val="000000"/>
                </a:solidFill>
                <a:latin typeface="Arial"/>
                <a:cs typeface="Arial"/>
              </a:rPr>
              <a:t>quando</a:t>
            </a:r>
            <a:r>
              <a:rPr sz="900" spc="30" dirty="0">
                <a:solidFill>
                  <a:srgbClr val="000000"/>
                </a:solidFill>
                <a:latin typeface="Arial"/>
                <a:cs typeface="Arial"/>
              </a:rPr>
              <a:t> </a:t>
            </a:r>
            <a:r>
              <a:rPr sz="900" dirty="0">
                <a:solidFill>
                  <a:srgbClr val="000000"/>
                </a:solidFill>
                <a:latin typeface="Arial"/>
                <a:cs typeface="Arial"/>
              </a:rPr>
              <a:t>a</a:t>
            </a:r>
            <a:r>
              <a:rPr sz="900" spc="17" dirty="0">
                <a:solidFill>
                  <a:srgbClr val="000000"/>
                </a:solidFill>
                <a:latin typeface="Arial"/>
                <a:cs typeface="Arial"/>
              </a:rPr>
              <a:t> </a:t>
            </a:r>
            <a:r>
              <a:rPr sz="900" dirty="0">
                <a:solidFill>
                  <a:srgbClr val="000000"/>
                </a:solidFill>
                <a:latin typeface="Arial"/>
                <a:cs typeface="Arial"/>
              </a:rPr>
              <a:t>scooter</a:t>
            </a:r>
            <a:r>
              <a:rPr sz="900" spc="26" dirty="0">
                <a:solidFill>
                  <a:srgbClr val="000000"/>
                </a:solidFill>
                <a:latin typeface="Arial"/>
                <a:cs typeface="Arial"/>
              </a:rPr>
              <a:t> </a:t>
            </a:r>
            <a:r>
              <a:rPr sz="900" dirty="0">
                <a:solidFill>
                  <a:srgbClr val="000000"/>
                </a:solidFill>
                <a:latin typeface="Arial"/>
                <a:cs typeface="Arial"/>
              </a:rPr>
              <a:t>estiver</a:t>
            </a:r>
            <a:r>
              <a:rPr sz="900" spc="26" dirty="0">
                <a:solidFill>
                  <a:srgbClr val="000000"/>
                </a:solidFill>
                <a:latin typeface="Arial"/>
                <a:cs typeface="Arial"/>
              </a:rPr>
              <a:t> </a:t>
            </a:r>
            <a:r>
              <a:rPr sz="900" dirty="0">
                <a:solidFill>
                  <a:srgbClr val="000000"/>
                </a:solidFill>
                <a:latin typeface="Arial"/>
                <a:cs typeface="Arial"/>
              </a:rPr>
              <a:t>ligada</a:t>
            </a:r>
            <a:r>
              <a:rPr sz="900">
                <a:solidFill>
                  <a:srgbClr val="000000"/>
                </a:solidFill>
                <a:latin typeface="Arial"/>
                <a:cs typeface="Arial"/>
              </a:rPr>
              <a:t>,</a:t>
            </a:r>
            <a:r>
              <a:rPr sz="900" spc="16">
                <a:solidFill>
                  <a:srgbClr val="000000"/>
                </a:solidFill>
                <a:latin typeface="Arial"/>
                <a:cs typeface="Arial"/>
              </a:rPr>
              <a:t> </a:t>
            </a:r>
            <a:r>
              <a:rPr lang="pt-BR" sz="900">
                <a:solidFill>
                  <a:srgbClr val="000000"/>
                </a:solidFill>
                <a:latin typeface="Arial"/>
                <a:cs typeface="Arial"/>
              </a:rPr>
              <a:t>aperte</a:t>
            </a:r>
            <a:r>
              <a:rPr sz="900" spc="28">
                <a:solidFill>
                  <a:srgbClr val="000000"/>
                </a:solidFill>
                <a:latin typeface="Arial"/>
                <a:cs typeface="Arial"/>
              </a:rPr>
              <a:t> </a:t>
            </a:r>
            <a:r>
              <a:rPr sz="900" dirty="0">
                <a:solidFill>
                  <a:srgbClr val="000000"/>
                </a:solidFill>
                <a:latin typeface="Arial"/>
                <a:cs typeface="Arial"/>
              </a:rPr>
              <a:t>o</a:t>
            </a:r>
            <a:r>
              <a:rPr sz="900" spc="17" dirty="0">
                <a:solidFill>
                  <a:srgbClr val="000000"/>
                </a:solidFill>
                <a:latin typeface="Arial"/>
                <a:cs typeface="Arial"/>
              </a:rPr>
              <a:t> </a:t>
            </a:r>
            <a:r>
              <a:rPr sz="900" dirty="0">
                <a:solidFill>
                  <a:srgbClr val="000000"/>
                </a:solidFill>
                <a:latin typeface="Arial"/>
                <a:cs typeface="Arial"/>
              </a:rPr>
              <a:t>botão</a:t>
            </a:r>
            <a:r>
              <a:rPr sz="900" spc="16"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abrir o porta-luvas dianteiro.</a:t>
            </a:r>
          </a:p>
        </p:txBody>
      </p:sp>
      <p:sp>
        <p:nvSpPr>
          <p:cNvPr id="8" name="object 8"/>
          <p:cNvSpPr txBox="1"/>
          <p:nvPr/>
        </p:nvSpPr>
        <p:spPr>
          <a:xfrm>
            <a:off x="3964559" y="888397"/>
            <a:ext cx="3206040" cy="282129"/>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spc="37">
                <a:solidFill>
                  <a:srgbClr val="000000"/>
                </a:solidFill>
                <a:latin typeface="Arial"/>
                <a:cs typeface="Arial"/>
              </a:rPr>
              <a:t>A tampa</a:t>
            </a:r>
            <a:r>
              <a:rPr sz="900" spc="37">
                <a:solidFill>
                  <a:srgbClr val="000000"/>
                </a:solidFill>
                <a:latin typeface="Arial"/>
                <a:cs typeface="Arial"/>
              </a:rPr>
              <a:t> </a:t>
            </a:r>
            <a:r>
              <a:rPr sz="900">
                <a:solidFill>
                  <a:srgbClr val="000000"/>
                </a:solidFill>
                <a:latin typeface="Arial"/>
                <a:cs typeface="Arial"/>
              </a:rPr>
              <a:t>do</a:t>
            </a:r>
            <a:r>
              <a:rPr sz="900" spc="49">
                <a:solidFill>
                  <a:srgbClr val="000000"/>
                </a:solidFill>
                <a:latin typeface="Arial"/>
                <a:cs typeface="Arial"/>
              </a:rPr>
              <a:t> </a:t>
            </a:r>
            <a:r>
              <a:rPr lang="pt-BR" sz="900">
                <a:solidFill>
                  <a:srgbClr val="000000"/>
                </a:solidFill>
                <a:latin typeface="Arial"/>
                <a:cs typeface="Arial"/>
              </a:rPr>
              <a:t>tanque</a:t>
            </a:r>
            <a:r>
              <a:rPr sz="900" spc="42">
                <a:solidFill>
                  <a:srgbClr val="000000"/>
                </a:solidFill>
                <a:latin typeface="Arial"/>
                <a:cs typeface="Arial"/>
              </a:rPr>
              <a:t> </a:t>
            </a:r>
            <a:r>
              <a:rPr sz="900" dirty="0">
                <a:solidFill>
                  <a:srgbClr val="000000"/>
                </a:solidFill>
                <a:latin typeface="Arial"/>
                <a:cs typeface="Arial"/>
              </a:rPr>
              <a:t>só</a:t>
            </a:r>
            <a:r>
              <a:rPr sz="900" spc="34" dirty="0">
                <a:solidFill>
                  <a:srgbClr val="000000"/>
                </a:solidFill>
                <a:latin typeface="Arial"/>
                <a:cs typeface="Arial"/>
              </a:rPr>
              <a:t> </a:t>
            </a:r>
            <a:r>
              <a:rPr sz="900" dirty="0">
                <a:solidFill>
                  <a:srgbClr val="000000"/>
                </a:solidFill>
                <a:latin typeface="Arial"/>
                <a:cs typeface="Arial"/>
              </a:rPr>
              <a:t>se</a:t>
            </a:r>
            <a:r>
              <a:rPr sz="900" spc="34" dirty="0">
                <a:solidFill>
                  <a:srgbClr val="000000"/>
                </a:solidFill>
                <a:latin typeface="Arial"/>
                <a:cs typeface="Arial"/>
              </a:rPr>
              <a:t> </a:t>
            </a:r>
            <a:r>
              <a:rPr sz="900" dirty="0">
                <a:solidFill>
                  <a:srgbClr val="000000"/>
                </a:solidFill>
                <a:latin typeface="Arial"/>
                <a:cs typeface="Arial"/>
              </a:rPr>
              <a:t>poderá</a:t>
            </a:r>
            <a:r>
              <a:rPr sz="900" spc="38" dirty="0">
                <a:solidFill>
                  <a:srgbClr val="000000"/>
                </a:solidFill>
                <a:latin typeface="Arial"/>
                <a:cs typeface="Arial"/>
              </a:rPr>
              <a:t> </a:t>
            </a:r>
            <a:r>
              <a:rPr sz="900" dirty="0">
                <a:solidFill>
                  <a:srgbClr val="000000"/>
                </a:solidFill>
                <a:latin typeface="Arial"/>
                <a:cs typeface="Arial"/>
              </a:rPr>
              <a:t>abrir</a:t>
            </a:r>
            <a:r>
              <a:rPr sz="900" spc="35" dirty="0">
                <a:solidFill>
                  <a:srgbClr val="000000"/>
                </a:solidFill>
                <a:latin typeface="Arial"/>
                <a:cs typeface="Arial"/>
              </a:rPr>
              <a:t> </a:t>
            </a:r>
            <a:r>
              <a:rPr sz="900" dirty="0">
                <a:solidFill>
                  <a:srgbClr val="000000"/>
                </a:solidFill>
                <a:latin typeface="Arial"/>
                <a:cs typeface="Arial"/>
              </a:rPr>
              <a:t>quando</a:t>
            </a:r>
            <a:r>
              <a:rPr sz="900" spc="51"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scooter</a:t>
            </a:r>
          </a:p>
          <a:p>
            <a:pPr marL="0" marR="0">
              <a:lnSpc>
                <a:spcPts val="1005"/>
              </a:lnSpc>
              <a:spcBef>
                <a:spcPts val="194"/>
              </a:spcBef>
              <a:spcAft>
                <a:spcPts val="0"/>
              </a:spcAft>
            </a:pPr>
            <a:r>
              <a:rPr sz="900" dirty="0">
                <a:solidFill>
                  <a:srgbClr val="000000"/>
                </a:solidFill>
                <a:latin typeface="Arial"/>
                <a:cs typeface="Arial"/>
              </a:rPr>
              <a:t>estiver</a:t>
            </a:r>
            <a:r>
              <a:rPr sz="900" spc="-11" dirty="0">
                <a:solidFill>
                  <a:srgbClr val="000000"/>
                </a:solidFill>
                <a:latin typeface="Arial"/>
                <a:cs typeface="Arial"/>
              </a:rPr>
              <a:t> </a:t>
            </a:r>
            <a:r>
              <a:rPr sz="900" dirty="0">
                <a:solidFill>
                  <a:srgbClr val="000000"/>
                </a:solidFill>
                <a:latin typeface="Arial"/>
                <a:cs typeface="Arial"/>
              </a:rPr>
              <a:t>desligada.</a:t>
            </a:r>
          </a:p>
        </p:txBody>
      </p:sp>
      <p:sp>
        <p:nvSpPr>
          <p:cNvPr id="9" name="object 9"/>
          <p:cNvSpPr txBox="1"/>
          <p:nvPr/>
        </p:nvSpPr>
        <p:spPr>
          <a:xfrm>
            <a:off x="3964559" y="1269397"/>
            <a:ext cx="3207452" cy="41036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 </a:t>
            </a:r>
            <a:r>
              <a:rPr sz="900">
                <a:solidFill>
                  <a:srgbClr val="000000"/>
                </a:solidFill>
                <a:latin typeface="Arial"/>
                <a:cs typeface="Arial"/>
              </a:rPr>
              <a:t>abrir </a:t>
            </a:r>
            <a:r>
              <a:rPr lang="pt-BR" sz="900">
                <a:solidFill>
                  <a:srgbClr val="000000"/>
                </a:solidFill>
                <a:latin typeface="Arial"/>
                <a:cs typeface="Arial"/>
              </a:rPr>
              <a:t>a tampa</a:t>
            </a:r>
            <a:r>
              <a:rPr sz="900">
                <a:solidFill>
                  <a:srgbClr val="000000"/>
                </a:solidFill>
                <a:latin typeface="Arial"/>
                <a:cs typeface="Arial"/>
              </a:rPr>
              <a:t> </a:t>
            </a:r>
            <a:r>
              <a:rPr sz="900" dirty="0">
                <a:solidFill>
                  <a:srgbClr val="000000"/>
                </a:solidFill>
                <a:latin typeface="Arial"/>
                <a:cs typeface="Arial"/>
              </a:rPr>
              <a:t>do</a:t>
            </a:r>
            <a:r>
              <a:rPr sz="900" spc="-12" dirty="0">
                <a:solidFill>
                  <a:srgbClr val="000000"/>
                </a:solidFill>
                <a:latin typeface="Arial"/>
                <a:cs typeface="Arial"/>
              </a:rPr>
              <a:t> </a:t>
            </a:r>
            <a:r>
              <a:rPr sz="900" dirty="0">
                <a:solidFill>
                  <a:srgbClr val="000000"/>
                </a:solidFill>
                <a:latin typeface="Arial"/>
                <a:cs typeface="Arial"/>
              </a:rPr>
              <a:t>depósito de combustível,</a:t>
            </a:r>
            <a:r>
              <a:rPr sz="900" spc="-10" dirty="0">
                <a:solidFill>
                  <a:srgbClr val="000000"/>
                </a:solidFill>
                <a:latin typeface="Arial"/>
                <a:cs typeface="Arial"/>
              </a:rPr>
              <a:t> </a:t>
            </a:r>
            <a:r>
              <a:rPr sz="900" dirty="0">
                <a:solidFill>
                  <a:srgbClr val="000000"/>
                </a:solidFill>
                <a:latin typeface="Arial"/>
                <a:cs typeface="Arial"/>
              </a:rPr>
              <a:t>a chave</a:t>
            </a:r>
          </a:p>
          <a:p>
            <a:pPr marL="0" marR="0">
              <a:lnSpc>
                <a:spcPts val="1005"/>
              </a:lnSpc>
              <a:spcBef>
                <a:spcPts val="197"/>
              </a:spcBef>
              <a:spcAft>
                <a:spcPts val="0"/>
              </a:spcAft>
            </a:pPr>
            <a:r>
              <a:rPr sz="900" dirty="0">
                <a:solidFill>
                  <a:srgbClr val="000000"/>
                </a:solidFill>
                <a:latin typeface="Arial"/>
                <a:cs typeface="Arial"/>
              </a:rPr>
              <a:t>de</a:t>
            </a:r>
            <a:r>
              <a:rPr sz="900" spc="265" dirty="0">
                <a:solidFill>
                  <a:srgbClr val="000000"/>
                </a:solidFill>
                <a:latin typeface="Arial"/>
                <a:cs typeface="Arial"/>
              </a:rPr>
              <a:t> </a:t>
            </a:r>
            <a:r>
              <a:rPr sz="900" dirty="0">
                <a:solidFill>
                  <a:srgbClr val="000000"/>
                </a:solidFill>
                <a:latin typeface="Arial"/>
                <a:cs typeface="Arial"/>
              </a:rPr>
              <a:t>proximidade</a:t>
            </a:r>
            <a:r>
              <a:rPr sz="900" spc="268" dirty="0">
                <a:solidFill>
                  <a:srgbClr val="000000"/>
                </a:solidFill>
                <a:latin typeface="Arial"/>
                <a:cs typeface="Arial"/>
              </a:rPr>
              <a:t> </a:t>
            </a:r>
            <a:r>
              <a:rPr sz="900" dirty="0">
                <a:solidFill>
                  <a:srgbClr val="000000"/>
                </a:solidFill>
                <a:latin typeface="Arial"/>
                <a:cs typeface="Arial"/>
              </a:rPr>
              <a:t>deve</a:t>
            </a:r>
            <a:r>
              <a:rPr sz="900" spc="267" dirty="0">
                <a:solidFill>
                  <a:srgbClr val="000000"/>
                </a:solidFill>
                <a:latin typeface="Arial"/>
                <a:cs typeface="Arial"/>
              </a:rPr>
              <a:t> </a:t>
            </a:r>
            <a:r>
              <a:rPr sz="900" dirty="0">
                <a:solidFill>
                  <a:srgbClr val="000000"/>
                </a:solidFill>
                <a:latin typeface="Arial"/>
                <a:cs typeface="Arial"/>
              </a:rPr>
              <a:t>estar</a:t>
            </a:r>
            <a:r>
              <a:rPr sz="900" spc="253" dirty="0">
                <a:solidFill>
                  <a:srgbClr val="000000"/>
                </a:solidFill>
                <a:latin typeface="Arial"/>
                <a:cs typeface="Arial"/>
              </a:rPr>
              <a:t> </a:t>
            </a:r>
            <a:r>
              <a:rPr sz="900" dirty="0">
                <a:solidFill>
                  <a:srgbClr val="000000"/>
                </a:solidFill>
                <a:latin typeface="Arial"/>
                <a:cs typeface="Arial"/>
              </a:rPr>
              <a:t>ao</a:t>
            </a:r>
            <a:r>
              <a:rPr sz="900" spc="265" dirty="0">
                <a:solidFill>
                  <a:srgbClr val="000000"/>
                </a:solidFill>
                <a:latin typeface="Arial"/>
                <a:cs typeface="Arial"/>
              </a:rPr>
              <a:t> </a:t>
            </a:r>
            <a:r>
              <a:rPr sz="900" dirty="0">
                <a:solidFill>
                  <a:srgbClr val="000000"/>
                </a:solidFill>
                <a:latin typeface="Arial"/>
                <a:cs typeface="Arial"/>
              </a:rPr>
              <a:t>lado.</a:t>
            </a:r>
            <a:r>
              <a:rPr sz="900" spc="267" dirty="0">
                <a:solidFill>
                  <a:srgbClr val="000000"/>
                </a:solidFill>
                <a:latin typeface="Arial"/>
                <a:cs typeface="Arial"/>
              </a:rPr>
              <a:t> </a:t>
            </a:r>
            <a:r>
              <a:rPr sz="900" dirty="0">
                <a:solidFill>
                  <a:srgbClr val="000000"/>
                </a:solidFill>
                <a:latin typeface="Arial"/>
                <a:cs typeface="Arial"/>
              </a:rPr>
              <a:t>Rode</a:t>
            </a:r>
            <a:r>
              <a:rPr sz="900" spc="266" dirty="0">
                <a:solidFill>
                  <a:srgbClr val="000000"/>
                </a:solidFill>
                <a:latin typeface="Arial"/>
                <a:cs typeface="Arial"/>
              </a:rPr>
              <a:t> </a:t>
            </a:r>
            <a:r>
              <a:rPr sz="900">
                <a:solidFill>
                  <a:srgbClr val="000000"/>
                </a:solidFill>
                <a:latin typeface="Arial"/>
                <a:cs typeface="Arial"/>
              </a:rPr>
              <a:t>lentamente</a:t>
            </a:r>
            <a:r>
              <a:rPr sz="900" spc="268">
                <a:solidFill>
                  <a:srgbClr val="000000"/>
                </a:solidFill>
                <a:latin typeface="Arial"/>
                <a:cs typeface="Arial"/>
              </a:rPr>
              <a:t> </a:t>
            </a:r>
            <a:r>
              <a:rPr lang="pt-BR" sz="900">
                <a:solidFill>
                  <a:srgbClr val="000000"/>
                </a:solidFill>
                <a:latin typeface="Arial"/>
                <a:cs typeface="Arial"/>
              </a:rPr>
              <a:t>a tampa</a:t>
            </a:r>
            <a:r>
              <a:rPr sz="900">
                <a:solidFill>
                  <a:srgbClr val="000000"/>
                </a:solidFill>
                <a:latin typeface="Arial"/>
                <a:cs typeface="Arial"/>
              </a:rPr>
              <a:t> </a:t>
            </a:r>
            <a:r>
              <a:rPr sz="900" dirty="0">
                <a:solidFill>
                  <a:srgbClr val="000000"/>
                </a:solidFill>
                <a:latin typeface="Arial"/>
                <a:cs typeface="Arial"/>
              </a:rPr>
              <a:t>uma vez ou rapidamente duas vezes para abrir.</a:t>
            </a:r>
          </a:p>
        </p:txBody>
      </p:sp>
      <p:sp>
        <p:nvSpPr>
          <p:cNvPr id="10" name="object 10"/>
          <p:cNvSpPr txBox="1"/>
          <p:nvPr/>
        </p:nvSpPr>
        <p:spPr>
          <a:xfrm>
            <a:off x="742188" y="1375864"/>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1" name="object 11"/>
          <p:cNvSpPr txBox="1"/>
          <p:nvPr/>
        </p:nvSpPr>
        <p:spPr>
          <a:xfrm>
            <a:off x="541020" y="1616881"/>
            <a:ext cx="3157900" cy="448841"/>
          </a:xfrm>
          <a:prstGeom prst="rect">
            <a:avLst/>
          </a:prstGeom>
        </p:spPr>
        <p:txBody>
          <a:bodyPr vert="horz" wrap="square" lIns="0" tIns="0" rIns="0" bIns="0" rtlCol="0">
            <a:spAutoFit/>
          </a:bodyPr>
          <a:lstStyle/>
          <a:p>
            <a:pPr marL="0" marR="0">
              <a:lnSpc>
                <a:spcPts val="1112"/>
              </a:lnSpc>
              <a:spcBef>
                <a:spcPts val="0"/>
              </a:spcBef>
              <a:spcAft>
                <a:spcPts val="0"/>
              </a:spcAft>
            </a:pPr>
            <a:r>
              <a:rPr sz="900" dirty="0">
                <a:solidFill>
                  <a:srgbClr val="000000"/>
                </a:solidFill>
                <a:latin typeface="Arial"/>
                <a:cs typeface="Arial"/>
              </a:rPr>
              <a:t>O</a:t>
            </a:r>
            <a:r>
              <a:rPr sz="900" spc="58" dirty="0">
                <a:solidFill>
                  <a:srgbClr val="000000"/>
                </a:solidFill>
                <a:latin typeface="Arial"/>
                <a:cs typeface="Arial"/>
              </a:rPr>
              <a:t> </a:t>
            </a:r>
            <a:r>
              <a:rPr sz="900" dirty="0">
                <a:solidFill>
                  <a:srgbClr val="000000"/>
                </a:solidFill>
                <a:latin typeface="Arial"/>
                <a:cs typeface="Arial"/>
              </a:rPr>
              <a:t>porta-luvas</a:t>
            </a:r>
            <a:r>
              <a:rPr sz="900" spc="58" dirty="0">
                <a:solidFill>
                  <a:srgbClr val="000000"/>
                </a:solidFill>
                <a:latin typeface="Arial"/>
                <a:cs typeface="Arial"/>
              </a:rPr>
              <a:t> </a:t>
            </a:r>
            <a:r>
              <a:rPr sz="900">
                <a:solidFill>
                  <a:srgbClr val="000000"/>
                </a:solidFill>
                <a:latin typeface="Arial"/>
                <a:cs typeface="Arial"/>
              </a:rPr>
              <a:t>dianteiro</a:t>
            </a:r>
            <a:r>
              <a:rPr sz="900" spc="65">
                <a:solidFill>
                  <a:srgbClr val="000000"/>
                </a:solidFill>
                <a:latin typeface="Arial"/>
                <a:cs typeface="Arial"/>
              </a:rPr>
              <a:t> </a:t>
            </a:r>
            <a:r>
              <a:rPr sz="900">
                <a:solidFill>
                  <a:srgbClr val="000000"/>
                </a:solidFill>
                <a:latin typeface="Arial"/>
                <a:cs typeface="Arial"/>
              </a:rPr>
              <a:t>n</a:t>
            </a:r>
            <a:r>
              <a:rPr lang="pt-BR" sz="900">
                <a:solidFill>
                  <a:srgbClr val="000000"/>
                </a:solidFill>
                <a:latin typeface="Arial"/>
                <a:cs typeface="Arial"/>
              </a:rPr>
              <a:t>ão</a:t>
            </a:r>
            <a:r>
              <a:rPr sz="900" spc="76">
                <a:solidFill>
                  <a:srgbClr val="000000"/>
                </a:solidFill>
                <a:latin typeface="Arial"/>
                <a:cs typeface="Arial"/>
              </a:rPr>
              <a:t> </a:t>
            </a:r>
            <a:r>
              <a:rPr sz="900" dirty="0">
                <a:solidFill>
                  <a:srgbClr val="000000"/>
                </a:solidFill>
                <a:latin typeface="Arial"/>
                <a:cs typeface="Arial"/>
              </a:rPr>
              <a:t>conta</a:t>
            </a:r>
            <a:r>
              <a:rPr sz="900" spc="54" dirty="0">
                <a:solidFill>
                  <a:srgbClr val="000000"/>
                </a:solidFill>
                <a:latin typeface="Arial"/>
                <a:cs typeface="Arial"/>
              </a:rPr>
              <a:t> </a:t>
            </a:r>
            <a:r>
              <a:rPr sz="900" dirty="0">
                <a:solidFill>
                  <a:srgbClr val="000000"/>
                </a:solidFill>
                <a:latin typeface="Arial"/>
                <a:cs typeface="Arial"/>
              </a:rPr>
              <a:t>com</a:t>
            </a:r>
            <a:r>
              <a:rPr sz="900" spc="60" dirty="0">
                <a:solidFill>
                  <a:srgbClr val="000000"/>
                </a:solidFill>
                <a:latin typeface="Arial"/>
                <a:cs typeface="Arial"/>
              </a:rPr>
              <a:t> </a:t>
            </a:r>
            <a:r>
              <a:rPr sz="900" dirty="0">
                <a:solidFill>
                  <a:srgbClr val="000000"/>
                </a:solidFill>
                <a:latin typeface="Arial"/>
                <a:cs typeface="Arial"/>
              </a:rPr>
              <a:t>fortes</a:t>
            </a:r>
            <a:r>
              <a:rPr sz="900" spc="72" dirty="0">
                <a:solidFill>
                  <a:srgbClr val="000000"/>
                </a:solidFill>
                <a:latin typeface="Arial"/>
                <a:cs typeface="Arial"/>
              </a:rPr>
              <a:t> </a:t>
            </a:r>
            <a:r>
              <a:rPr sz="900" dirty="0">
                <a:solidFill>
                  <a:srgbClr val="000000"/>
                </a:solidFill>
                <a:latin typeface="Arial"/>
                <a:cs typeface="Arial"/>
              </a:rPr>
              <a:t>medidas</a:t>
            </a:r>
          </a:p>
          <a:p>
            <a:pPr marL="0" marR="0">
              <a:lnSpc>
                <a:spcPts val="1112"/>
              </a:lnSpc>
              <a:spcBef>
                <a:spcPts val="87"/>
              </a:spcBef>
              <a:spcAft>
                <a:spcPts val="0"/>
              </a:spcAft>
            </a:pPr>
            <a:r>
              <a:rPr sz="900" dirty="0">
                <a:solidFill>
                  <a:srgbClr val="000000"/>
                </a:solidFill>
                <a:latin typeface="Arial"/>
                <a:cs typeface="Arial"/>
              </a:rPr>
              <a:t>antirroubo.</a:t>
            </a:r>
            <a:r>
              <a:rPr sz="900" spc="198" dirty="0">
                <a:solidFill>
                  <a:srgbClr val="000000"/>
                </a:solidFill>
                <a:latin typeface="Arial"/>
                <a:cs typeface="Arial"/>
              </a:rPr>
              <a:t> </a:t>
            </a:r>
            <a:r>
              <a:rPr sz="900" dirty="0">
                <a:solidFill>
                  <a:srgbClr val="000000"/>
                </a:solidFill>
                <a:latin typeface="Arial"/>
                <a:cs typeface="Arial"/>
              </a:rPr>
              <a:t>Por</a:t>
            </a:r>
            <a:r>
              <a:rPr sz="900" spc="206" dirty="0">
                <a:solidFill>
                  <a:srgbClr val="000000"/>
                </a:solidFill>
                <a:latin typeface="Arial"/>
                <a:cs typeface="Arial"/>
              </a:rPr>
              <a:t> </a:t>
            </a:r>
            <a:r>
              <a:rPr sz="900" dirty="0">
                <a:solidFill>
                  <a:srgbClr val="000000"/>
                </a:solidFill>
                <a:latin typeface="Arial"/>
                <a:cs typeface="Arial"/>
              </a:rPr>
              <a:t>isso,</a:t>
            </a:r>
            <a:r>
              <a:rPr sz="900" spc="186" dirty="0">
                <a:solidFill>
                  <a:srgbClr val="000000"/>
                </a:solidFill>
                <a:latin typeface="Arial"/>
                <a:cs typeface="Arial"/>
              </a:rPr>
              <a:t> </a:t>
            </a:r>
            <a:r>
              <a:rPr sz="900" dirty="0">
                <a:solidFill>
                  <a:srgbClr val="000000"/>
                </a:solidFill>
                <a:latin typeface="Arial"/>
                <a:cs typeface="Arial"/>
              </a:rPr>
              <a:t>não</a:t>
            </a:r>
            <a:r>
              <a:rPr sz="900" spc="196" dirty="0">
                <a:solidFill>
                  <a:srgbClr val="000000"/>
                </a:solidFill>
                <a:latin typeface="Arial"/>
                <a:cs typeface="Arial"/>
              </a:rPr>
              <a:t> </a:t>
            </a:r>
            <a:r>
              <a:rPr sz="900" dirty="0">
                <a:solidFill>
                  <a:srgbClr val="000000"/>
                </a:solidFill>
                <a:latin typeface="Arial"/>
                <a:cs typeface="Arial"/>
              </a:rPr>
              <a:t>deixe</a:t>
            </a:r>
            <a:r>
              <a:rPr sz="900" spc="200" dirty="0">
                <a:solidFill>
                  <a:srgbClr val="000000"/>
                </a:solidFill>
                <a:latin typeface="Arial"/>
                <a:cs typeface="Arial"/>
              </a:rPr>
              <a:t> </a:t>
            </a:r>
            <a:r>
              <a:rPr sz="900" dirty="0">
                <a:solidFill>
                  <a:srgbClr val="000000"/>
                </a:solidFill>
                <a:latin typeface="Arial"/>
                <a:cs typeface="Arial"/>
              </a:rPr>
              <a:t>objetos</a:t>
            </a:r>
            <a:r>
              <a:rPr sz="900" spc="195" dirty="0">
                <a:solidFill>
                  <a:srgbClr val="000000"/>
                </a:solidFill>
                <a:latin typeface="Arial"/>
                <a:cs typeface="Arial"/>
              </a:rPr>
              <a:t> </a:t>
            </a:r>
            <a:r>
              <a:rPr sz="900" dirty="0">
                <a:solidFill>
                  <a:srgbClr val="000000"/>
                </a:solidFill>
                <a:latin typeface="Arial"/>
                <a:cs typeface="Arial"/>
              </a:rPr>
              <a:t>valiosos</a:t>
            </a:r>
            <a:r>
              <a:rPr sz="900" spc="190" dirty="0">
                <a:solidFill>
                  <a:srgbClr val="000000"/>
                </a:solidFill>
                <a:latin typeface="Arial"/>
                <a:cs typeface="Arial"/>
              </a:rPr>
              <a:t> </a:t>
            </a:r>
            <a:r>
              <a:rPr sz="900" dirty="0">
                <a:solidFill>
                  <a:srgbClr val="000000"/>
                </a:solidFill>
                <a:latin typeface="Arial"/>
                <a:cs typeface="Arial"/>
              </a:rPr>
              <a:t>no</a:t>
            </a:r>
          </a:p>
          <a:p>
            <a:pPr marL="0" marR="0">
              <a:lnSpc>
                <a:spcPts val="1112"/>
              </a:lnSpc>
              <a:spcBef>
                <a:spcPts val="87"/>
              </a:spcBef>
              <a:spcAft>
                <a:spcPts val="0"/>
              </a:spcAft>
            </a:pPr>
            <a:r>
              <a:rPr sz="900" dirty="0">
                <a:solidFill>
                  <a:srgbClr val="000000"/>
                </a:solidFill>
                <a:latin typeface="Arial"/>
                <a:cs typeface="Arial"/>
              </a:rPr>
              <a:t>seu interior.</a:t>
            </a:r>
          </a:p>
        </p:txBody>
      </p:sp>
      <p:sp>
        <p:nvSpPr>
          <p:cNvPr id="12" name="object 12"/>
          <p:cNvSpPr txBox="1"/>
          <p:nvPr/>
        </p:nvSpPr>
        <p:spPr>
          <a:xfrm>
            <a:off x="3964559" y="1803178"/>
            <a:ext cx="3207950"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69" dirty="0">
                <a:solidFill>
                  <a:srgbClr val="000000"/>
                </a:solidFill>
                <a:latin typeface="Arial"/>
                <a:cs typeface="Arial"/>
              </a:rPr>
              <a:t> </a:t>
            </a:r>
            <a:r>
              <a:rPr sz="900">
                <a:solidFill>
                  <a:srgbClr val="000000"/>
                </a:solidFill>
                <a:latin typeface="Arial"/>
                <a:cs typeface="Arial"/>
              </a:rPr>
              <a:t>caso</a:t>
            </a:r>
            <a:r>
              <a:rPr sz="900" spc="52">
                <a:solidFill>
                  <a:srgbClr val="000000"/>
                </a:solidFill>
                <a:latin typeface="Arial"/>
                <a:cs typeface="Arial"/>
              </a:rPr>
              <a:t> </a:t>
            </a:r>
            <a:r>
              <a:rPr sz="900">
                <a:solidFill>
                  <a:srgbClr val="000000"/>
                </a:solidFill>
                <a:latin typeface="Arial"/>
                <a:cs typeface="Arial"/>
              </a:rPr>
              <a:t>d</a:t>
            </a:r>
            <a:r>
              <a:rPr lang="pt-BR" sz="900">
                <a:solidFill>
                  <a:srgbClr val="000000"/>
                </a:solidFill>
                <a:latin typeface="Arial"/>
                <a:cs typeface="Arial"/>
              </a:rPr>
              <a:t>a tampa</a:t>
            </a:r>
            <a:r>
              <a:rPr sz="900" spc="52">
                <a:solidFill>
                  <a:srgbClr val="000000"/>
                </a:solidFill>
                <a:latin typeface="Arial"/>
                <a:cs typeface="Arial"/>
              </a:rPr>
              <a:t> </a:t>
            </a:r>
            <a:r>
              <a:rPr sz="900" dirty="0">
                <a:solidFill>
                  <a:srgbClr val="000000"/>
                </a:solidFill>
                <a:latin typeface="Arial"/>
                <a:cs typeface="Arial"/>
              </a:rPr>
              <a:t>do</a:t>
            </a:r>
            <a:r>
              <a:rPr sz="900" spc="49" dirty="0">
                <a:solidFill>
                  <a:srgbClr val="000000"/>
                </a:solidFill>
                <a:latin typeface="Arial"/>
                <a:cs typeface="Arial"/>
              </a:rPr>
              <a:t> </a:t>
            </a:r>
            <a:r>
              <a:rPr sz="900" dirty="0">
                <a:solidFill>
                  <a:srgbClr val="000000"/>
                </a:solidFill>
                <a:latin typeface="Arial"/>
                <a:cs typeface="Arial"/>
              </a:rPr>
              <a:t>depósito</a:t>
            </a:r>
            <a:r>
              <a:rPr sz="900" spc="64" dirty="0">
                <a:solidFill>
                  <a:srgbClr val="000000"/>
                </a:solidFill>
                <a:latin typeface="Arial"/>
                <a:cs typeface="Arial"/>
              </a:rPr>
              <a:t> </a:t>
            </a:r>
            <a:r>
              <a:rPr sz="900" dirty="0">
                <a:solidFill>
                  <a:srgbClr val="000000"/>
                </a:solidFill>
                <a:latin typeface="Arial"/>
                <a:cs typeface="Arial"/>
              </a:rPr>
              <a:t>de</a:t>
            </a:r>
            <a:r>
              <a:rPr sz="900" spc="60" dirty="0">
                <a:solidFill>
                  <a:srgbClr val="000000"/>
                </a:solidFill>
                <a:latin typeface="Arial"/>
                <a:cs typeface="Arial"/>
              </a:rPr>
              <a:t> </a:t>
            </a:r>
            <a:r>
              <a:rPr sz="900" dirty="0">
                <a:solidFill>
                  <a:srgbClr val="000000"/>
                </a:solidFill>
                <a:latin typeface="Arial"/>
                <a:cs typeface="Arial"/>
              </a:rPr>
              <a:t>combustível</a:t>
            </a:r>
            <a:r>
              <a:rPr sz="900" spc="52" dirty="0">
                <a:solidFill>
                  <a:srgbClr val="000000"/>
                </a:solidFill>
                <a:latin typeface="Arial"/>
                <a:cs typeface="Arial"/>
              </a:rPr>
              <a:t> </a:t>
            </a:r>
            <a:r>
              <a:rPr sz="900" dirty="0">
                <a:solidFill>
                  <a:srgbClr val="000000"/>
                </a:solidFill>
                <a:latin typeface="Arial"/>
                <a:cs typeface="Arial"/>
              </a:rPr>
              <a:t>falhar</a:t>
            </a:r>
            <a:r>
              <a:rPr sz="900" spc="49" dirty="0">
                <a:solidFill>
                  <a:srgbClr val="000000"/>
                </a:solidFill>
                <a:latin typeface="Arial"/>
                <a:cs typeface="Arial"/>
              </a:rPr>
              <a:t> </a:t>
            </a:r>
            <a:r>
              <a:rPr sz="900" dirty="0">
                <a:solidFill>
                  <a:srgbClr val="000000"/>
                </a:solidFill>
                <a:latin typeface="Arial"/>
                <a:cs typeface="Arial"/>
              </a:rPr>
              <a:t>ou</a:t>
            </a:r>
          </a:p>
          <a:p>
            <a:pPr marL="0" marR="0">
              <a:lnSpc>
                <a:spcPts val="1005"/>
              </a:lnSpc>
              <a:spcBef>
                <a:spcPts val="194"/>
              </a:spcBef>
              <a:spcAft>
                <a:spcPts val="0"/>
              </a:spcAft>
            </a:pPr>
            <a:r>
              <a:rPr sz="900" dirty="0">
                <a:solidFill>
                  <a:srgbClr val="000000"/>
                </a:solidFill>
                <a:latin typeface="Arial"/>
                <a:cs typeface="Arial"/>
              </a:rPr>
              <a:t>funcionar</a:t>
            </a:r>
            <a:r>
              <a:rPr sz="900" spc="72" dirty="0">
                <a:solidFill>
                  <a:srgbClr val="000000"/>
                </a:solidFill>
                <a:latin typeface="Arial"/>
                <a:cs typeface="Arial"/>
              </a:rPr>
              <a:t> </a:t>
            </a:r>
            <a:r>
              <a:rPr sz="900" dirty="0">
                <a:solidFill>
                  <a:srgbClr val="000000"/>
                </a:solidFill>
                <a:latin typeface="Arial"/>
                <a:cs typeface="Arial"/>
              </a:rPr>
              <a:t>mal,</a:t>
            </a:r>
            <a:r>
              <a:rPr sz="900" spc="87" dirty="0">
                <a:solidFill>
                  <a:srgbClr val="000000"/>
                </a:solidFill>
                <a:latin typeface="Arial"/>
                <a:cs typeface="Arial"/>
              </a:rPr>
              <a:t> </a:t>
            </a:r>
            <a:r>
              <a:rPr sz="900" dirty="0">
                <a:solidFill>
                  <a:srgbClr val="000000"/>
                </a:solidFill>
                <a:latin typeface="Arial"/>
                <a:cs typeface="Arial"/>
              </a:rPr>
              <a:t>retire</a:t>
            </a:r>
            <a:r>
              <a:rPr sz="900" spc="90" dirty="0">
                <a:solidFill>
                  <a:srgbClr val="000000"/>
                </a:solidFill>
                <a:latin typeface="Arial"/>
                <a:cs typeface="Arial"/>
              </a:rPr>
              <a:t> </a:t>
            </a:r>
            <a:r>
              <a:rPr sz="900" dirty="0">
                <a:solidFill>
                  <a:srgbClr val="000000"/>
                </a:solidFill>
                <a:latin typeface="Arial"/>
                <a:cs typeface="Arial"/>
              </a:rPr>
              <a:t>os</a:t>
            </a:r>
            <a:r>
              <a:rPr sz="900" spc="98" dirty="0">
                <a:solidFill>
                  <a:srgbClr val="000000"/>
                </a:solidFill>
                <a:latin typeface="Arial"/>
                <a:cs typeface="Arial"/>
              </a:rPr>
              <a:t> </a:t>
            </a:r>
            <a:r>
              <a:rPr sz="900" dirty="0">
                <a:solidFill>
                  <a:srgbClr val="000000"/>
                </a:solidFill>
                <a:latin typeface="Arial"/>
                <a:cs typeface="Arial"/>
              </a:rPr>
              <a:t>dois</a:t>
            </a:r>
            <a:r>
              <a:rPr sz="900" spc="79" dirty="0">
                <a:solidFill>
                  <a:srgbClr val="000000"/>
                </a:solidFill>
                <a:latin typeface="Arial"/>
                <a:cs typeface="Arial"/>
              </a:rPr>
              <a:t> </a:t>
            </a:r>
            <a:r>
              <a:rPr sz="900" dirty="0">
                <a:solidFill>
                  <a:srgbClr val="000000"/>
                </a:solidFill>
                <a:latin typeface="Arial"/>
                <a:cs typeface="Arial"/>
              </a:rPr>
              <a:t>parafusos</a:t>
            </a:r>
            <a:r>
              <a:rPr sz="900" spc="79" dirty="0">
                <a:solidFill>
                  <a:srgbClr val="000000"/>
                </a:solidFill>
                <a:latin typeface="Arial"/>
                <a:cs typeface="Arial"/>
              </a:rPr>
              <a:t> </a:t>
            </a:r>
            <a:r>
              <a:rPr sz="900" dirty="0">
                <a:solidFill>
                  <a:srgbClr val="000000"/>
                </a:solidFill>
                <a:latin typeface="Arial"/>
                <a:cs typeface="Arial"/>
              </a:rPr>
              <a:t>dianteiros</a:t>
            </a:r>
            <a:r>
              <a:rPr sz="900" spc="79" dirty="0">
                <a:solidFill>
                  <a:srgbClr val="000000"/>
                </a:solidFill>
                <a:latin typeface="Arial"/>
                <a:cs typeface="Arial"/>
              </a:rPr>
              <a:t> </a:t>
            </a:r>
            <a:r>
              <a:rPr sz="900" dirty="0">
                <a:solidFill>
                  <a:srgbClr val="000000"/>
                </a:solidFill>
                <a:latin typeface="Arial"/>
                <a:cs typeface="Arial"/>
              </a:rPr>
              <a:t>da</a:t>
            </a:r>
            <a:r>
              <a:rPr sz="900" spc="74" dirty="0">
                <a:solidFill>
                  <a:srgbClr val="000000"/>
                </a:solidFill>
                <a:latin typeface="Arial"/>
                <a:cs typeface="Arial"/>
              </a:rPr>
              <a:t> </a:t>
            </a:r>
            <a:r>
              <a:rPr sz="900" dirty="0">
                <a:solidFill>
                  <a:srgbClr val="000000"/>
                </a:solidFill>
                <a:latin typeface="Arial"/>
                <a:cs typeface="Arial"/>
              </a:rPr>
              <a:t>tampa</a:t>
            </a:r>
          </a:p>
          <a:p>
            <a:pPr marL="0" marR="0">
              <a:lnSpc>
                <a:spcPts val="1005"/>
              </a:lnSpc>
              <a:spcBef>
                <a:spcPts val="194"/>
              </a:spcBef>
              <a:spcAft>
                <a:spcPts val="0"/>
              </a:spcAft>
            </a:pPr>
            <a:r>
              <a:rPr sz="900" dirty="0">
                <a:solidFill>
                  <a:srgbClr val="000000"/>
                </a:solidFill>
                <a:latin typeface="Arial"/>
                <a:cs typeface="Arial"/>
              </a:rPr>
              <a:t>recorrendo</a:t>
            </a:r>
            <a:r>
              <a:rPr sz="900" spc="14" dirty="0">
                <a:solidFill>
                  <a:srgbClr val="000000"/>
                </a:solidFill>
                <a:latin typeface="Arial"/>
                <a:cs typeface="Arial"/>
              </a:rPr>
              <a:t> </a:t>
            </a:r>
            <a:r>
              <a:rPr sz="900" dirty="0">
                <a:solidFill>
                  <a:srgbClr val="000000"/>
                </a:solidFill>
                <a:latin typeface="Arial"/>
                <a:cs typeface="Arial"/>
              </a:rPr>
              <a:t>ao</a:t>
            </a:r>
            <a:r>
              <a:rPr sz="900" spc="24" dirty="0">
                <a:solidFill>
                  <a:srgbClr val="000000"/>
                </a:solidFill>
                <a:latin typeface="Arial"/>
                <a:cs typeface="Arial"/>
              </a:rPr>
              <a:t> </a:t>
            </a:r>
            <a:r>
              <a:rPr sz="900" dirty="0">
                <a:solidFill>
                  <a:srgbClr val="000000"/>
                </a:solidFill>
                <a:latin typeface="Arial"/>
                <a:cs typeface="Arial"/>
              </a:rPr>
              <a:t>kit</a:t>
            </a:r>
            <a:r>
              <a:rPr sz="900" spc="10" dirty="0">
                <a:solidFill>
                  <a:srgbClr val="000000"/>
                </a:solidFill>
                <a:latin typeface="Arial"/>
                <a:cs typeface="Arial"/>
              </a:rPr>
              <a:t> </a:t>
            </a:r>
            <a:r>
              <a:rPr sz="900" dirty="0">
                <a:solidFill>
                  <a:srgbClr val="000000"/>
                </a:solidFill>
                <a:latin typeface="Arial"/>
                <a:cs typeface="Arial"/>
              </a:rPr>
              <a:t>de</a:t>
            </a:r>
            <a:r>
              <a:rPr sz="900" spc="24" dirty="0">
                <a:solidFill>
                  <a:srgbClr val="000000"/>
                </a:solidFill>
                <a:latin typeface="Arial"/>
                <a:cs typeface="Arial"/>
              </a:rPr>
              <a:t> </a:t>
            </a:r>
            <a:r>
              <a:rPr sz="900" dirty="0">
                <a:solidFill>
                  <a:srgbClr val="000000"/>
                </a:solidFill>
                <a:latin typeface="Arial"/>
                <a:cs typeface="Arial"/>
              </a:rPr>
              <a:t>ferramentas</a:t>
            </a:r>
            <a:r>
              <a:rPr sz="900" spc="18" dirty="0">
                <a:solidFill>
                  <a:srgbClr val="000000"/>
                </a:solidFill>
                <a:latin typeface="Arial"/>
                <a:cs typeface="Arial"/>
              </a:rPr>
              <a:t> </a:t>
            </a:r>
            <a:r>
              <a:rPr sz="900" dirty="0">
                <a:solidFill>
                  <a:srgbClr val="000000"/>
                </a:solidFill>
                <a:latin typeface="Arial"/>
                <a:cs typeface="Arial"/>
              </a:rPr>
              <a:t>da</a:t>
            </a:r>
            <a:r>
              <a:rPr sz="900" spc="13" dirty="0">
                <a:solidFill>
                  <a:srgbClr val="000000"/>
                </a:solidFill>
                <a:latin typeface="Arial"/>
                <a:cs typeface="Arial"/>
              </a:rPr>
              <a:t> </a:t>
            </a:r>
            <a:r>
              <a:rPr sz="900" dirty="0">
                <a:solidFill>
                  <a:srgbClr val="000000"/>
                </a:solidFill>
                <a:latin typeface="Arial"/>
                <a:cs typeface="Arial"/>
              </a:rPr>
              <a:t>scooter,</a:t>
            </a:r>
            <a:r>
              <a:rPr sz="900" spc="16" dirty="0">
                <a:solidFill>
                  <a:srgbClr val="000000"/>
                </a:solidFill>
                <a:latin typeface="Arial"/>
                <a:cs typeface="Arial"/>
              </a:rPr>
              <a:t> </a:t>
            </a:r>
            <a:r>
              <a:rPr sz="900" dirty="0">
                <a:solidFill>
                  <a:srgbClr val="000000"/>
                </a:solidFill>
                <a:latin typeface="Arial"/>
                <a:cs typeface="Arial"/>
              </a:rPr>
              <a:t>e,</a:t>
            </a:r>
            <a:r>
              <a:rPr sz="900" spc="12" dirty="0">
                <a:solidFill>
                  <a:srgbClr val="000000"/>
                </a:solidFill>
                <a:latin typeface="Arial"/>
                <a:cs typeface="Arial"/>
              </a:rPr>
              <a:t> </a:t>
            </a:r>
            <a:r>
              <a:rPr sz="900" dirty="0">
                <a:solidFill>
                  <a:srgbClr val="000000"/>
                </a:solidFill>
                <a:latin typeface="Arial"/>
                <a:cs typeface="Arial"/>
              </a:rPr>
              <a:t>em</a:t>
            </a:r>
            <a:r>
              <a:rPr sz="900" spc="26" dirty="0">
                <a:solidFill>
                  <a:srgbClr val="000000"/>
                </a:solidFill>
                <a:latin typeface="Arial"/>
                <a:cs typeface="Arial"/>
              </a:rPr>
              <a:t> </a:t>
            </a:r>
            <a:r>
              <a:rPr sz="900" dirty="0">
                <a:solidFill>
                  <a:srgbClr val="000000"/>
                </a:solidFill>
                <a:latin typeface="Arial"/>
                <a:cs typeface="Arial"/>
              </a:rPr>
              <a:t>seguida,</a:t>
            </a:r>
          </a:p>
          <a:p>
            <a:pPr marL="0" marR="0">
              <a:lnSpc>
                <a:spcPts val="1005"/>
              </a:lnSpc>
              <a:spcBef>
                <a:spcPts val="194"/>
              </a:spcBef>
              <a:spcAft>
                <a:spcPts val="0"/>
              </a:spcAft>
            </a:pPr>
            <a:r>
              <a:rPr sz="900" dirty="0">
                <a:solidFill>
                  <a:srgbClr val="000000"/>
                </a:solidFill>
                <a:latin typeface="Arial"/>
                <a:cs typeface="Arial"/>
              </a:rPr>
              <a:t>leve</a:t>
            </a:r>
            <a:r>
              <a:rPr sz="900" spc="-12" dirty="0">
                <a:solidFill>
                  <a:srgbClr val="000000"/>
                </a:solidFill>
                <a:latin typeface="Arial"/>
                <a:cs typeface="Arial"/>
              </a:rPr>
              <a:t> </a:t>
            </a:r>
            <a:r>
              <a:rPr sz="900" dirty="0">
                <a:solidFill>
                  <a:srgbClr val="000000"/>
                </a:solidFill>
                <a:latin typeface="Arial"/>
                <a:cs typeface="Arial"/>
              </a:rPr>
              <a:t>a scooter a um</a:t>
            </a:r>
            <a:r>
              <a:rPr sz="900" spc="-10" dirty="0">
                <a:solidFill>
                  <a:srgbClr val="000000"/>
                </a:solidFill>
                <a:latin typeface="Arial"/>
                <a:cs typeface="Arial"/>
              </a:rPr>
              <a:t> </a:t>
            </a:r>
            <a:r>
              <a:rPr sz="900" dirty="0">
                <a:solidFill>
                  <a:srgbClr val="000000"/>
                </a:solidFill>
                <a:latin typeface="Arial"/>
                <a:cs typeface="Arial"/>
              </a:rPr>
              <a:t>Serviço de Assistência</a:t>
            </a:r>
            <a:r>
              <a:rPr sz="900" spc="24" dirty="0">
                <a:solidFill>
                  <a:srgbClr val="000000"/>
                </a:solidFill>
                <a:latin typeface="Arial"/>
                <a:cs typeface="Arial"/>
              </a:rPr>
              <a:t> </a:t>
            </a:r>
            <a:r>
              <a:rPr sz="900" dirty="0">
                <a:solidFill>
                  <a:srgbClr val="000000"/>
                </a:solidFill>
                <a:latin typeface="Arial"/>
                <a:cs typeface="Arial"/>
              </a:rPr>
              <a:t>Técnica Voge.</a:t>
            </a:r>
          </a:p>
        </p:txBody>
      </p:sp>
      <p:sp>
        <p:nvSpPr>
          <p:cNvPr id="13" name="object 13"/>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963670" y="1958085"/>
            <a:ext cx="3025139" cy="125539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44525" y="1091945"/>
            <a:ext cx="2846705" cy="249809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3010461" cy="410369"/>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Chave de</a:t>
            </a:r>
            <a:r>
              <a:rPr sz="1400" b="1" spc="-22" dirty="0">
                <a:solidFill>
                  <a:srgbClr val="000000"/>
                </a:solidFill>
                <a:latin typeface="Arial"/>
                <a:cs typeface="Arial"/>
              </a:rPr>
              <a:t> </a:t>
            </a:r>
            <a:r>
              <a:rPr sz="1400" b="1" dirty="0">
                <a:solidFill>
                  <a:srgbClr val="000000"/>
                </a:solidFill>
                <a:latin typeface="Arial"/>
                <a:cs typeface="Arial"/>
              </a:rPr>
              <a:t>proximidade</a:t>
            </a:r>
            <a:r>
              <a:rPr sz="1400" b="1" spc="10" dirty="0">
                <a:solidFill>
                  <a:srgbClr val="000000"/>
                </a:solidFill>
                <a:latin typeface="Arial"/>
                <a:cs typeface="Arial"/>
              </a:rPr>
              <a:t> </a:t>
            </a:r>
            <a:r>
              <a:rPr sz="1400" b="1" dirty="0">
                <a:solidFill>
                  <a:srgbClr val="000000"/>
                </a:solidFill>
                <a:latin typeface="Arial"/>
                <a:cs typeface="Arial"/>
              </a:rPr>
              <a:t>e chave de</a:t>
            </a:r>
          </a:p>
          <a:p>
            <a:pPr marL="0" marR="0">
              <a:lnSpc>
                <a:spcPts val="1568"/>
              </a:lnSpc>
              <a:spcBef>
                <a:spcPts val="37"/>
              </a:spcBef>
              <a:spcAft>
                <a:spcPts val="0"/>
              </a:spcAft>
            </a:pPr>
            <a:r>
              <a:rPr lang="pt-BR" sz="1400" b="1">
                <a:solidFill>
                  <a:srgbClr val="000000"/>
                </a:solidFill>
                <a:latin typeface="Arial"/>
                <a:cs typeface="Arial"/>
              </a:rPr>
              <a:t>reserva</a:t>
            </a:r>
            <a:endParaRPr sz="1400" b="1" dirty="0">
              <a:solidFill>
                <a:srgbClr val="000000"/>
              </a:solidFill>
              <a:latin typeface="Arial"/>
              <a:cs typeface="Arial"/>
            </a:endParaRPr>
          </a:p>
        </p:txBody>
      </p:sp>
      <p:sp>
        <p:nvSpPr>
          <p:cNvPr id="7" name="object 7"/>
          <p:cNvSpPr txBox="1"/>
          <p:nvPr/>
        </p:nvSpPr>
        <p:spPr>
          <a:xfrm>
            <a:off x="3964559" y="601885"/>
            <a:ext cx="320897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100" dirty="0">
                <a:solidFill>
                  <a:srgbClr val="000000"/>
                </a:solidFill>
                <a:latin typeface="Arial"/>
                <a:cs typeface="Arial"/>
              </a:rPr>
              <a:t> </a:t>
            </a:r>
            <a:r>
              <a:rPr sz="900" dirty="0">
                <a:solidFill>
                  <a:srgbClr val="000000"/>
                </a:solidFill>
                <a:latin typeface="Arial"/>
                <a:cs typeface="Arial"/>
              </a:rPr>
              <a:t>distância</a:t>
            </a:r>
            <a:r>
              <a:rPr sz="900" spc="88" dirty="0">
                <a:solidFill>
                  <a:srgbClr val="000000"/>
                </a:solidFill>
                <a:latin typeface="Arial"/>
                <a:cs typeface="Arial"/>
              </a:rPr>
              <a:t> </a:t>
            </a:r>
            <a:r>
              <a:rPr sz="900" dirty="0">
                <a:solidFill>
                  <a:srgbClr val="000000"/>
                </a:solidFill>
                <a:latin typeface="Arial"/>
                <a:cs typeface="Arial"/>
              </a:rPr>
              <a:t>de</a:t>
            </a:r>
            <a:r>
              <a:rPr sz="900" spc="90" dirty="0">
                <a:solidFill>
                  <a:srgbClr val="000000"/>
                </a:solidFill>
                <a:latin typeface="Arial"/>
                <a:cs typeface="Arial"/>
              </a:rPr>
              <a:t> </a:t>
            </a:r>
            <a:r>
              <a:rPr sz="900" dirty="0">
                <a:solidFill>
                  <a:srgbClr val="000000"/>
                </a:solidFill>
                <a:latin typeface="Arial"/>
                <a:cs typeface="Arial"/>
              </a:rPr>
              <a:t>busca</a:t>
            </a:r>
            <a:r>
              <a:rPr sz="900" spc="88" dirty="0">
                <a:solidFill>
                  <a:srgbClr val="000000"/>
                </a:solidFill>
                <a:latin typeface="Arial"/>
                <a:cs typeface="Arial"/>
              </a:rPr>
              <a:t> </a:t>
            </a:r>
            <a:r>
              <a:rPr sz="900" dirty="0">
                <a:solidFill>
                  <a:srgbClr val="000000"/>
                </a:solidFill>
                <a:latin typeface="Arial"/>
                <a:cs typeface="Arial"/>
              </a:rPr>
              <a:t>em</a:t>
            </a:r>
            <a:r>
              <a:rPr sz="900" spc="98" dirty="0">
                <a:solidFill>
                  <a:srgbClr val="000000"/>
                </a:solidFill>
                <a:latin typeface="Arial"/>
                <a:cs typeface="Arial"/>
              </a:rPr>
              <a:t> </a:t>
            </a:r>
            <a:r>
              <a:rPr sz="900" dirty="0">
                <a:solidFill>
                  <a:srgbClr val="000000"/>
                </a:solidFill>
                <a:latin typeface="Arial"/>
                <a:cs typeface="Arial"/>
              </a:rPr>
              <a:t>espaços</a:t>
            </a:r>
            <a:r>
              <a:rPr sz="900" spc="103" dirty="0">
                <a:solidFill>
                  <a:srgbClr val="000000"/>
                </a:solidFill>
                <a:latin typeface="Arial"/>
                <a:cs typeface="Arial"/>
              </a:rPr>
              <a:t> </a:t>
            </a:r>
            <a:r>
              <a:rPr sz="900" dirty="0">
                <a:solidFill>
                  <a:srgbClr val="000000"/>
                </a:solidFill>
                <a:latin typeface="Arial"/>
                <a:cs typeface="Arial"/>
              </a:rPr>
              <a:t>abertos</a:t>
            </a:r>
            <a:r>
              <a:rPr sz="900" spc="93" dirty="0">
                <a:solidFill>
                  <a:srgbClr val="000000"/>
                </a:solidFill>
                <a:latin typeface="Arial"/>
                <a:cs typeface="Arial"/>
              </a:rPr>
              <a:t> </a:t>
            </a:r>
            <a:r>
              <a:rPr sz="900" dirty="0">
                <a:solidFill>
                  <a:srgbClr val="000000"/>
                </a:solidFill>
                <a:latin typeface="Arial"/>
                <a:cs typeface="Arial"/>
              </a:rPr>
              <a:t>é</a:t>
            </a:r>
            <a:r>
              <a:rPr sz="900" spc="89" dirty="0">
                <a:solidFill>
                  <a:srgbClr val="000000"/>
                </a:solidFill>
                <a:latin typeface="Arial"/>
                <a:cs typeface="Arial"/>
              </a:rPr>
              <a:t> </a:t>
            </a:r>
            <a:r>
              <a:rPr sz="900" dirty="0">
                <a:solidFill>
                  <a:srgbClr val="000000"/>
                </a:solidFill>
                <a:latin typeface="Arial"/>
                <a:cs typeface="Arial"/>
              </a:rPr>
              <a:t>de</a:t>
            </a:r>
            <a:r>
              <a:rPr sz="900" spc="87" dirty="0">
                <a:solidFill>
                  <a:srgbClr val="000000"/>
                </a:solidFill>
                <a:latin typeface="Arial"/>
                <a:cs typeface="Arial"/>
              </a:rPr>
              <a:t> </a:t>
            </a:r>
            <a:r>
              <a:rPr sz="900" dirty="0">
                <a:solidFill>
                  <a:srgbClr val="000000"/>
                </a:solidFill>
                <a:latin typeface="Arial"/>
                <a:cs typeface="Arial"/>
              </a:rPr>
              <a:t>30</a:t>
            </a:r>
            <a:r>
              <a:rPr sz="900" spc="74" dirty="0">
                <a:solidFill>
                  <a:srgbClr val="000000"/>
                </a:solidFill>
                <a:latin typeface="Arial"/>
                <a:cs typeface="Arial"/>
              </a:rPr>
              <a:t> </a:t>
            </a:r>
            <a:r>
              <a:rPr sz="900" dirty="0">
                <a:solidFill>
                  <a:srgbClr val="000000"/>
                </a:solidFill>
                <a:latin typeface="Arial"/>
                <a:cs typeface="Arial"/>
              </a:rPr>
              <a:t>metros;</a:t>
            </a:r>
          </a:p>
          <a:p>
            <a:pPr marL="0" marR="0">
              <a:lnSpc>
                <a:spcPts val="1005"/>
              </a:lnSpc>
              <a:spcBef>
                <a:spcPts val="194"/>
              </a:spcBef>
              <a:spcAft>
                <a:spcPts val="0"/>
              </a:spcAft>
            </a:pPr>
            <a:r>
              <a:rPr sz="900" dirty="0">
                <a:solidFill>
                  <a:srgbClr val="000000"/>
                </a:solidFill>
                <a:latin typeface="Arial"/>
                <a:cs typeface="Arial"/>
              </a:rPr>
              <a:t>caso contrário, a distância pode reduzir-se.</a:t>
            </a:r>
          </a:p>
        </p:txBody>
      </p:sp>
      <p:sp>
        <p:nvSpPr>
          <p:cNvPr id="8" name="object 8"/>
          <p:cNvSpPr txBox="1"/>
          <p:nvPr/>
        </p:nvSpPr>
        <p:spPr>
          <a:xfrm>
            <a:off x="3964559" y="982885"/>
            <a:ext cx="257594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 botão</a:t>
            </a:r>
            <a:r>
              <a:rPr sz="900" spc="-10" dirty="0">
                <a:solidFill>
                  <a:srgbClr val="000000"/>
                </a:solidFill>
                <a:latin typeface="Arial"/>
                <a:cs typeface="Arial"/>
              </a:rPr>
              <a:t> </a:t>
            </a:r>
            <a:r>
              <a:rPr sz="900" dirty="0">
                <a:solidFill>
                  <a:srgbClr val="000000"/>
                </a:solidFill>
                <a:latin typeface="Arial"/>
                <a:cs typeface="Arial"/>
              </a:rPr>
              <a:t>direito da chave é para abrir</a:t>
            </a:r>
            <a:r>
              <a:rPr sz="900" spc="-14" dirty="0">
                <a:solidFill>
                  <a:srgbClr val="000000"/>
                </a:solidFill>
                <a:latin typeface="Arial"/>
                <a:cs typeface="Arial"/>
              </a:rPr>
              <a:t> </a:t>
            </a:r>
            <a:r>
              <a:rPr sz="900" dirty="0">
                <a:solidFill>
                  <a:srgbClr val="000000"/>
                </a:solidFill>
                <a:latin typeface="Arial"/>
                <a:cs typeface="Arial"/>
              </a:rPr>
              <a:t>o assento:</a:t>
            </a:r>
          </a:p>
        </p:txBody>
      </p:sp>
      <p:sp>
        <p:nvSpPr>
          <p:cNvPr id="9" name="object 9"/>
          <p:cNvSpPr txBox="1"/>
          <p:nvPr/>
        </p:nvSpPr>
        <p:spPr>
          <a:xfrm>
            <a:off x="3964559" y="1211485"/>
            <a:ext cx="3206959"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Mantenha</a:t>
            </a:r>
            <a:r>
              <a:rPr sz="900" spc="-10">
                <a:solidFill>
                  <a:srgbClr val="000000"/>
                </a:solidFill>
                <a:latin typeface="Arial"/>
                <a:cs typeface="Arial"/>
              </a:rPr>
              <a:t> </a:t>
            </a:r>
            <a:r>
              <a:rPr lang="pt-BR" sz="900">
                <a:solidFill>
                  <a:srgbClr val="000000"/>
                </a:solidFill>
                <a:latin typeface="Arial"/>
                <a:cs typeface="Arial"/>
              </a:rPr>
              <a:t>apertado</a:t>
            </a:r>
            <a:r>
              <a:rPr sz="900">
                <a:solidFill>
                  <a:srgbClr val="000000"/>
                </a:solidFill>
                <a:latin typeface="Arial"/>
                <a:cs typeface="Arial"/>
              </a:rPr>
              <a:t> </a:t>
            </a:r>
            <a:r>
              <a:rPr sz="900" dirty="0">
                <a:solidFill>
                  <a:srgbClr val="000000"/>
                </a:solidFill>
                <a:latin typeface="Arial"/>
                <a:cs typeface="Arial"/>
              </a:rPr>
              <a:t>o botão de</a:t>
            </a:r>
            <a:r>
              <a:rPr sz="900" spc="-12" dirty="0">
                <a:solidFill>
                  <a:srgbClr val="000000"/>
                </a:solidFill>
                <a:latin typeface="Arial"/>
                <a:cs typeface="Arial"/>
              </a:rPr>
              <a:t> </a:t>
            </a:r>
            <a:r>
              <a:rPr sz="900" dirty="0">
                <a:solidFill>
                  <a:srgbClr val="000000"/>
                </a:solidFill>
                <a:latin typeface="Arial"/>
                <a:cs typeface="Arial"/>
              </a:rPr>
              <a:t>abertura do</a:t>
            </a:r>
            <a:r>
              <a:rPr sz="900" spc="-12" dirty="0">
                <a:solidFill>
                  <a:srgbClr val="000000"/>
                </a:solidFill>
                <a:latin typeface="Arial"/>
                <a:cs typeface="Arial"/>
              </a:rPr>
              <a:t> </a:t>
            </a:r>
            <a:r>
              <a:rPr sz="900" dirty="0">
                <a:solidFill>
                  <a:srgbClr val="000000"/>
                </a:solidFill>
                <a:latin typeface="Arial"/>
                <a:cs typeface="Arial"/>
              </a:rPr>
              <a:t>assento e poderá</a:t>
            </a:r>
          </a:p>
          <a:p>
            <a:pPr marL="0" marR="0">
              <a:lnSpc>
                <a:spcPts val="1005"/>
              </a:lnSpc>
              <a:spcBef>
                <a:spcPts val="197"/>
              </a:spcBef>
              <a:spcAft>
                <a:spcPts val="0"/>
              </a:spcAft>
            </a:pPr>
            <a:r>
              <a:rPr sz="900" dirty="0">
                <a:solidFill>
                  <a:srgbClr val="000000"/>
                </a:solidFill>
                <a:latin typeface="Arial"/>
                <a:cs typeface="Arial"/>
              </a:rPr>
              <a:t>abrir o assento.</a:t>
            </a:r>
          </a:p>
        </p:txBody>
      </p:sp>
      <p:sp>
        <p:nvSpPr>
          <p:cNvPr id="10" name="object 10"/>
          <p:cNvSpPr txBox="1"/>
          <p:nvPr/>
        </p:nvSpPr>
        <p:spPr>
          <a:xfrm>
            <a:off x="3964559" y="1592866"/>
            <a:ext cx="3206234"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a:t>
            </a:r>
            <a:r>
              <a:rPr sz="900" spc="78" dirty="0">
                <a:solidFill>
                  <a:srgbClr val="000000"/>
                </a:solidFill>
                <a:latin typeface="Arial"/>
                <a:cs typeface="Arial"/>
              </a:rPr>
              <a:t> </a:t>
            </a:r>
            <a:r>
              <a:rPr sz="900" dirty="0">
                <a:solidFill>
                  <a:srgbClr val="000000"/>
                </a:solidFill>
                <a:latin typeface="Arial"/>
                <a:cs typeface="Arial"/>
              </a:rPr>
              <a:t>este</a:t>
            </a:r>
            <a:r>
              <a:rPr sz="900" spc="76" dirty="0">
                <a:solidFill>
                  <a:srgbClr val="000000"/>
                </a:solidFill>
                <a:latin typeface="Arial"/>
                <a:cs typeface="Arial"/>
              </a:rPr>
              <a:t> </a:t>
            </a:r>
            <a:r>
              <a:rPr sz="900" dirty="0">
                <a:solidFill>
                  <a:srgbClr val="000000"/>
                </a:solidFill>
                <a:latin typeface="Arial"/>
                <a:cs typeface="Arial"/>
              </a:rPr>
              <a:t>botão</a:t>
            </a:r>
            <a:r>
              <a:rPr sz="900" spc="75" dirty="0">
                <a:solidFill>
                  <a:srgbClr val="000000"/>
                </a:solidFill>
                <a:latin typeface="Arial"/>
                <a:cs typeface="Arial"/>
              </a:rPr>
              <a:t> </a:t>
            </a:r>
            <a:r>
              <a:rPr sz="900" dirty="0">
                <a:solidFill>
                  <a:srgbClr val="000000"/>
                </a:solidFill>
                <a:latin typeface="Arial"/>
                <a:cs typeface="Arial"/>
              </a:rPr>
              <a:t>poderá</a:t>
            </a:r>
            <a:r>
              <a:rPr sz="900" spc="64" dirty="0">
                <a:solidFill>
                  <a:srgbClr val="000000"/>
                </a:solidFill>
                <a:latin typeface="Arial"/>
                <a:cs typeface="Arial"/>
              </a:rPr>
              <a:t> </a:t>
            </a:r>
            <a:r>
              <a:rPr sz="900" dirty="0">
                <a:solidFill>
                  <a:srgbClr val="000000"/>
                </a:solidFill>
                <a:latin typeface="Arial"/>
                <a:cs typeface="Arial"/>
              </a:rPr>
              <a:t>abrir</a:t>
            </a:r>
            <a:r>
              <a:rPr sz="900" spc="58" dirty="0">
                <a:solidFill>
                  <a:srgbClr val="000000"/>
                </a:solidFill>
                <a:latin typeface="Arial"/>
                <a:cs typeface="Arial"/>
              </a:rPr>
              <a:t> </a:t>
            </a:r>
            <a:r>
              <a:rPr sz="900" dirty="0">
                <a:solidFill>
                  <a:srgbClr val="000000"/>
                </a:solidFill>
                <a:latin typeface="Arial"/>
                <a:cs typeface="Arial"/>
              </a:rPr>
              <a:t>só</a:t>
            </a:r>
            <a:r>
              <a:rPr sz="900" spc="70" dirty="0">
                <a:solidFill>
                  <a:srgbClr val="000000"/>
                </a:solidFill>
                <a:latin typeface="Arial"/>
                <a:cs typeface="Arial"/>
              </a:rPr>
              <a:t> </a:t>
            </a:r>
            <a:r>
              <a:rPr sz="900" dirty="0">
                <a:solidFill>
                  <a:srgbClr val="000000"/>
                </a:solidFill>
                <a:latin typeface="Arial"/>
                <a:cs typeface="Arial"/>
              </a:rPr>
              <a:t>a</a:t>
            </a:r>
            <a:r>
              <a:rPr sz="900" spc="76" dirty="0">
                <a:solidFill>
                  <a:srgbClr val="000000"/>
                </a:solidFill>
                <a:latin typeface="Arial"/>
                <a:cs typeface="Arial"/>
              </a:rPr>
              <a:t> </a:t>
            </a:r>
            <a:r>
              <a:rPr sz="900" dirty="0">
                <a:solidFill>
                  <a:srgbClr val="000000"/>
                </a:solidFill>
                <a:latin typeface="Arial"/>
                <a:cs typeface="Arial"/>
              </a:rPr>
              <a:t>fechadura</a:t>
            </a:r>
            <a:r>
              <a:rPr sz="900" spc="76" dirty="0">
                <a:solidFill>
                  <a:srgbClr val="000000"/>
                </a:solidFill>
                <a:latin typeface="Arial"/>
                <a:cs typeface="Arial"/>
              </a:rPr>
              <a:t> </a:t>
            </a:r>
            <a:r>
              <a:rPr sz="900" dirty="0">
                <a:solidFill>
                  <a:srgbClr val="000000"/>
                </a:solidFill>
                <a:latin typeface="Arial"/>
                <a:cs typeface="Arial"/>
              </a:rPr>
              <a:t>do</a:t>
            </a:r>
            <a:r>
              <a:rPr sz="900" spc="84" dirty="0">
                <a:solidFill>
                  <a:srgbClr val="000000"/>
                </a:solidFill>
                <a:latin typeface="Arial"/>
                <a:cs typeface="Arial"/>
              </a:rPr>
              <a:t> </a:t>
            </a:r>
            <a:r>
              <a:rPr sz="900" dirty="0">
                <a:solidFill>
                  <a:srgbClr val="000000"/>
                </a:solidFill>
                <a:latin typeface="Arial"/>
                <a:cs typeface="Arial"/>
              </a:rPr>
              <a:t>assento,</a:t>
            </a:r>
            <a:r>
              <a:rPr sz="900" spc="63"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utilizador deverá levantá-lo até à posição fixa para o abrir.</a:t>
            </a:r>
          </a:p>
        </p:txBody>
      </p:sp>
      <p:sp>
        <p:nvSpPr>
          <p:cNvPr id="11" name="object 11"/>
          <p:cNvSpPr txBox="1"/>
          <p:nvPr/>
        </p:nvSpPr>
        <p:spPr>
          <a:xfrm>
            <a:off x="3964559" y="3312192"/>
            <a:ext cx="3207086"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507" dirty="0">
                <a:solidFill>
                  <a:srgbClr val="000000"/>
                </a:solidFill>
                <a:latin typeface="Arial"/>
                <a:cs typeface="Arial"/>
              </a:rPr>
              <a:t> </a:t>
            </a:r>
            <a:r>
              <a:rPr sz="900" dirty="0">
                <a:solidFill>
                  <a:srgbClr val="000000"/>
                </a:solidFill>
                <a:latin typeface="Arial"/>
                <a:cs typeface="Arial"/>
              </a:rPr>
              <a:t>se</a:t>
            </a:r>
            <a:r>
              <a:rPr sz="900" spc="503" dirty="0">
                <a:solidFill>
                  <a:srgbClr val="000000"/>
                </a:solidFill>
                <a:latin typeface="Arial"/>
                <a:cs typeface="Arial"/>
              </a:rPr>
              <a:t> </a:t>
            </a:r>
            <a:r>
              <a:rPr sz="900" dirty="0">
                <a:solidFill>
                  <a:srgbClr val="000000"/>
                </a:solidFill>
                <a:latin typeface="Arial"/>
                <a:cs typeface="Arial"/>
              </a:rPr>
              <a:t>esgotar</a:t>
            </a:r>
            <a:r>
              <a:rPr sz="900" spc="506" dirty="0">
                <a:solidFill>
                  <a:srgbClr val="000000"/>
                </a:solidFill>
                <a:latin typeface="Arial"/>
                <a:cs typeface="Arial"/>
              </a:rPr>
              <a:t> </a:t>
            </a:r>
            <a:r>
              <a:rPr sz="900" dirty="0">
                <a:solidFill>
                  <a:srgbClr val="000000"/>
                </a:solidFill>
                <a:latin typeface="Arial"/>
                <a:cs typeface="Arial"/>
              </a:rPr>
              <a:t>a</a:t>
            </a:r>
            <a:r>
              <a:rPr sz="900" spc="508" dirty="0">
                <a:solidFill>
                  <a:srgbClr val="000000"/>
                </a:solidFill>
                <a:latin typeface="Arial"/>
                <a:cs typeface="Arial"/>
              </a:rPr>
              <a:t> </a:t>
            </a:r>
            <a:r>
              <a:rPr sz="900" dirty="0">
                <a:solidFill>
                  <a:srgbClr val="000000"/>
                </a:solidFill>
                <a:latin typeface="Arial"/>
                <a:cs typeface="Arial"/>
              </a:rPr>
              <a:t>carga</a:t>
            </a:r>
            <a:r>
              <a:rPr sz="900" spc="520" dirty="0">
                <a:solidFill>
                  <a:srgbClr val="000000"/>
                </a:solidFill>
                <a:latin typeface="Arial"/>
                <a:cs typeface="Arial"/>
              </a:rPr>
              <a:t> </a:t>
            </a:r>
            <a:r>
              <a:rPr sz="900" dirty="0">
                <a:solidFill>
                  <a:srgbClr val="000000"/>
                </a:solidFill>
                <a:latin typeface="Arial"/>
                <a:cs typeface="Arial"/>
              </a:rPr>
              <a:t>da</a:t>
            </a:r>
            <a:r>
              <a:rPr sz="900" spc="516" dirty="0">
                <a:solidFill>
                  <a:srgbClr val="000000"/>
                </a:solidFill>
                <a:latin typeface="Arial"/>
                <a:cs typeface="Arial"/>
              </a:rPr>
              <a:t> </a:t>
            </a:r>
            <a:r>
              <a:rPr sz="900" dirty="0">
                <a:solidFill>
                  <a:srgbClr val="000000"/>
                </a:solidFill>
                <a:latin typeface="Arial"/>
                <a:cs typeface="Arial"/>
              </a:rPr>
              <a:t>pilha</a:t>
            </a:r>
            <a:r>
              <a:rPr sz="900" spc="507" dirty="0">
                <a:solidFill>
                  <a:srgbClr val="000000"/>
                </a:solidFill>
                <a:latin typeface="Arial"/>
                <a:cs typeface="Arial"/>
              </a:rPr>
              <a:t> </a:t>
            </a:r>
            <a:r>
              <a:rPr sz="900" dirty="0">
                <a:solidFill>
                  <a:srgbClr val="000000"/>
                </a:solidFill>
                <a:latin typeface="Arial"/>
                <a:cs typeface="Arial"/>
              </a:rPr>
              <a:t>da</a:t>
            </a:r>
            <a:r>
              <a:rPr sz="900" spc="505" dirty="0">
                <a:solidFill>
                  <a:srgbClr val="000000"/>
                </a:solidFill>
                <a:latin typeface="Arial"/>
                <a:cs typeface="Arial"/>
              </a:rPr>
              <a:t> </a:t>
            </a:r>
            <a:r>
              <a:rPr sz="900" dirty="0">
                <a:solidFill>
                  <a:srgbClr val="000000"/>
                </a:solidFill>
                <a:latin typeface="Arial"/>
                <a:cs typeface="Arial"/>
              </a:rPr>
              <a:t>chave</a:t>
            </a:r>
            <a:r>
              <a:rPr sz="900" spc="507"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dirty="0">
                <a:solidFill>
                  <a:srgbClr val="000000"/>
                </a:solidFill>
                <a:latin typeface="Arial"/>
                <a:cs typeface="Arial"/>
              </a:rPr>
              <a:t>proximidade, use a chave </a:t>
            </a:r>
            <a:r>
              <a:rPr sz="900">
                <a:solidFill>
                  <a:srgbClr val="000000"/>
                </a:solidFill>
                <a:latin typeface="Arial"/>
                <a:cs typeface="Arial"/>
              </a:rPr>
              <a:t>de</a:t>
            </a:r>
            <a:r>
              <a:rPr sz="900" spc="-10">
                <a:solidFill>
                  <a:srgbClr val="000000"/>
                </a:solidFill>
                <a:latin typeface="Arial"/>
                <a:cs typeface="Arial"/>
              </a:rPr>
              <a:t> </a:t>
            </a:r>
            <a:r>
              <a:rPr lang="pt-BR" sz="900">
                <a:solidFill>
                  <a:srgbClr val="000000"/>
                </a:solidFill>
                <a:latin typeface="Arial"/>
                <a:cs typeface="Arial"/>
              </a:rPr>
              <a:t>reserva</a:t>
            </a:r>
            <a:r>
              <a:rPr sz="900">
                <a:solidFill>
                  <a:srgbClr val="000000"/>
                </a:solidFill>
                <a:latin typeface="Arial"/>
                <a:cs typeface="Arial"/>
              </a:rPr>
              <a:t>:</a:t>
            </a:r>
            <a:endParaRPr sz="900" dirty="0">
              <a:solidFill>
                <a:srgbClr val="000000"/>
              </a:solidFill>
              <a:latin typeface="Arial"/>
              <a:cs typeface="Arial"/>
            </a:endParaRPr>
          </a:p>
        </p:txBody>
      </p:sp>
      <p:sp>
        <p:nvSpPr>
          <p:cNvPr id="12" name="object 12"/>
          <p:cNvSpPr txBox="1"/>
          <p:nvPr/>
        </p:nvSpPr>
        <p:spPr>
          <a:xfrm>
            <a:off x="541020" y="3621945"/>
            <a:ext cx="320920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80" dirty="0">
                <a:solidFill>
                  <a:srgbClr val="000000"/>
                </a:solidFill>
                <a:latin typeface="Arial"/>
                <a:cs typeface="Arial"/>
              </a:rPr>
              <a:t> </a:t>
            </a:r>
            <a:r>
              <a:rPr sz="900" dirty="0">
                <a:solidFill>
                  <a:srgbClr val="000000"/>
                </a:solidFill>
                <a:latin typeface="Arial"/>
                <a:cs typeface="Arial"/>
              </a:rPr>
              <a:t>botão</a:t>
            </a:r>
            <a:r>
              <a:rPr sz="900" spc="85" dirty="0">
                <a:solidFill>
                  <a:srgbClr val="000000"/>
                </a:solidFill>
                <a:latin typeface="Arial"/>
                <a:cs typeface="Arial"/>
              </a:rPr>
              <a:t> </a:t>
            </a:r>
            <a:r>
              <a:rPr sz="900" dirty="0">
                <a:solidFill>
                  <a:srgbClr val="000000"/>
                </a:solidFill>
                <a:latin typeface="Arial"/>
                <a:cs typeface="Arial"/>
              </a:rPr>
              <a:t>esquerdo</a:t>
            </a:r>
            <a:r>
              <a:rPr sz="900" spc="88" dirty="0">
                <a:solidFill>
                  <a:srgbClr val="000000"/>
                </a:solidFill>
                <a:latin typeface="Arial"/>
                <a:cs typeface="Arial"/>
              </a:rPr>
              <a:t> </a:t>
            </a:r>
            <a:r>
              <a:rPr sz="900" dirty="0">
                <a:solidFill>
                  <a:srgbClr val="000000"/>
                </a:solidFill>
                <a:latin typeface="Arial"/>
                <a:cs typeface="Arial"/>
              </a:rPr>
              <a:t>da</a:t>
            </a:r>
            <a:r>
              <a:rPr sz="900" spc="73" dirty="0">
                <a:solidFill>
                  <a:srgbClr val="000000"/>
                </a:solidFill>
                <a:latin typeface="Arial"/>
                <a:cs typeface="Arial"/>
              </a:rPr>
              <a:t> </a:t>
            </a:r>
            <a:r>
              <a:rPr sz="900" dirty="0">
                <a:solidFill>
                  <a:srgbClr val="000000"/>
                </a:solidFill>
                <a:latin typeface="Arial"/>
                <a:cs typeface="Arial"/>
              </a:rPr>
              <a:t>chave</a:t>
            </a:r>
            <a:r>
              <a:rPr sz="900" spc="74" dirty="0">
                <a:solidFill>
                  <a:srgbClr val="000000"/>
                </a:solidFill>
                <a:latin typeface="Arial"/>
                <a:cs typeface="Arial"/>
              </a:rPr>
              <a:t> </a:t>
            </a:r>
            <a:r>
              <a:rPr sz="900" dirty="0">
                <a:solidFill>
                  <a:srgbClr val="000000"/>
                </a:solidFill>
                <a:latin typeface="Arial"/>
                <a:cs typeface="Arial"/>
              </a:rPr>
              <a:t>de</a:t>
            </a:r>
            <a:r>
              <a:rPr sz="900" spc="85" dirty="0">
                <a:solidFill>
                  <a:srgbClr val="000000"/>
                </a:solidFill>
                <a:latin typeface="Arial"/>
                <a:cs typeface="Arial"/>
              </a:rPr>
              <a:t> </a:t>
            </a:r>
            <a:r>
              <a:rPr sz="900" dirty="0">
                <a:solidFill>
                  <a:srgbClr val="000000"/>
                </a:solidFill>
                <a:latin typeface="Arial"/>
                <a:cs typeface="Arial"/>
              </a:rPr>
              <a:t>proximidade</a:t>
            </a:r>
            <a:r>
              <a:rPr sz="900" spc="88" dirty="0">
                <a:solidFill>
                  <a:srgbClr val="000000"/>
                </a:solidFill>
                <a:latin typeface="Arial"/>
                <a:cs typeface="Arial"/>
              </a:rPr>
              <a:t> </a:t>
            </a:r>
            <a:r>
              <a:rPr sz="900" dirty="0">
                <a:solidFill>
                  <a:srgbClr val="000000"/>
                </a:solidFill>
                <a:latin typeface="Arial"/>
                <a:cs typeface="Arial"/>
              </a:rPr>
              <a:t>utiliza-se</a:t>
            </a:r>
            <a:r>
              <a:rPr sz="900" spc="84"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localizar o veículo:</a:t>
            </a:r>
          </a:p>
        </p:txBody>
      </p:sp>
      <p:sp>
        <p:nvSpPr>
          <p:cNvPr id="13" name="object 13"/>
          <p:cNvSpPr txBox="1"/>
          <p:nvPr/>
        </p:nvSpPr>
        <p:spPr>
          <a:xfrm>
            <a:off x="3964559" y="3693573"/>
            <a:ext cx="3208293"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 Coloque</a:t>
            </a:r>
            <a:r>
              <a:rPr sz="900" spc="11" dirty="0">
                <a:solidFill>
                  <a:srgbClr val="000000"/>
                </a:solidFill>
                <a:latin typeface="Arial"/>
                <a:cs typeface="Arial"/>
              </a:rPr>
              <a:t> </a:t>
            </a:r>
            <a:r>
              <a:rPr sz="900" dirty="0">
                <a:solidFill>
                  <a:srgbClr val="000000"/>
                </a:solidFill>
                <a:latin typeface="Arial"/>
                <a:cs typeface="Arial"/>
              </a:rPr>
              <a:t>a chave remota ou</a:t>
            </a:r>
            <a:r>
              <a:rPr sz="900" spc="-12" dirty="0">
                <a:solidFill>
                  <a:srgbClr val="000000"/>
                </a:solidFill>
                <a:latin typeface="Arial"/>
                <a:cs typeface="Arial"/>
              </a:rPr>
              <a:t> </a:t>
            </a:r>
            <a:r>
              <a:rPr sz="900" dirty="0">
                <a:solidFill>
                  <a:srgbClr val="000000"/>
                </a:solidFill>
                <a:latin typeface="Arial"/>
                <a:cs typeface="Arial"/>
              </a:rPr>
              <a:t>a chave </a:t>
            </a:r>
            <a:r>
              <a:rPr sz="900">
                <a:solidFill>
                  <a:srgbClr val="000000"/>
                </a:solidFill>
                <a:latin typeface="Arial"/>
                <a:cs typeface="Arial"/>
              </a:rPr>
              <a:t>de </a:t>
            </a:r>
            <a:r>
              <a:rPr lang="pt-BR" sz="900">
                <a:solidFill>
                  <a:srgbClr val="000000"/>
                </a:solidFill>
                <a:latin typeface="Arial"/>
                <a:cs typeface="Arial"/>
              </a:rPr>
              <a:t>reserva</a:t>
            </a:r>
            <a:r>
              <a:rPr sz="900">
                <a:solidFill>
                  <a:srgbClr val="000000"/>
                </a:solidFill>
                <a:latin typeface="Arial"/>
                <a:cs typeface="Arial"/>
              </a:rPr>
              <a:t> </a:t>
            </a:r>
            <a:r>
              <a:rPr sz="900" dirty="0">
                <a:solidFill>
                  <a:srgbClr val="000000"/>
                </a:solidFill>
                <a:latin typeface="Arial"/>
                <a:cs typeface="Arial"/>
              </a:rPr>
              <a:t>perto</a:t>
            </a:r>
          </a:p>
          <a:p>
            <a:pPr marL="0" marR="0">
              <a:lnSpc>
                <a:spcPts val="1005"/>
              </a:lnSpc>
              <a:spcBef>
                <a:spcPts val="194"/>
              </a:spcBef>
              <a:spcAft>
                <a:spcPts val="0"/>
              </a:spcAft>
            </a:pPr>
            <a:r>
              <a:rPr sz="900" dirty="0">
                <a:solidFill>
                  <a:srgbClr val="000000"/>
                </a:solidFill>
                <a:latin typeface="Arial"/>
                <a:cs typeface="Arial"/>
              </a:rPr>
              <a:t>da</a:t>
            </a:r>
            <a:r>
              <a:rPr sz="900" spc="133" dirty="0">
                <a:solidFill>
                  <a:srgbClr val="000000"/>
                </a:solidFill>
                <a:latin typeface="Arial"/>
                <a:cs typeface="Arial"/>
              </a:rPr>
              <a:t> </a:t>
            </a:r>
            <a:r>
              <a:rPr sz="900" dirty="0">
                <a:solidFill>
                  <a:srgbClr val="000000"/>
                </a:solidFill>
                <a:latin typeface="Arial"/>
                <a:cs typeface="Arial"/>
              </a:rPr>
              <a:t>antena,</a:t>
            </a:r>
            <a:r>
              <a:rPr sz="900" spc="135" dirty="0">
                <a:solidFill>
                  <a:srgbClr val="000000"/>
                </a:solidFill>
                <a:latin typeface="Arial"/>
                <a:cs typeface="Arial"/>
              </a:rPr>
              <a:t> </a:t>
            </a:r>
            <a:r>
              <a:rPr sz="900" dirty="0">
                <a:solidFill>
                  <a:srgbClr val="000000"/>
                </a:solidFill>
                <a:latin typeface="Arial"/>
                <a:cs typeface="Arial"/>
              </a:rPr>
              <a:t>a</a:t>
            </a:r>
            <a:r>
              <a:rPr sz="900" spc="136" dirty="0">
                <a:solidFill>
                  <a:srgbClr val="000000"/>
                </a:solidFill>
                <a:latin typeface="Arial"/>
                <a:cs typeface="Arial"/>
              </a:rPr>
              <a:t> </a:t>
            </a:r>
            <a:r>
              <a:rPr sz="900" dirty="0">
                <a:solidFill>
                  <a:srgbClr val="000000"/>
                </a:solidFill>
                <a:latin typeface="Arial"/>
                <a:cs typeface="Arial"/>
              </a:rPr>
              <a:t>menos</a:t>
            </a:r>
            <a:r>
              <a:rPr sz="900" spc="141" dirty="0">
                <a:solidFill>
                  <a:srgbClr val="000000"/>
                </a:solidFill>
                <a:latin typeface="Arial"/>
                <a:cs typeface="Arial"/>
              </a:rPr>
              <a:t> </a:t>
            </a:r>
            <a:r>
              <a:rPr sz="900">
                <a:solidFill>
                  <a:srgbClr val="000000"/>
                </a:solidFill>
                <a:latin typeface="Arial"/>
                <a:cs typeface="Arial"/>
              </a:rPr>
              <a:t>de</a:t>
            </a:r>
            <a:r>
              <a:rPr sz="900" spc="133">
                <a:solidFill>
                  <a:srgbClr val="000000"/>
                </a:solidFill>
                <a:latin typeface="Arial"/>
                <a:cs typeface="Arial"/>
              </a:rPr>
              <a:t> </a:t>
            </a:r>
            <a:r>
              <a:rPr sz="900">
                <a:solidFill>
                  <a:srgbClr val="000000"/>
                </a:solidFill>
                <a:latin typeface="Arial"/>
                <a:cs typeface="Arial"/>
              </a:rPr>
              <a:t>3</a:t>
            </a:r>
            <a:r>
              <a:rPr sz="900" spc="144">
                <a:solidFill>
                  <a:srgbClr val="000000"/>
                </a:solidFill>
                <a:latin typeface="Arial"/>
                <a:cs typeface="Arial"/>
              </a:rPr>
              <a:t> </a:t>
            </a:r>
            <a:r>
              <a:rPr lang="pt-BR" sz="900" spc="144" dirty="0">
                <a:solidFill>
                  <a:srgbClr val="000000"/>
                </a:solidFill>
                <a:latin typeface="Arial"/>
                <a:cs typeface="Arial"/>
              </a:rPr>
              <a:t>c</a:t>
            </a:r>
            <a:r>
              <a:rPr sz="900">
                <a:solidFill>
                  <a:srgbClr val="000000"/>
                </a:solidFill>
                <a:latin typeface="Arial"/>
                <a:cs typeface="Arial"/>
              </a:rPr>
              <a:t>m,</a:t>
            </a:r>
            <a:r>
              <a:rPr sz="900" spc="135">
                <a:solidFill>
                  <a:srgbClr val="000000"/>
                </a:solidFill>
                <a:latin typeface="Arial"/>
                <a:cs typeface="Arial"/>
              </a:rPr>
              <a:t> </a:t>
            </a:r>
            <a:r>
              <a:rPr lang="pt-BR" sz="900">
                <a:solidFill>
                  <a:srgbClr val="000000"/>
                </a:solidFill>
                <a:latin typeface="Arial"/>
                <a:cs typeface="Arial"/>
              </a:rPr>
              <a:t>aperte</a:t>
            </a:r>
            <a:r>
              <a:rPr sz="900" spc="136">
                <a:solidFill>
                  <a:srgbClr val="000000"/>
                </a:solidFill>
                <a:latin typeface="Arial"/>
                <a:cs typeface="Arial"/>
              </a:rPr>
              <a:t> </a:t>
            </a:r>
            <a:r>
              <a:rPr sz="900" dirty="0">
                <a:solidFill>
                  <a:srgbClr val="000000"/>
                </a:solidFill>
                <a:latin typeface="Arial"/>
                <a:cs typeface="Arial"/>
              </a:rPr>
              <a:t>o</a:t>
            </a:r>
            <a:r>
              <a:rPr sz="900" spc="136" dirty="0">
                <a:solidFill>
                  <a:srgbClr val="000000"/>
                </a:solidFill>
                <a:latin typeface="Arial"/>
                <a:cs typeface="Arial"/>
              </a:rPr>
              <a:t> </a:t>
            </a:r>
            <a:r>
              <a:rPr sz="900" dirty="0">
                <a:solidFill>
                  <a:srgbClr val="000000"/>
                </a:solidFill>
                <a:latin typeface="Arial"/>
                <a:cs typeface="Arial"/>
              </a:rPr>
              <a:t>botão</a:t>
            </a:r>
            <a:r>
              <a:rPr sz="900" spc="136" dirty="0">
                <a:solidFill>
                  <a:srgbClr val="000000"/>
                </a:solidFill>
                <a:latin typeface="Arial"/>
                <a:cs typeface="Arial"/>
              </a:rPr>
              <a:t> </a:t>
            </a:r>
            <a:r>
              <a:rPr sz="900" dirty="0">
                <a:solidFill>
                  <a:srgbClr val="000000"/>
                </a:solidFill>
                <a:latin typeface="Arial"/>
                <a:cs typeface="Arial"/>
              </a:rPr>
              <a:t>de</a:t>
            </a:r>
            <a:r>
              <a:rPr sz="900" spc="121" dirty="0">
                <a:solidFill>
                  <a:srgbClr val="000000"/>
                </a:solidFill>
                <a:latin typeface="Arial"/>
                <a:cs typeface="Arial"/>
              </a:rPr>
              <a:t> </a:t>
            </a:r>
            <a:r>
              <a:rPr sz="900" dirty="0">
                <a:solidFill>
                  <a:srgbClr val="000000"/>
                </a:solidFill>
                <a:latin typeface="Arial"/>
                <a:cs typeface="Arial"/>
              </a:rPr>
              <a:t>ignição</a:t>
            </a:r>
          </a:p>
          <a:p>
            <a:pPr marL="0" marR="0">
              <a:lnSpc>
                <a:spcPts val="1005"/>
              </a:lnSpc>
              <a:spcBef>
                <a:spcPts val="194"/>
              </a:spcBef>
              <a:spcAft>
                <a:spcPts val="0"/>
              </a:spcAft>
            </a:pPr>
            <a:r>
              <a:rPr sz="900" dirty="0">
                <a:solidFill>
                  <a:srgbClr val="000000"/>
                </a:solidFill>
                <a:latin typeface="Arial"/>
                <a:cs typeface="Arial"/>
              </a:rPr>
              <a:t>para</a:t>
            </a:r>
            <a:r>
              <a:rPr sz="900" spc="218" dirty="0">
                <a:solidFill>
                  <a:srgbClr val="000000"/>
                </a:solidFill>
                <a:latin typeface="Arial"/>
                <a:cs typeface="Arial"/>
              </a:rPr>
              <a:t> </a:t>
            </a:r>
            <a:r>
              <a:rPr sz="900" dirty="0">
                <a:solidFill>
                  <a:srgbClr val="000000"/>
                </a:solidFill>
                <a:latin typeface="Arial"/>
                <a:cs typeface="Arial"/>
              </a:rPr>
              <a:t>ativar</a:t>
            </a:r>
            <a:r>
              <a:rPr sz="900" spc="216" dirty="0">
                <a:solidFill>
                  <a:srgbClr val="000000"/>
                </a:solidFill>
                <a:latin typeface="Arial"/>
                <a:cs typeface="Arial"/>
              </a:rPr>
              <a:t> </a:t>
            </a:r>
            <a:r>
              <a:rPr sz="900" dirty="0">
                <a:solidFill>
                  <a:srgbClr val="000000"/>
                </a:solidFill>
                <a:latin typeface="Arial"/>
                <a:cs typeface="Arial"/>
              </a:rPr>
              <a:t>o</a:t>
            </a:r>
            <a:r>
              <a:rPr sz="900" spc="221" dirty="0">
                <a:solidFill>
                  <a:srgbClr val="000000"/>
                </a:solidFill>
                <a:latin typeface="Arial"/>
                <a:cs typeface="Arial"/>
              </a:rPr>
              <a:t> </a:t>
            </a:r>
            <a:r>
              <a:rPr sz="900" dirty="0">
                <a:solidFill>
                  <a:srgbClr val="000000"/>
                </a:solidFill>
                <a:latin typeface="Arial"/>
                <a:cs typeface="Arial"/>
              </a:rPr>
              <a:t>veículo,</a:t>
            </a:r>
            <a:r>
              <a:rPr sz="900" spc="217" dirty="0">
                <a:solidFill>
                  <a:srgbClr val="000000"/>
                </a:solidFill>
                <a:latin typeface="Arial"/>
                <a:cs typeface="Arial"/>
              </a:rPr>
              <a:t> </a:t>
            </a:r>
            <a:r>
              <a:rPr sz="900" dirty="0">
                <a:solidFill>
                  <a:srgbClr val="000000"/>
                </a:solidFill>
                <a:latin typeface="Arial"/>
                <a:cs typeface="Arial"/>
              </a:rPr>
              <a:t>ligue</a:t>
            </a:r>
            <a:r>
              <a:rPr sz="900" spc="208" dirty="0">
                <a:solidFill>
                  <a:srgbClr val="000000"/>
                </a:solidFill>
                <a:latin typeface="Arial"/>
                <a:cs typeface="Arial"/>
              </a:rPr>
              <a:t> </a:t>
            </a:r>
            <a:r>
              <a:rPr sz="900" dirty="0">
                <a:solidFill>
                  <a:srgbClr val="000000"/>
                </a:solidFill>
                <a:latin typeface="Arial"/>
                <a:cs typeface="Arial"/>
              </a:rPr>
              <a:t>o</a:t>
            </a:r>
            <a:r>
              <a:rPr sz="900" spc="231" dirty="0">
                <a:solidFill>
                  <a:srgbClr val="000000"/>
                </a:solidFill>
                <a:latin typeface="Arial"/>
                <a:cs typeface="Arial"/>
              </a:rPr>
              <a:t> </a:t>
            </a:r>
            <a:r>
              <a:rPr sz="900" dirty="0">
                <a:solidFill>
                  <a:srgbClr val="000000"/>
                </a:solidFill>
                <a:latin typeface="Arial"/>
                <a:cs typeface="Arial"/>
              </a:rPr>
              <a:t>motor</a:t>
            </a:r>
            <a:r>
              <a:rPr sz="900" spc="217" dirty="0">
                <a:solidFill>
                  <a:srgbClr val="000000"/>
                </a:solidFill>
                <a:latin typeface="Arial"/>
                <a:cs typeface="Arial"/>
              </a:rPr>
              <a:t> </a:t>
            </a:r>
            <a:r>
              <a:rPr sz="900" dirty="0">
                <a:solidFill>
                  <a:srgbClr val="000000"/>
                </a:solidFill>
                <a:latin typeface="Arial"/>
                <a:cs typeface="Arial"/>
              </a:rPr>
              <a:t>enquanto</a:t>
            </a:r>
            <a:r>
              <a:rPr sz="900" spc="223" dirty="0">
                <a:solidFill>
                  <a:srgbClr val="000000"/>
                </a:solidFill>
                <a:latin typeface="Arial"/>
                <a:cs typeface="Arial"/>
              </a:rPr>
              <a:t> </a:t>
            </a:r>
            <a:r>
              <a:rPr sz="900" dirty="0">
                <a:solidFill>
                  <a:srgbClr val="000000"/>
                </a:solidFill>
                <a:latin typeface="Arial"/>
                <a:cs typeface="Arial"/>
              </a:rPr>
              <a:t>mantém</a:t>
            </a:r>
            <a:r>
              <a:rPr sz="900" spc="224"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chave</a:t>
            </a:r>
            <a:r>
              <a:rPr sz="900" spc="38" dirty="0">
                <a:solidFill>
                  <a:srgbClr val="000000"/>
                </a:solidFill>
                <a:latin typeface="Arial"/>
                <a:cs typeface="Arial"/>
              </a:rPr>
              <a:t> </a:t>
            </a:r>
            <a:r>
              <a:rPr sz="900" dirty="0">
                <a:solidFill>
                  <a:srgbClr val="000000"/>
                </a:solidFill>
                <a:latin typeface="Arial"/>
                <a:cs typeface="Arial"/>
              </a:rPr>
              <a:t>perto</a:t>
            </a:r>
            <a:r>
              <a:rPr sz="900" spc="41" dirty="0">
                <a:solidFill>
                  <a:srgbClr val="000000"/>
                </a:solidFill>
                <a:latin typeface="Arial"/>
                <a:cs typeface="Arial"/>
              </a:rPr>
              <a:t> </a:t>
            </a:r>
            <a:r>
              <a:rPr sz="900" dirty="0">
                <a:solidFill>
                  <a:srgbClr val="000000"/>
                </a:solidFill>
                <a:latin typeface="Arial"/>
                <a:cs typeface="Arial"/>
              </a:rPr>
              <a:t>da</a:t>
            </a:r>
            <a:r>
              <a:rPr sz="900" spc="38" dirty="0">
                <a:solidFill>
                  <a:srgbClr val="000000"/>
                </a:solidFill>
                <a:latin typeface="Arial"/>
                <a:cs typeface="Arial"/>
              </a:rPr>
              <a:t> </a:t>
            </a:r>
            <a:r>
              <a:rPr sz="900" dirty="0">
                <a:solidFill>
                  <a:srgbClr val="000000"/>
                </a:solidFill>
                <a:latin typeface="Arial"/>
                <a:cs typeface="Arial"/>
              </a:rPr>
              <a:t>antena,</a:t>
            </a:r>
            <a:r>
              <a:rPr sz="900" spc="38" dirty="0">
                <a:solidFill>
                  <a:srgbClr val="000000"/>
                </a:solidFill>
                <a:latin typeface="Arial"/>
                <a:cs typeface="Arial"/>
              </a:rPr>
              <a:t> </a:t>
            </a:r>
            <a:r>
              <a:rPr sz="900" dirty="0">
                <a:solidFill>
                  <a:srgbClr val="000000"/>
                </a:solidFill>
                <a:latin typeface="Arial"/>
                <a:cs typeface="Arial"/>
              </a:rPr>
              <a:t>em</a:t>
            </a:r>
            <a:r>
              <a:rPr sz="900" spc="51" dirty="0">
                <a:solidFill>
                  <a:srgbClr val="000000"/>
                </a:solidFill>
                <a:latin typeface="Arial"/>
                <a:cs typeface="Arial"/>
              </a:rPr>
              <a:t> </a:t>
            </a:r>
            <a:r>
              <a:rPr sz="900" dirty="0">
                <a:solidFill>
                  <a:srgbClr val="000000"/>
                </a:solidFill>
                <a:latin typeface="Arial"/>
                <a:cs typeface="Arial"/>
              </a:rPr>
              <a:t>seguida</a:t>
            </a:r>
            <a:r>
              <a:rPr sz="900" spc="39" dirty="0">
                <a:solidFill>
                  <a:srgbClr val="000000"/>
                </a:solidFill>
                <a:latin typeface="Arial"/>
                <a:cs typeface="Arial"/>
              </a:rPr>
              <a:t> </a:t>
            </a:r>
            <a:r>
              <a:rPr sz="900" dirty="0">
                <a:solidFill>
                  <a:srgbClr val="000000"/>
                </a:solidFill>
                <a:latin typeface="Arial"/>
                <a:cs typeface="Arial"/>
              </a:rPr>
              <a:t>retire</a:t>
            </a:r>
            <a:r>
              <a:rPr sz="900" spc="40"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chave</a:t>
            </a:r>
            <a:r>
              <a:rPr sz="900" spc="38" dirty="0">
                <a:solidFill>
                  <a:srgbClr val="000000"/>
                </a:solidFill>
                <a:latin typeface="Arial"/>
                <a:cs typeface="Arial"/>
              </a:rPr>
              <a:t> </a:t>
            </a:r>
            <a:r>
              <a:rPr sz="900" dirty="0">
                <a:solidFill>
                  <a:srgbClr val="000000"/>
                </a:solidFill>
                <a:latin typeface="Arial"/>
                <a:cs typeface="Arial"/>
              </a:rPr>
              <a:t>e</a:t>
            </a:r>
            <a:r>
              <a:rPr sz="900" spc="51" dirty="0">
                <a:solidFill>
                  <a:srgbClr val="000000"/>
                </a:solidFill>
                <a:latin typeface="Arial"/>
                <a:cs typeface="Arial"/>
              </a:rPr>
              <a:t> </a:t>
            </a:r>
            <a:r>
              <a:rPr sz="900" dirty="0">
                <a:solidFill>
                  <a:srgbClr val="000000"/>
                </a:solidFill>
                <a:latin typeface="Arial"/>
                <a:cs typeface="Arial"/>
              </a:rPr>
              <a:t>poderá</a:t>
            </a:r>
          </a:p>
          <a:p>
            <a:pPr marL="0" marR="0">
              <a:lnSpc>
                <a:spcPts val="1005"/>
              </a:lnSpc>
              <a:spcBef>
                <a:spcPts val="194"/>
              </a:spcBef>
              <a:spcAft>
                <a:spcPts val="0"/>
              </a:spcAft>
            </a:pPr>
            <a:r>
              <a:rPr sz="900" dirty="0">
                <a:solidFill>
                  <a:srgbClr val="000000"/>
                </a:solidFill>
                <a:latin typeface="Arial"/>
                <a:cs typeface="Arial"/>
              </a:rPr>
              <a:t>conduzir</a:t>
            </a:r>
            <a:r>
              <a:rPr sz="900" spc="-14" dirty="0">
                <a:solidFill>
                  <a:srgbClr val="000000"/>
                </a:solidFill>
                <a:latin typeface="Arial"/>
                <a:cs typeface="Arial"/>
              </a:rPr>
              <a:t> </a:t>
            </a:r>
            <a:r>
              <a:rPr sz="900" dirty="0">
                <a:solidFill>
                  <a:srgbClr val="000000"/>
                </a:solidFill>
                <a:latin typeface="Arial"/>
                <a:cs typeface="Arial"/>
              </a:rPr>
              <a:t>a scooter.</a:t>
            </a:r>
          </a:p>
        </p:txBody>
      </p:sp>
      <p:sp>
        <p:nvSpPr>
          <p:cNvPr id="14" name="object 14"/>
          <p:cNvSpPr txBox="1"/>
          <p:nvPr/>
        </p:nvSpPr>
        <p:spPr>
          <a:xfrm>
            <a:off x="541020" y="4002894"/>
            <a:ext cx="3207034" cy="436017"/>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Aperte</a:t>
            </a:r>
            <a:r>
              <a:rPr sz="900" spc="103">
                <a:solidFill>
                  <a:srgbClr val="000000"/>
                </a:solidFill>
                <a:latin typeface="Arial"/>
                <a:cs typeface="Arial"/>
              </a:rPr>
              <a:t> </a:t>
            </a:r>
            <a:r>
              <a:rPr sz="900" dirty="0">
                <a:solidFill>
                  <a:srgbClr val="000000"/>
                </a:solidFill>
                <a:latin typeface="Arial"/>
                <a:cs typeface="Arial"/>
              </a:rPr>
              <a:t>brevemente</a:t>
            </a:r>
            <a:r>
              <a:rPr sz="900" spc="105" dirty="0">
                <a:solidFill>
                  <a:srgbClr val="000000"/>
                </a:solidFill>
                <a:latin typeface="Arial"/>
                <a:cs typeface="Arial"/>
              </a:rPr>
              <a:t> </a:t>
            </a:r>
            <a:r>
              <a:rPr sz="900" dirty="0">
                <a:solidFill>
                  <a:srgbClr val="000000"/>
                </a:solidFill>
                <a:latin typeface="Arial"/>
                <a:cs typeface="Arial"/>
              </a:rPr>
              <a:t>o</a:t>
            </a:r>
            <a:r>
              <a:rPr sz="900" spc="100" dirty="0">
                <a:solidFill>
                  <a:srgbClr val="000000"/>
                </a:solidFill>
                <a:latin typeface="Arial"/>
                <a:cs typeface="Arial"/>
              </a:rPr>
              <a:t> </a:t>
            </a:r>
            <a:r>
              <a:rPr sz="900" dirty="0">
                <a:solidFill>
                  <a:srgbClr val="000000"/>
                </a:solidFill>
                <a:latin typeface="Arial"/>
                <a:cs typeface="Arial"/>
              </a:rPr>
              <a:t>botão</a:t>
            </a:r>
            <a:r>
              <a:rPr sz="900" spc="112"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busca</a:t>
            </a:r>
            <a:r>
              <a:rPr sz="900" spc="100" dirty="0">
                <a:solidFill>
                  <a:srgbClr val="000000"/>
                </a:solidFill>
                <a:latin typeface="Arial"/>
                <a:cs typeface="Arial"/>
              </a:rPr>
              <a:t> </a:t>
            </a:r>
            <a:r>
              <a:rPr sz="900" dirty="0">
                <a:solidFill>
                  <a:srgbClr val="000000"/>
                </a:solidFill>
                <a:latin typeface="Arial"/>
                <a:cs typeface="Arial"/>
              </a:rPr>
              <a:t>e</a:t>
            </a:r>
            <a:r>
              <a:rPr sz="900" spc="112" dirty="0">
                <a:solidFill>
                  <a:srgbClr val="000000"/>
                </a:solidFill>
                <a:latin typeface="Arial"/>
                <a:cs typeface="Arial"/>
              </a:rPr>
              <a:t> </a:t>
            </a:r>
            <a:r>
              <a:rPr sz="900">
                <a:solidFill>
                  <a:srgbClr val="000000"/>
                </a:solidFill>
                <a:latin typeface="Arial"/>
                <a:cs typeface="Arial"/>
              </a:rPr>
              <a:t>os</a:t>
            </a:r>
            <a:r>
              <a:rPr sz="900" spc="111">
                <a:solidFill>
                  <a:srgbClr val="000000"/>
                </a:solidFill>
                <a:latin typeface="Arial"/>
                <a:cs typeface="Arial"/>
              </a:rPr>
              <a:t> </a:t>
            </a:r>
            <a:r>
              <a:rPr lang="pt-BR" sz="900">
                <a:solidFill>
                  <a:srgbClr val="000000"/>
                </a:solidFill>
                <a:latin typeface="Arial"/>
                <a:cs typeface="Arial"/>
              </a:rPr>
              <a:t>piscas</a:t>
            </a:r>
            <a:r>
              <a:rPr sz="900" spc="103">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scooter</a:t>
            </a:r>
            <a:r>
              <a:rPr sz="900" spc="204" dirty="0">
                <a:solidFill>
                  <a:srgbClr val="000000"/>
                </a:solidFill>
                <a:latin typeface="Arial"/>
                <a:cs typeface="Arial"/>
              </a:rPr>
              <a:t> </a:t>
            </a:r>
            <a:r>
              <a:rPr sz="900" dirty="0">
                <a:solidFill>
                  <a:srgbClr val="000000"/>
                </a:solidFill>
                <a:latin typeface="Arial"/>
                <a:cs typeface="Arial"/>
              </a:rPr>
              <a:t>piscarão</a:t>
            </a:r>
            <a:r>
              <a:rPr sz="900" spc="195" dirty="0">
                <a:solidFill>
                  <a:srgbClr val="000000"/>
                </a:solidFill>
                <a:latin typeface="Arial"/>
                <a:cs typeface="Arial"/>
              </a:rPr>
              <a:t> </a:t>
            </a:r>
            <a:r>
              <a:rPr sz="900" dirty="0">
                <a:solidFill>
                  <a:srgbClr val="000000"/>
                </a:solidFill>
                <a:latin typeface="Arial"/>
                <a:cs typeface="Arial"/>
              </a:rPr>
              <a:t>10</a:t>
            </a:r>
            <a:r>
              <a:rPr sz="900" spc="205" dirty="0">
                <a:solidFill>
                  <a:srgbClr val="000000"/>
                </a:solidFill>
                <a:latin typeface="Arial"/>
                <a:cs typeface="Arial"/>
              </a:rPr>
              <a:t> </a:t>
            </a:r>
            <a:r>
              <a:rPr sz="900" dirty="0">
                <a:solidFill>
                  <a:srgbClr val="000000"/>
                </a:solidFill>
                <a:latin typeface="Arial"/>
                <a:cs typeface="Arial"/>
              </a:rPr>
              <a:t>vezes,</a:t>
            </a:r>
            <a:r>
              <a:rPr sz="900" spc="195" dirty="0">
                <a:solidFill>
                  <a:srgbClr val="000000"/>
                </a:solidFill>
                <a:latin typeface="Arial"/>
                <a:cs typeface="Arial"/>
              </a:rPr>
              <a:t> </a:t>
            </a:r>
            <a:r>
              <a:rPr sz="900" dirty="0">
                <a:solidFill>
                  <a:srgbClr val="000000"/>
                </a:solidFill>
                <a:latin typeface="Arial"/>
                <a:cs typeface="Arial"/>
              </a:rPr>
              <a:t>enquanto</a:t>
            </a:r>
            <a:r>
              <a:rPr sz="900" spc="208" dirty="0">
                <a:solidFill>
                  <a:srgbClr val="000000"/>
                </a:solidFill>
                <a:latin typeface="Arial"/>
                <a:cs typeface="Arial"/>
              </a:rPr>
              <a:t> </a:t>
            </a:r>
            <a:r>
              <a:rPr sz="900" dirty="0">
                <a:solidFill>
                  <a:srgbClr val="000000"/>
                </a:solidFill>
                <a:latin typeface="Arial"/>
                <a:cs typeface="Arial"/>
              </a:rPr>
              <a:t>o</a:t>
            </a:r>
            <a:r>
              <a:rPr sz="900" spc="195" dirty="0">
                <a:solidFill>
                  <a:srgbClr val="000000"/>
                </a:solidFill>
                <a:latin typeface="Arial"/>
                <a:cs typeface="Arial"/>
              </a:rPr>
              <a:t> </a:t>
            </a:r>
            <a:r>
              <a:rPr sz="900" dirty="0">
                <a:solidFill>
                  <a:srgbClr val="000000"/>
                </a:solidFill>
                <a:latin typeface="Arial"/>
                <a:cs typeface="Arial"/>
              </a:rPr>
              <a:t>zumbido</a:t>
            </a:r>
            <a:r>
              <a:rPr sz="900" spc="208" dirty="0">
                <a:solidFill>
                  <a:srgbClr val="000000"/>
                </a:solidFill>
                <a:latin typeface="Arial"/>
                <a:cs typeface="Arial"/>
              </a:rPr>
              <a:t> </a:t>
            </a:r>
            <a:r>
              <a:rPr sz="900" dirty="0">
                <a:solidFill>
                  <a:srgbClr val="000000"/>
                </a:solidFill>
                <a:latin typeface="Arial"/>
                <a:cs typeface="Arial"/>
              </a:rPr>
              <a:t>também</a:t>
            </a:r>
          </a:p>
          <a:p>
            <a:pPr marL="0" marR="0">
              <a:lnSpc>
                <a:spcPts val="1005"/>
              </a:lnSpc>
              <a:spcBef>
                <a:spcPts val="194"/>
              </a:spcBef>
              <a:spcAft>
                <a:spcPts val="0"/>
              </a:spcAft>
            </a:pPr>
            <a:r>
              <a:rPr sz="900" dirty="0">
                <a:solidFill>
                  <a:srgbClr val="000000"/>
                </a:solidFill>
                <a:latin typeface="Arial"/>
                <a:cs typeface="Arial"/>
              </a:rPr>
              <a:t>soará</a:t>
            </a:r>
            <a:r>
              <a:rPr sz="900" spc="-11" dirty="0">
                <a:solidFill>
                  <a:srgbClr val="000000"/>
                </a:solidFill>
                <a:latin typeface="Arial"/>
                <a:cs typeface="Arial"/>
              </a:rPr>
              <a:t> </a:t>
            </a:r>
            <a:r>
              <a:rPr sz="900" dirty="0">
                <a:solidFill>
                  <a:srgbClr val="000000"/>
                </a:solidFill>
                <a:latin typeface="Arial"/>
                <a:cs typeface="Arial"/>
              </a:rPr>
              <a:t>10</a:t>
            </a:r>
            <a:r>
              <a:rPr sz="900" spc="-12" dirty="0">
                <a:solidFill>
                  <a:srgbClr val="000000"/>
                </a:solidFill>
                <a:latin typeface="Arial"/>
                <a:cs typeface="Arial"/>
              </a:rPr>
              <a:t> </a:t>
            </a:r>
            <a:r>
              <a:rPr sz="900" dirty="0">
                <a:solidFill>
                  <a:srgbClr val="000000"/>
                </a:solidFill>
                <a:latin typeface="Arial"/>
                <a:cs typeface="Arial"/>
              </a:rPr>
              <a:t>vezes.</a:t>
            </a:r>
          </a:p>
        </p:txBody>
      </p:sp>
      <p:sp>
        <p:nvSpPr>
          <p:cNvPr id="15" name="object 15"/>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963670" y="1258316"/>
            <a:ext cx="3528060" cy="250698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601885"/>
            <a:ext cx="3206040"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19" dirty="0">
                <a:solidFill>
                  <a:srgbClr val="000000"/>
                </a:solidFill>
                <a:latin typeface="Arial"/>
                <a:cs typeface="Arial"/>
              </a:rPr>
              <a:t> </a:t>
            </a:r>
            <a:r>
              <a:rPr sz="900" dirty="0">
                <a:solidFill>
                  <a:srgbClr val="000000"/>
                </a:solidFill>
                <a:latin typeface="Arial"/>
                <a:cs typeface="Arial"/>
              </a:rPr>
              <a:t>ligar</a:t>
            </a:r>
            <a:r>
              <a:rPr sz="900" spc="-37" dirty="0">
                <a:solidFill>
                  <a:srgbClr val="000000"/>
                </a:solidFill>
                <a:latin typeface="Arial"/>
                <a:cs typeface="Arial"/>
              </a:rPr>
              <a:t> </a:t>
            </a:r>
            <a:r>
              <a:rPr sz="900" dirty="0">
                <a:solidFill>
                  <a:srgbClr val="000000"/>
                </a:solidFill>
                <a:latin typeface="Arial"/>
                <a:cs typeface="Arial"/>
              </a:rPr>
              <a:t>a</a:t>
            </a:r>
            <a:r>
              <a:rPr sz="900" spc="-20" dirty="0">
                <a:solidFill>
                  <a:srgbClr val="000000"/>
                </a:solidFill>
                <a:latin typeface="Arial"/>
                <a:cs typeface="Arial"/>
              </a:rPr>
              <a:t> </a:t>
            </a:r>
            <a:r>
              <a:rPr sz="900" dirty="0">
                <a:solidFill>
                  <a:srgbClr val="000000"/>
                </a:solidFill>
                <a:latin typeface="Arial"/>
                <a:cs typeface="Arial"/>
              </a:rPr>
              <a:t>scooter,</a:t>
            </a:r>
            <a:r>
              <a:rPr sz="900" spc="-19" dirty="0">
                <a:solidFill>
                  <a:srgbClr val="000000"/>
                </a:solidFill>
                <a:latin typeface="Arial"/>
                <a:cs typeface="Arial"/>
              </a:rPr>
              <a:t> </a:t>
            </a:r>
            <a:r>
              <a:rPr sz="900" dirty="0">
                <a:solidFill>
                  <a:srgbClr val="000000"/>
                </a:solidFill>
                <a:latin typeface="Arial"/>
                <a:cs typeface="Arial"/>
              </a:rPr>
              <a:t>e</a:t>
            </a:r>
            <a:r>
              <a:rPr sz="900" spc="-20" dirty="0">
                <a:solidFill>
                  <a:srgbClr val="000000"/>
                </a:solidFill>
                <a:latin typeface="Arial"/>
                <a:cs typeface="Arial"/>
              </a:rPr>
              <a:t> </a:t>
            </a:r>
            <a:r>
              <a:rPr sz="900" dirty="0">
                <a:solidFill>
                  <a:srgbClr val="000000"/>
                </a:solidFill>
                <a:latin typeface="Arial"/>
                <a:cs typeface="Arial"/>
              </a:rPr>
              <a:t>a</a:t>
            </a:r>
            <a:r>
              <a:rPr sz="900" spc="-20" dirty="0">
                <a:solidFill>
                  <a:srgbClr val="000000"/>
                </a:solidFill>
                <a:latin typeface="Arial"/>
                <a:cs typeface="Arial"/>
              </a:rPr>
              <a:t> </a:t>
            </a:r>
            <a:r>
              <a:rPr sz="900" dirty="0">
                <a:solidFill>
                  <a:srgbClr val="000000"/>
                </a:solidFill>
                <a:latin typeface="Arial"/>
                <a:cs typeface="Arial"/>
              </a:rPr>
              <a:t>chave</a:t>
            </a:r>
            <a:r>
              <a:rPr sz="900" spc="-18" dirty="0">
                <a:solidFill>
                  <a:srgbClr val="000000"/>
                </a:solidFill>
                <a:latin typeface="Arial"/>
                <a:cs typeface="Arial"/>
              </a:rPr>
              <a:t> </a:t>
            </a:r>
            <a:r>
              <a:rPr sz="900" dirty="0">
                <a:solidFill>
                  <a:srgbClr val="000000"/>
                </a:solidFill>
                <a:latin typeface="Arial"/>
                <a:cs typeface="Arial"/>
              </a:rPr>
              <a:t>ainda</a:t>
            </a:r>
            <a:r>
              <a:rPr sz="900" spc="-20" dirty="0">
                <a:solidFill>
                  <a:srgbClr val="000000"/>
                </a:solidFill>
                <a:latin typeface="Arial"/>
                <a:cs typeface="Arial"/>
              </a:rPr>
              <a:t> </a:t>
            </a:r>
            <a:r>
              <a:rPr sz="900" dirty="0">
                <a:solidFill>
                  <a:srgbClr val="000000"/>
                </a:solidFill>
                <a:latin typeface="Arial"/>
                <a:cs typeface="Arial"/>
              </a:rPr>
              <a:t>estiver</a:t>
            </a:r>
            <a:r>
              <a:rPr sz="900" spc="-21" dirty="0">
                <a:solidFill>
                  <a:srgbClr val="000000"/>
                </a:solidFill>
                <a:latin typeface="Arial"/>
                <a:cs typeface="Arial"/>
              </a:rPr>
              <a:t> </a:t>
            </a:r>
            <a:r>
              <a:rPr sz="900" dirty="0">
                <a:solidFill>
                  <a:srgbClr val="000000"/>
                </a:solidFill>
                <a:latin typeface="Arial"/>
                <a:cs typeface="Arial"/>
              </a:rPr>
              <a:t>perto</a:t>
            </a:r>
            <a:r>
              <a:rPr sz="900" spc="-19" dirty="0">
                <a:solidFill>
                  <a:srgbClr val="000000"/>
                </a:solidFill>
                <a:latin typeface="Arial"/>
                <a:cs typeface="Arial"/>
              </a:rPr>
              <a:t> </a:t>
            </a:r>
            <a:r>
              <a:rPr sz="900" dirty="0">
                <a:solidFill>
                  <a:srgbClr val="000000"/>
                </a:solidFill>
                <a:latin typeface="Arial"/>
                <a:cs typeface="Arial"/>
              </a:rPr>
              <a:t>da</a:t>
            </a:r>
            <a:r>
              <a:rPr sz="900" spc="-22" dirty="0">
                <a:solidFill>
                  <a:srgbClr val="000000"/>
                </a:solidFill>
                <a:latin typeface="Arial"/>
                <a:cs typeface="Arial"/>
              </a:rPr>
              <a:t> </a:t>
            </a:r>
            <a:r>
              <a:rPr sz="900" dirty="0">
                <a:solidFill>
                  <a:srgbClr val="000000"/>
                </a:solidFill>
                <a:latin typeface="Arial"/>
                <a:cs typeface="Arial"/>
              </a:rPr>
              <a:t>antena,</a:t>
            </a:r>
            <a:r>
              <a:rPr sz="900" spc="-31"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sem</a:t>
            </a:r>
            <a:r>
              <a:rPr sz="900" spc="28" dirty="0">
                <a:solidFill>
                  <a:srgbClr val="000000"/>
                </a:solidFill>
                <a:latin typeface="Arial"/>
                <a:cs typeface="Arial"/>
              </a:rPr>
              <a:t> </a:t>
            </a:r>
            <a:r>
              <a:rPr sz="900" dirty="0">
                <a:solidFill>
                  <a:srgbClr val="000000"/>
                </a:solidFill>
                <a:latin typeface="Arial"/>
                <a:cs typeface="Arial"/>
              </a:rPr>
              <a:t>outra</a:t>
            </a:r>
            <a:r>
              <a:rPr sz="900" spc="41" dirty="0">
                <a:solidFill>
                  <a:srgbClr val="000000"/>
                </a:solidFill>
                <a:latin typeface="Arial"/>
                <a:cs typeface="Arial"/>
              </a:rPr>
              <a:t> </a:t>
            </a:r>
            <a:r>
              <a:rPr sz="900" dirty="0">
                <a:solidFill>
                  <a:srgbClr val="000000"/>
                </a:solidFill>
                <a:latin typeface="Arial"/>
                <a:cs typeface="Arial"/>
              </a:rPr>
              <a:t>operação,</a:t>
            </a:r>
            <a:r>
              <a:rPr sz="900" spc="27" dirty="0">
                <a:solidFill>
                  <a:srgbClr val="000000"/>
                </a:solidFill>
                <a:latin typeface="Arial"/>
                <a:cs typeface="Arial"/>
              </a:rPr>
              <a:t> </a:t>
            </a:r>
            <a:r>
              <a:rPr sz="900" dirty="0">
                <a:solidFill>
                  <a:srgbClr val="000000"/>
                </a:solidFill>
                <a:latin typeface="Arial"/>
                <a:cs typeface="Arial"/>
              </a:rPr>
              <a:t>o</a:t>
            </a:r>
            <a:r>
              <a:rPr sz="900" spc="29" dirty="0">
                <a:solidFill>
                  <a:srgbClr val="000000"/>
                </a:solidFill>
                <a:latin typeface="Arial"/>
                <a:cs typeface="Arial"/>
              </a:rPr>
              <a:t> </a:t>
            </a:r>
            <a:r>
              <a:rPr sz="900" dirty="0">
                <a:solidFill>
                  <a:srgbClr val="000000"/>
                </a:solidFill>
                <a:latin typeface="Arial"/>
                <a:cs typeface="Arial"/>
              </a:rPr>
              <a:t>veículo</a:t>
            </a:r>
            <a:r>
              <a:rPr sz="900" spc="29" dirty="0">
                <a:solidFill>
                  <a:srgbClr val="000000"/>
                </a:solidFill>
                <a:latin typeface="Arial"/>
                <a:cs typeface="Arial"/>
              </a:rPr>
              <a:t> </a:t>
            </a:r>
            <a:r>
              <a:rPr sz="900" dirty="0">
                <a:solidFill>
                  <a:srgbClr val="000000"/>
                </a:solidFill>
                <a:latin typeface="Arial"/>
                <a:cs typeface="Arial"/>
              </a:rPr>
              <a:t>continuará</a:t>
            </a:r>
            <a:r>
              <a:rPr sz="900" spc="28" dirty="0">
                <a:solidFill>
                  <a:srgbClr val="000000"/>
                </a:solidFill>
                <a:latin typeface="Arial"/>
                <a:cs typeface="Arial"/>
              </a:rPr>
              <a:t> </a:t>
            </a:r>
            <a:r>
              <a:rPr sz="900" dirty="0">
                <a:solidFill>
                  <a:srgbClr val="000000"/>
                </a:solidFill>
                <a:latin typeface="Arial"/>
                <a:cs typeface="Arial"/>
              </a:rPr>
              <a:t>ativado</a:t>
            </a:r>
            <a:r>
              <a:rPr sz="900" spc="40" dirty="0">
                <a:solidFill>
                  <a:srgbClr val="000000"/>
                </a:solidFill>
                <a:latin typeface="Arial"/>
                <a:cs typeface="Arial"/>
              </a:rPr>
              <a:t> </a:t>
            </a:r>
            <a:r>
              <a:rPr sz="900" dirty="0">
                <a:solidFill>
                  <a:srgbClr val="000000"/>
                </a:solidFill>
                <a:latin typeface="Arial"/>
                <a:cs typeface="Arial"/>
              </a:rPr>
              <a:t>e</a:t>
            </a:r>
            <a:r>
              <a:rPr sz="900" spc="29" dirty="0">
                <a:solidFill>
                  <a:srgbClr val="000000"/>
                </a:solidFill>
                <a:latin typeface="Arial"/>
                <a:cs typeface="Arial"/>
              </a:rPr>
              <a:t> </a:t>
            </a:r>
            <a:r>
              <a:rPr sz="900" dirty="0">
                <a:solidFill>
                  <a:srgbClr val="000000"/>
                </a:solidFill>
                <a:latin typeface="Arial"/>
                <a:cs typeface="Arial"/>
              </a:rPr>
              <a:t>o</a:t>
            </a:r>
            <a:r>
              <a:rPr sz="900" spc="28" dirty="0">
                <a:solidFill>
                  <a:srgbClr val="000000"/>
                </a:solidFill>
                <a:latin typeface="Arial"/>
                <a:cs typeface="Arial"/>
              </a:rPr>
              <a:t> </a:t>
            </a:r>
            <a:r>
              <a:rPr sz="900" dirty="0">
                <a:solidFill>
                  <a:srgbClr val="000000"/>
                </a:solidFill>
                <a:latin typeface="Arial"/>
                <a:cs typeface="Arial"/>
              </a:rPr>
              <a:t>motor</a:t>
            </a:r>
          </a:p>
          <a:p>
            <a:pPr marL="0" marR="0">
              <a:lnSpc>
                <a:spcPts val="1005"/>
              </a:lnSpc>
              <a:spcBef>
                <a:spcPts val="194"/>
              </a:spcBef>
              <a:spcAft>
                <a:spcPts val="0"/>
              </a:spcAft>
            </a:pPr>
            <a:r>
              <a:rPr sz="900" dirty="0">
                <a:solidFill>
                  <a:srgbClr val="000000"/>
                </a:solidFill>
                <a:latin typeface="Arial"/>
                <a:cs typeface="Arial"/>
              </a:rPr>
              <a:t>poderá</a:t>
            </a:r>
            <a:r>
              <a:rPr sz="900" spc="-10" dirty="0">
                <a:solidFill>
                  <a:srgbClr val="000000"/>
                </a:solidFill>
                <a:latin typeface="Arial"/>
                <a:cs typeface="Arial"/>
              </a:rPr>
              <a:t> </a:t>
            </a:r>
            <a:r>
              <a:rPr sz="900" dirty="0">
                <a:solidFill>
                  <a:srgbClr val="000000"/>
                </a:solidFill>
                <a:latin typeface="Arial"/>
                <a:cs typeface="Arial"/>
              </a:rPr>
              <a:t>arrancar</a:t>
            </a:r>
            <a:r>
              <a:rPr sz="900" spc="-11" dirty="0">
                <a:solidFill>
                  <a:srgbClr val="000000"/>
                </a:solidFill>
                <a:latin typeface="Arial"/>
                <a:cs typeface="Arial"/>
              </a:rPr>
              <a:t> </a:t>
            </a:r>
            <a:r>
              <a:rPr sz="900" dirty="0">
                <a:solidFill>
                  <a:srgbClr val="000000"/>
                </a:solidFill>
                <a:latin typeface="Arial"/>
                <a:cs typeface="Arial"/>
              </a:rPr>
              <a:t>a qualquer</a:t>
            </a:r>
            <a:r>
              <a:rPr sz="900" spc="-10" dirty="0">
                <a:solidFill>
                  <a:srgbClr val="000000"/>
                </a:solidFill>
                <a:latin typeface="Arial"/>
                <a:cs typeface="Arial"/>
              </a:rPr>
              <a:t> </a:t>
            </a:r>
            <a:r>
              <a:rPr sz="900" dirty="0">
                <a:solidFill>
                  <a:srgbClr val="000000"/>
                </a:solidFill>
                <a:latin typeface="Arial"/>
                <a:cs typeface="Arial"/>
              </a:rPr>
              <a:t>momento.</a:t>
            </a:r>
          </a:p>
        </p:txBody>
      </p:sp>
      <p:sp>
        <p:nvSpPr>
          <p:cNvPr id="6" name="object 6"/>
          <p:cNvSpPr txBox="1"/>
          <p:nvPr/>
        </p:nvSpPr>
        <p:spPr>
          <a:xfrm>
            <a:off x="3964559" y="591184"/>
            <a:ext cx="806602"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Câmara</a:t>
            </a:r>
          </a:p>
        </p:txBody>
      </p:sp>
      <p:sp>
        <p:nvSpPr>
          <p:cNvPr id="7" name="object 7"/>
          <p:cNvSpPr txBox="1"/>
          <p:nvPr/>
        </p:nvSpPr>
        <p:spPr>
          <a:xfrm>
            <a:off x="3964559" y="888397"/>
            <a:ext cx="3208863"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168" dirty="0">
                <a:solidFill>
                  <a:srgbClr val="000000"/>
                </a:solidFill>
                <a:latin typeface="Arial"/>
                <a:cs typeface="Arial"/>
              </a:rPr>
              <a:t> </a:t>
            </a:r>
            <a:r>
              <a:rPr sz="900">
                <a:solidFill>
                  <a:srgbClr val="000000"/>
                </a:solidFill>
                <a:latin typeface="Arial"/>
                <a:cs typeface="Arial"/>
              </a:rPr>
              <a:t>interface</a:t>
            </a:r>
            <a:r>
              <a:rPr sz="900" spc="171">
                <a:solidFill>
                  <a:srgbClr val="000000"/>
                </a:solidFill>
                <a:latin typeface="Arial"/>
                <a:cs typeface="Arial"/>
              </a:rPr>
              <a:t> </a:t>
            </a:r>
            <a:r>
              <a:rPr lang="pt-BR" sz="900">
                <a:solidFill>
                  <a:srgbClr val="000000"/>
                </a:solidFill>
                <a:latin typeface="Arial"/>
                <a:cs typeface="Arial"/>
              </a:rPr>
              <a:t>da</a:t>
            </a:r>
            <a:r>
              <a:rPr sz="900" spc="172">
                <a:solidFill>
                  <a:srgbClr val="000000"/>
                </a:solidFill>
                <a:latin typeface="Arial"/>
                <a:cs typeface="Arial"/>
              </a:rPr>
              <a:t> </a:t>
            </a:r>
            <a:r>
              <a:rPr sz="900" dirty="0">
                <a:solidFill>
                  <a:srgbClr val="000000"/>
                </a:solidFill>
                <a:latin typeface="Arial"/>
                <a:cs typeface="Arial"/>
              </a:rPr>
              <a:t>câmara</a:t>
            </a:r>
            <a:r>
              <a:rPr sz="900" spc="173" dirty="0">
                <a:solidFill>
                  <a:srgbClr val="000000"/>
                </a:solidFill>
                <a:latin typeface="Arial"/>
                <a:cs typeface="Arial"/>
              </a:rPr>
              <a:t> </a:t>
            </a:r>
            <a:r>
              <a:rPr sz="900" dirty="0">
                <a:solidFill>
                  <a:srgbClr val="000000"/>
                </a:solidFill>
                <a:latin typeface="Arial"/>
                <a:cs typeface="Arial"/>
              </a:rPr>
              <a:t>de</a:t>
            </a:r>
            <a:r>
              <a:rPr sz="900" spc="169" dirty="0">
                <a:solidFill>
                  <a:srgbClr val="000000"/>
                </a:solidFill>
                <a:latin typeface="Arial"/>
                <a:cs typeface="Arial"/>
              </a:rPr>
              <a:t> </a:t>
            </a:r>
            <a:r>
              <a:rPr sz="900" dirty="0">
                <a:solidFill>
                  <a:srgbClr val="000000"/>
                </a:solidFill>
                <a:latin typeface="Arial"/>
                <a:cs typeface="Arial"/>
              </a:rPr>
              <a:t>vídeo</a:t>
            </a:r>
            <a:r>
              <a:rPr sz="900" spc="174" dirty="0">
                <a:solidFill>
                  <a:srgbClr val="000000"/>
                </a:solidFill>
                <a:latin typeface="Arial"/>
                <a:cs typeface="Arial"/>
              </a:rPr>
              <a:t> </a:t>
            </a:r>
            <a:r>
              <a:rPr sz="900" dirty="0">
                <a:solidFill>
                  <a:srgbClr val="000000"/>
                </a:solidFill>
                <a:latin typeface="Arial"/>
                <a:cs typeface="Arial"/>
              </a:rPr>
              <a:t>encontra-se</a:t>
            </a:r>
            <a:r>
              <a:rPr sz="900" spc="169" dirty="0">
                <a:solidFill>
                  <a:srgbClr val="000000"/>
                </a:solidFill>
                <a:latin typeface="Arial"/>
                <a:cs typeface="Arial"/>
              </a:rPr>
              <a:t> </a:t>
            </a:r>
            <a:r>
              <a:rPr sz="900" dirty="0">
                <a:solidFill>
                  <a:srgbClr val="000000"/>
                </a:solidFill>
                <a:latin typeface="Arial"/>
                <a:cs typeface="Arial"/>
              </a:rPr>
              <a:t>no</a:t>
            </a:r>
            <a:r>
              <a:rPr sz="900" spc="180" dirty="0">
                <a:solidFill>
                  <a:srgbClr val="000000"/>
                </a:solidFill>
                <a:latin typeface="Arial"/>
                <a:cs typeface="Arial"/>
              </a:rPr>
              <a:t> </a:t>
            </a:r>
            <a:r>
              <a:rPr sz="900" dirty="0">
                <a:solidFill>
                  <a:srgbClr val="000000"/>
                </a:solidFill>
                <a:latin typeface="Arial"/>
                <a:cs typeface="Arial"/>
              </a:rPr>
              <a:t>interior</a:t>
            </a:r>
            <a:r>
              <a:rPr sz="900" spc="169"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4"/>
              </a:spcBef>
              <a:spcAft>
                <a:spcPts val="0"/>
              </a:spcAft>
            </a:pPr>
            <a:r>
              <a:rPr sz="900" dirty="0">
                <a:solidFill>
                  <a:srgbClr val="000000"/>
                </a:solidFill>
                <a:latin typeface="Arial"/>
                <a:cs typeface="Arial"/>
              </a:rPr>
              <a:t>porta-luvas direito.</a:t>
            </a:r>
          </a:p>
        </p:txBody>
      </p:sp>
      <p:sp>
        <p:nvSpPr>
          <p:cNvPr id="8" name="object 8"/>
          <p:cNvSpPr txBox="1"/>
          <p:nvPr/>
        </p:nvSpPr>
        <p:spPr>
          <a:xfrm>
            <a:off x="541020" y="1135285"/>
            <a:ext cx="3205942" cy="384721"/>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Mas se a</a:t>
            </a:r>
            <a:r>
              <a:rPr sz="900" spc="17" dirty="0">
                <a:solidFill>
                  <a:srgbClr val="000000"/>
                </a:solidFill>
                <a:latin typeface="Arial"/>
                <a:cs typeface="Arial"/>
              </a:rPr>
              <a:t> </a:t>
            </a:r>
            <a:r>
              <a:rPr sz="900" dirty="0">
                <a:solidFill>
                  <a:srgbClr val="000000"/>
                </a:solidFill>
                <a:latin typeface="Arial"/>
                <a:cs typeface="Arial"/>
              </a:rPr>
              <a:t>scooter</a:t>
            </a:r>
            <a:r>
              <a:rPr sz="900" spc="14" dirty="0">
                <a:solidFill>
                  <a:srgbClr val="000000"/>
                </a:solidFill>
                <a:latin typeface="Arial"/>
                <a:cs typeface="Arial"/>
              </a:rPr>
              <a:t> </a:t>
            </a:r>
            <a:r>
              <a:rPr sz="900" dirty="0">
                <a:solidFill>
                  <a:srgbClr val="000000"/>
                </a:solidFill>
                <a:latin typeface="Arial"/>
                <a:cs typeface="Arial"/>
              </a:rPr>
              <a:t>estiver</a:t>
            </a:r>
            <a:r>
              <a:rPr sz="900" spc="14" dirty="0">
                <a:solidFill>
                  <a:srgbClr val="000000"/>
                </a:solidFill>
                <a:latin typeface="Arial"/>
                <a:cs typeface="Arial"/>
              </a:rPr>
              <a:t> </a:t>
            </a:r>
            <a:r>
              <a:rPr sz="900" dirty="0">
                <a:solidFill>
                  <a:srgbClr val="000000"/>
                </a:solidFill>
                <a:latin typeface="Arial"/>
                <a:cs typeface="Arial"/>
              </a:rPr>
              <a:t>ativada</a:t>
            </a:r>
            <a:r>
              <a:rPr sz="900" spc="18" dirty="0">
                <a:solidFill>
                  <a:srgbClr val="000000"/>
                </a:solidFill>
                <a:latin typeface="Arial"/>
                <a:cs typeface="Arial"/>
              </a:rPr>
              <a:t> </a:t>
            </a:r>
            <a:r>
              <a:rPr sz="900" dirty="0">
                <a:solidFill>
                  <a:srgbClr val="000000"/>
                </a:solidFill>
                <a:latin typeface="Arial"/>
                <a:cs typeface="Arial"/>
              </a:rPr>
              <a:t>e</a:t>
            </a:r>
            <a:r>
              <a:rPr sz="900" spc="15" dirty="0">
                <a:solidFill>
                  <a:srgbClr val="000000"/>
                </a:solidFill>
                <a:latin typeface="Arial"/>
                <a:cs typeface="Arial"/>
              </a:rPr>
              <a:t> </a:t>
            </a:r>
            <a:r>
              <a:rPr sz="900" dirty="0">
                <a:solidFill>
                  <a:srgbClr val="000000"/>
                </a:solidFill>
                <a:latin typeface="Arial"/>
                <a:cs typeface="Arial"/>
              </a:rPr>
              <a:t>a </a:t>
            </a:r>
            <a:r>
              <a:rPr sz="900">
                <a:solidFill>
                  <a:srgbClr val="000000"/>
                </a:solidFill>
                <a:latin typeface="Arial"/>
                <a:cs typeface="Arial"/>
              </a:rPr>
              <a:t>chave </a:t>
            </a:r>
            <a:r>
              <a:rPr lang="pt-BR" sz="900">
                <a:solidFill>
                  <a:srgbClr val="000000"/>
                </a:solidFill>
                <a:latin typeface="Arial"/>
                <a:cs typeface="Arial"/>
              </a:rPr>
              <a:t>se</a:t>
            </a:r>
            <a:r>
              <a:rPr sz="900" spc="17">
                <a:solidFill>
                  <a:srgbClr val="000000"/>
                </a:solidFill>
                <a:latin typeface="Arial"/>
                <a:cs typeface="Arial"/>
              </a:rPr>
              <a:t> </a:t>
            </a:r>
            <a:r>
              <a:rPr sz="900">
                <a:solidFill>
                  <a:srgbClr val="000000"/>
                </a:solidFill>
                <a:latin typeface="Arial"/>
                <a:cs typeface="Arial"/>
              </a:rPr>
              <a:t>afasta</a:t>
            </a:r>
            <a:r>
              <a:rPr lang="pt-BR" sz="900">
                <a:solidFill>
                  <a:srgbClr val="000000"/>
                </a:solidFill>
                <a:latin typeface="Arial"/>
                <a:cs typeface="Arial"/>
              </a:rPr>
              <a:t>r</a:t>
            </a:r>
            <a:r>
              <a:rPr sz="900">
                <a:solidFill>
                  <a:srgbClr val="000000"/>
                </a:solidFill>
                <a:latin typeface="Arial"/>
                <a:cs typeface="Arial"/>
              </a:rPr>
              <a:t> mais </a:t>
            </a:r>
            <a:r>
              <a:rPr lang="pt-BR" sz="900">
                <a:solidFill>
                  <a:srgbClr val="000000"/>
                </a:solidFill>
                <a:latin typeface="Arial"/>
                <a:cs typeface="Arial"/>
              </a:rPr>
              <a:t>que </a:t>
            </a:r>
            <a:r>
              <a:rPr sz="900">
                <a:solidFill>
                  <a:srgbClr val="000000"/>
                </a:solidFill>
                <a:latin typeface="Arial"/>
                <a:cs typeface="Arial"/>
              </a:rPr>
              <a:t>esses</a:t>
            </a:r>
            <a:r>
              <a:rPr sz="900" spc="341">
                <a:solidFill>
                  <a:srgbClr val="000000"/>
                </a:solidFill>
                <a:latin typeface="Arial"/>
                <a:cs typeface="Arial"/>
              </a:rPr>
              <a:t> </a:t>
            </a:r>
            <a:r>
              <a:rPr sz="900">
                <a:solidFill>
                  <a:srgbClr val="000000"/>
                </a:solidFill>
                <a:latin typeface="Arial"/>
                <a:cs typeface="Arial"/>
              </a:rPr>
              <a:t>3</a:t>
            </a:r>
            <a:r>
              <a:rPr sz="900" spc="337">
                <a:solidFill>
                  <a:srgbClr val="000000"/>
                </a:solidFill>
                <a:latin typeface="Arial"/>
                <a:cs typeface="Arial"/>
              </a:rPr>
              <a:t> </a:t>
            </a:r>
            <a:r>
              <a:rPr lang="pt-BR" sz="900" spc="337">
                <a:solidFill>
                  <a:srgbClr val="000000"/>
                </a:solidFill>
                <a:latin typeface="Arial"/>
                <a:cs typeface="Arial"/>
              </a:rPr>
              <a:t>c</a:t>
            </a:r>
            <a:r>
              <a:rPr sz="900">
                <a:solidFill>
                  <a:srgbClr val="000000"/>
                </a:solidFill>
                <a:latin typeface="Arial"/>
                <a:cs typeface="Arial"/>
              </a:rPr>
              <a:t>m</a:t>
            </a:r>
            <a:r>
              <a:rPr sz="900" dirty="0">
                <a:solidFill>
                  <a:srgbClr val="000000"/>
                </a:solidFill>
                <a:latin typeface="Arial"/>
                <a:cs typeface="Arial"/>
              </a:rPr>
              <a:t>,</a:t>
            </a:r>
            <a:r>
              <a:rPr sz="900" spc="351" dirty="0">
                <a:solidFill>
                  <a:srgbClr val="000000"/>
                </a:solidFill>
                <a:latin typeface="Arial"/>
                <a:cs typeface="Arial"/>
              </a:rPr>
              <a:t> </a:t>
            </a:r>
            <a:r>
              <a:rPr sz="900" dirty="0">
                <a:solidFill>
                  <a:srgbClr val="000000"/>
                </a:solidFill>
                <a:latin typeface="Arial"/>
                <a:cs typeface="Arial"/>
              </a:rPr>
              <a:t>a</a:t>
            </a:r>
            <a:r>
              <a:rPr sz="900" spc="341" dirty="0">
                <a:solidFill>
                  <a:srgbClr val="000000"/>
                </a:solidFill>
                <a:latin typeface="Arial"/>
                <a:cs typeface="Arial"/>
              </a:rPr>
              <a:t> </a:t>
            </a:r>
            <a:r>
              <a:rPr sz="900" dirty="0">
                <a:solidFill>
                  <a:srgbClr val="000000"/>
                </a:solidFill>
                <a:latin typeface="Arial"/>
                <a:cs typeface="Arial"/>
              </a:rPr>
              <a:t>motor</a:t>
            </a:r>
            <a:r>
              <a:rPr sz="900" spc="349" dirty="0">
                <a:solidFill>
                  <a:srgbClr val="000000"/>
                </a:solidFill>
                <a:latin typeface="Arial"/>
                <a:cs typeface="Arial"/>
              </a:rPr>
              <a:t> </a:t>
            </a:r>
            <a:r>
              <a:rPr sz="900" dirty="0">
                <a:solidFill>
                  <a:srgbClr val="000000"/>
                </a:solidFill>
                <a:latin typeface="Arial"/>
                <a:cs typeface="Arial"/>
              </a:rPr>
              <a:t>não</a:t>
            </a:r>
            <a:r>
              <a:rPr sz="900" spc="360" dirty="0">
                <a:solidFill>
                  <a:srgbClr val="000000"/>
                </a:solidFill>
                <a:latin typeface="Arial"/>
                <a:cs typeface="Arial"/>
              </a:rPr>
              <a:t> </a:t>
            </a:r>
            <a:r>
              <a:rPr sz="900" dirty="0">
                <a:solidFill>
                  <a:srgbClr val="000000"/>
                </a:solidFill>
                <a:latin typeface="Arial"/>
                <a:cs typeface="Arial"/>
              </a:rPr>
              <a:t>arrancará</a:t>
            </a:r>
            <a:r>
              <a:rPr sz="900" spc="353" dirty="0">
                <a:solidFill>
                  <a:srgbClr val="000000"/>
                </a:solidFill>
                <a:latin typeface="Arial"/>
                <a:cs typeface="Arial"/>
              </a:rPr>
              <a:t> </a:t>
            </a:r>
            <a:r>
              <a:rPr sz="900" dirty="0">
                <a:solidFill>
                  <a:srgbClr val="000000"/>
                </a:solidFill>
                <a:latin typeface="Arial"/>
                <a:cs typeface="Arial"/>
              </a:rPr>
              <a:t>e</a:t>
            </a:r>
            <a:r>
              <a:rPr sz="900" spc="341" dirty="0">
                <a:solidFill>
                  <a:srgbClr val="000000"/>
                </a:solidFill>
                <a:latin typeface="Arial"/>
                <a:cs typeface="Arial"/>
              </a:rPr>
              <a:t> </a:t>
            </a:r>
            <a:r>
              <a:rPr sz="900" dirty="0">
                <a:solidFill>
                  <a:srgbClr val="000000"/>
                </a:solidFill>
                <a:latin typeface="Arial"/>
                <a:cs typeface="Arial"/>
              </a:rPr>
              <a:t>o</a:t>
            </a:r>
            <a:r>
              <a:rPr sz="900" spc="339" dirty="0">
                <a:solidFill>
                  <a:srgbClr val="000000"/>
                </a:solidFill>
                <a:latin typeface="Arial"/>
                <a:cs typeface="Arial"/>
              </a:rPr>
              <a:t> </a:t>
            </a:r>
            <a:r>
              <a:rPr sz="900">
                <a:solidFill>
                  <a:srgbClr val="000000"/>
                </a:solidFill>
                <a:latin typeface="Arial"/>
                <a:cs typeface="Arial"/>
              </a:rPr>
              <a:t>veículo</a:t>
            </a:r>
            <a:r>
              <a:rPr sz="900" spc="352">
                <a:solidFill>
                  <a:srgbClr val="000000"/>
                </a:solidFill>
                <a:latin typeface="Arial"/>
                <a:cs typeface="Arial"/>
              </a:rPr>
              <a:t> </a:t>
            </a:r>
            <a:r>
              <a:rPr sz="900">
                <a:solidFill>
                  <a:srgbClr val="000000"/>
                </a:solidFill>
                <a:latin typeface="Arial"/>
                <a:cs typeface="Arial"/>
              </a:rPr>
              <a:t>irá</a:t>
            </a:r>
            <a:r>
              <a:rPr lang="pt-BR" sz="900">
                <a:solidFill>
                  <a:srgbClr val="000000"/>
                </a:solidFill>
                <a:latin typeface="Arial"/>
                <a:cs typeface="Arial"/>
              </a:rPr>
              <a:t> </a:t>
            </a:r>
            <a:r>
              <a:rPr sz="900">
                <a:solidFill>
                  <a:srgbClr val="000000"/>
                </a:solidFill>
                <a:latin typeface="Arial"/>
                <a:cs typeface="Arial"/>
              </a:rPr>
              <a:t>desligar-se </a:t>
            </a:r>
            <a:r>
              <a:rPr sz="900" dirty="0">
                <a:solidFill>
                  <a:srgbClr val="000000"/>
                </a:solidFill>
                <a:latin typeface="Arial"/>
                <a:cs typeface="Arial"/>
              </a:rPr>
              <a:t>em 1 minuto.</a:t>
            </a:r>
          </a:p>
        </p:txBody>
      </p:sp>
      <p:sp>
        <p:nvSpPr>
          <p:cNvPr id="9" name="object 9"/>
          <p:cNvSpPr txBox="1"/>
          <p:nvPr/>
        </p:nvSpPr>
        <p:spPr>
          <a:xfrm>
            <a:off x="541020" y="1669066"/>
            <a:ext cx="3209722"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a:t>
            </a:r>
            <a:r>
              <a:rPr sz="900" spc="241" dirty="0">
                <a:solidFill>
                  <a:srgbClr val="000000"/>
                </a:solidFill>
                <a:latin typeface="Arial"/>
                <a:cs typeface="Arial"/>
              </a:rPr>
              <a:t> </a:t>
            </a:r>
            <a:r>
              <a:rPr sz="900" dirty="0">
                <a:solidFill>
                  <a:srgbClr val="000000"/>
                </a:solidFill>
                <a:latin typeface="Arial"/>
                <a:cs typeface="Arial"/>
              </a:rPr>
              <a:t>Ponha</a:t>
            </a:r>
            <a:r>
              <a:rPr sz="900" spc="233" dirty="0">
                <a:solidFill>
                  <a:srgbClr val="000000"/>
                </a:solidFill>
                <a:latin typeface="Arial"/>
                <a:cs typeface="Arial"/>
              </a:rPr>
              <a:t> </a:t>
            </a:r>
            <a:r>
              <a:rPr sz="900" dirty="0">
                <a:solidFill>
                  <a:srgbClr val="000000"/>
                </a:solidFill>
                <a:latin typeface="Arial"/>
                <a:cs typeface="Arial"/>
              </a:rPr>
              <a:t>a</a:t>
            </a:r>
            <a:r>
              <a:rPr sz="900" spc="233" dirty="0">
                <a:solidFill>
                  <a:srgbClr val="000000"/>
                </a:solidFill>
                <a:latin typeface="Arial"/>
                <a:cs typeface="Arial"/>
              </a:rPr>
              <a:t> </a:t>
            </a:r>
            <a:r>
              <a:rPr sz="900" dirty="0">
                <a:solidFill>
                  <a:srgbClr val="000000"/>
                </a:solidFill>
                <a:latin typeface="Arial"/>
                <a:cs typeface="Arial"/>
              </a:rPr>
              <a:t>chave</a:t>
            </a:r>
            <a:r>
              <a:rPr sz="900" spc="232" dirty="0">
                <a:solidFill>
                  <a:srgbClr val="000000"/>
                </a:solidFill>
                <a:latin typeface="Arial"/>
                <a:cs typeface="Arial"/>
              </a:rPr>
              <a:t> </a:t>
            </a:r>
            <a:r>
              <a:rPr sz="900" dirty="0">
                <a:solidFill>
                  <a:srgbClr val="000000"/>
                </a:solidFill>
                <a:latin typeface="Arial"/>
                <a:cs typeface="Arial"/>
              </a:rPr>
              <a:t>perto</a:t>
            </a:r>
            <a:r>
              <a:rPr sz="900" spc="235" dirty="0">
                <a:solidFill>
                  <a:srgbClr val="000000"/>
                </a:solidFill>
                <a:latin typeface="Arial"/>
                <a:cs typeface="Arial"/>
              </a:rPr>
              <a:t> </a:t>
            </a:r>
            <a:r>
              <a:rPr sz="900" dirty="0">
                <a:solidFill>
                  <a:srgbClr val="000000"/>
                </a:solidFill>
                <a:latin typeface="Arial"/>
                <a:cs typeface="Arial"/>
              </a:rPr>
              <a:t>da</a:t>
            </a:r>
            <a:r>
              <a:rPr sz="900" spc="218" dirty="0">
                <a:solidFill>
                  <a:srgbClr val="000000"/>
                </a:solidFill>
                <a:latin typeface="Arial"/>
                <a:cs typeface="Arial"/>
              </a:rPr>
              <a:t> </a:t>
            </a:r>
            <a:r>
              <a:rPr sz="900" dirty="0">
                <a:solidFill>
                  <a:srgbClr val="000000"/>
                </a:solidFill>
                <a:latin typeface="Arial"/>
                <a:cs typeface="Arial"/>
              </a:rPr>
              <a:t>antena</a:t>
            </a:r>
            <a:r>
              <a:rPr sz="900" spc="244" dirty="0">
                <a:solidFill>
                  <a:srgbClr val="000000"/>
                </a:solidFill>
                <a:latin typeface="Arial"/>
                <a:cs typeface="Arial"/>
              </a:rPr>
              <a:t> </a:t>
            </a:r>
            <a:r>
              <a:rPr sz="900" dirty="0">
                <a:solidFill>
                  <a:srgbClr val="000000"/>
                </a:solidFill>
                <a:latin typeface="Arial"/>
                <a:cs typeface="Arial"/>
              </a:rPr>
              <a:t>e</a:t>
            </a:r>
            <a:r>
              <a:rPr sz="900" spc="233" dirty="0">
                <a:solidFill>
                  <a:srgbClr val="000000"/>
                </a:solidFill>
                <a:latin typeface="Arial"/>
                <a:cs typeface="Arial"/>
              </a:rPr>
              <a:t> </a:t>
            </a:r>
            <a:r>
              <a:rPr sz="900" dirty="0">
                <a:solidFill>
                  <a:srgbClr val="000000"/>
                </a:solidFill>
                <a:latin typeface="Arial"/>
                <a:cs typeface="Arial"/>
              </a:rPr>
              <a:t>arranque</a:t>
            </a:r>
            <a:r>
              <a:rPr sz="900" spc="233" dirty="0">
                <a:solidFill>
                  <a:srgbClr val="000000"/>
                </a:solidFill>
                <a:latin typeface="Arial"/>
                <a:cs typeface="Arial"/>
              </a:rPr>
              <a:t> </a:t>
            </a:r>
            <a:r>
              <a:rPr sz="900" dirty="0">
                <a:solidFill>
                  <a:srgbClr val="000000"/>
                </a:solidFill>
                <a:latin typeface="Arial"/>
                <a:cs typeface="Arial"/>
              </a:rPr>
              <a:t>o</a:t>
            </a:r>
            <a:r>
              <a:rPr sz="900" spc="231" dirty="0">
                <a:solidFill>
                  <a:srgbClr val="000000"/>
                </a:solidFill>
                <a:latin typeface="Arial"/>
                <a:cs typeface="Arial"/>
              </a:rPr>
              <a:t> </a:t>
            </a:r>
            <a:r>
              <a:rPr sz="900" dirty="0">
                <a:solidFill>
                  <a:srgbClr val="000000"/>
                </a:solidFill>
                <a:latin typeface="Arial"/>
                <a:cs typeface="Arial"/>
              </a:rPr>
              <a:t>motor,</a:t>
            </a:r>
          </a:p>
          <a:p>
            <a:pPr marL="0" marR="0">
              <a:lnSpc>
                <a:spcPts val="1005"/>
              </a:lnSpc>
              <a:spcBef>
                <a:spcPts val="194"/>
              </a:spcBef>
              <a:spcAft>
                <a:spcPts val="0"/>
              </a:spcAft>
            </a:pPr>
            <a:r>
              <a:rPr sz="900" dirty="0">
                <a:solidFill>
                  <a:srgbClr val="000000"/>
                </a:solidFill>
                <a:latin typeface="Arial"/>
                <a:cs typeface="Arial"/>
              </a:rPr>
              <a:t>depois</a:t>
            </a:r>
            <a:r>
              <a:rPr sz="900" spc="354" dirty="0">
                <a:solidFill>
                  <a:srgbClr val="000000"/>
                </a:solidFill>
                <a:latin typeface="Arial"/>
                <a:cs typeface="Arial"/>
              </a:rPr>
              <a:t> </a:t>
            </a:r>
            <a:r>
              <a:rPr sz="900" dirty="0">
                <a:solidFill>
                  <a:srgbClr val="000000"/>
                </a:solidFill>
                <a:latin typeface="Arial"/>
                <a:cs typeface="Arial"/>
              </a:rPr>
              <a:t>tire</a:t>
            </a:r>
            <a:r>
              <a:rPr sz="900" spc="343" dirty="0">
                <a:solidFill>
                  <a:srgbClr val="000000"/>
                </a:solidFill>
                <a:latin typeface="Arial"/>
                <a:cs typeface="Arial"/>
              </a:rPr>
              <a:t> </a:t>
            </a:r>
            <a:r>
              <a:rPr sz="900" dirty="0">
                <a:solidFill>
                  <a:srgbClr val="000000"/>
                </a:solidFill>
                <a:latin typeface="Arial"/>
                <a:cs typeface="Arial"/>
              </a:rPr>
              <a:t>a</a:t>
            </a:r>
            <a:r>
              <a:rPr sz="900" spc="339" dirty="0">
                <a:solidFill>
                  <a:srgbClr val="000000"/>
                </a:solidFill>
                <a:latin typeface="Arial"/>
                <a:cs typeface="Arial"/>
              </a:rPr>
              <a:t> </a:t>
            </a:r>
            <a:r>
              <a:rPr sz="900" dirty="0">
                <a:solidFill>
                  <a:srgbClr val="000000"/>
                </a:solidFill>
                <a:latin typeface="Arial"/>
                <a:cs typeface="Arial"/>
              </a:rPr>
              <a:t>chave</a:t>
            </a:r>
            <a:r>
              <a:rPr sz="900" spc="338" dirty="0">
                <a:solidFill>
                  <a:srgbClr val="000000"/>
                </a:solidFill>
                <a:latin typeface="Arial"/>
                <a:cs typeface="Arial"/>
              </a:rPr>
              <a:t> </a:t>
            </a:r>
            <a:r>
              <a:rPr sz="900" dirty="0">
                <a:solidFill>
                  <a:srgbClr val="000000"/>
                </a:solidFill>
                <a:latin typeface="Arial"/>
                <a:cs typeface="Arial"/>
              </a:rPr>
              <a:t>e</a:t>
            </a:r>
            <a:r>
              <a:rPr sz="900" spc="352" dirty="0">
                <a:solidFill>
                  <a:srgbClr val="000000"/>
                </a:solidFill>
                <a:latin typeface="Arial"/>
                <a:cs typeface="Arial"/>
              </a:rPr>
              <a:t> </a:t>
            </a:r>
            <a:r>
              <a:rPr sz="900" dirty="0">
                <a:solidFill>
                  <a:srgbClr val="000000"/>
                </a:solidFill>
                <a:latin typeface="Arial"/>
                <a:cs typeface="Arial"/>
              </a:rPr>
              <a:t>o</a:t>
            </a:r>
            <a:r>
              <a:rPr sz="900" spc="341" dirty="0">
                <a:solidFill>
                  <a:srgbClr val="000000"/>
                </a:solidFill>
                <a:latin typeface="Arial"/>
                <a:cs typeface="Arial"/>
              </a:rPr>
              <a:t> </a:t>
            </a:r>
            <a:r>
              <a:rPr sz="900" dirty="0">
                <a:solidFill>
                  <a:srgbClr val="000000"/>
                </a:solidFill>
                <a:latin typeface="Arial"/>
                <a:cs typeface="Arial"/>
              </a:rPr>
              <a:t>motor</a:t>
            </a:r>
            <a:r>
              <a:rPr sz="900" spc="349" dirty="0">
                <a:solidFill>
                  <a:srgbClr val="000000"/>
                </a:solidFill>
                <a:latin typeface="Arial"/>
                <a:cs typeface="Arial"/>
              </a:rPr>
              <a:t> </a:t>
            </a:r>
            <a:r>
              <a:rPr sz="900">
                <a:solidFill>
                  <a:srgbClr val="000000"/>
                </a:solidFill>
                <a:latin typeface="Arial"/>
                <a:cs typeface="Arial"/>
              </a:rPr>
              <a:t>irá</a:t>
            </a:r>
            <a:r>
              <a:rPr sz="900" spc="343">
                <a:solidFill>
                  <a:srgbClr val="000000"/>
                </a:solidFill>
                <a:latin typeface="Arial"/>
                <a:cs typeface="Arial"/>
              </a:rPr>
              <a:t> </a:t>
            </a:r>
            <a:r>
              <a:rPr lang="pt-BR" sz="900">
                <a:solidFill>
                  <a:srgbClr val="000000"/>
                </a:solidFill>
                <a:latin typeface="Arial"/>
                <a:cs typeface="Arial"/>
              </a:rPr>
              <a:t>desligar</a:t>
            </a:r>
            <a:r>
              <a:rPr sz="900">
                <a:solidFill>
                  <a:srgbClr val="000000"/>
                </a:solidFill>
                <a:latin typeface="Arial"/>
                <a:cs typeface="Arial"/>
              </a:rPr>
              <a:t>.</a:t>
            </a:r>
            <a:r>
              <a:rPr sz="900" spc="348">
                <a:solidFill>
                  <a:srgbClr val="000000"/>
                </a:solidFill>
                <a:latin typeface="Arial"/>
                <a:cs typeface="Arial"/>
              </a:rPr>
              <a:t> </a:t>
            </a:r>
            <a:r>
              <a:rPr sz="900" dirty="0">
                <a:solidFill>
                  <a:srgbClr val="000000"/>
                </a:solidFill>
                <a:latin typeface="Arial"/>
                <a:cs typeface="Arial"/>
              </a:rPr>
              <a:t>A</a:t>
            </a:r>
            <a:r>
              <a:rPr sz="900" spc="337" dirty="0">
                <a:solidFill>
                  <a:srgbClr val="000000"/>
                </a:solidFill>
                <a:latin typeface="Arial"/>
                <a:cs typeface="Arial"/>
              </a:rPr>
              <a:t> </a:t>
            </a:r>
            <a:r>
              <a:rPr sz="900" dirty="0">
                <a:solidFill>
                  <a:srgbClr val="000000"/>
                </a:solidFill>
                <a:latin typeface="Arial"/>
                <a:cs typeface="Arial"/>
              </a:rPr>
              <a:t>scooter</a:t>
            </a:r>
          </a:p>
          <a:p>
            <a:pPr marL="0" marR="0">
              <a:lnSpc>
                <a:spcPts val="1005"/>
              </a:lnSpc>
              <a:spcBef>
                <a:spcPts val="194"/>
              </a:spcBef>
              <a:spcAft>
                <a:spcPts val="0"/>
              </a:spcAft>
            </a:pPr>
            <a:r>
              <a:rPr sz="900" dirty="0">
                <a:solidFill>
                  <a:srgbClr val="000000"/>
                </a:solidFill>
                <a:latin typeface="Arial"/>
                <a:cs typeface="Arial"/>
              </a:rPr>
              <a:t>desliga-se automaticamente.</a:t>
            </a:r>
          </a:p>
        </p:txBody>
      </p:sp>
      <p:sp>
        <p:nvSpPr>
          <p:cNvPr id="10" name="object 10"/>
          <p:cNvSpPr txBox="1"/>
          <p:nvPr/>
        </p:nvSpPr>
        <p:spPr>
          <a:xfrm>
            <a:off x="3964559" y="3792633"/>
            <a:ext cx="3208747"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Sugerimos-lhe</a:t>
            </a:r>
            <a:r>
              <a:rPr sz="900" spc="207" dirty="0">
                <a:solidFill>
                  <a:srgbClr val="000000"/>
                </a:solidFill>
                <a:latin typeface="Arial"/>
                <a:cs typeface="Arial"/>
              </a:rPr>
              <a:t> </a:t>
            </a:r>
            <a:r>
              <a:rPr sz="900" dirty="0">
                <a:solidFill>
                  <a:srgbClr val="000000"/>
                </a:solidFill>
                <a:latin typeface="Arial"/>
                <a:cs typeface="Arial"/>
              </a:rPr>
              <a:t>que</a:t>
            </a:r>
            <a:r>
              <a:rPr sz="900" spc="217" dirty="0">
                <a:solidFill>
                  <a:srgbClr val="000000"/>
                </a:solidFill>
                <a:latin typeface="Arial"/>
                <a:cs typeface="Arial"/>
              </a:rPr>
              <a:t> </a:t>
            </a:r>
            <a:r>
              <a:rPr sz="900" dirty="0">
                <a:solidFill>
                  <a:srgbClr val="000000"/>
                </a:solidFill>
                <a:latin typeface="Arial"/>
                <a:cs typeface="Arial"/>
              </a:rPr>
              <a:t>o</a:t>
            </a:r>
            <a:r>
              <a:rPr sz="900" spc="208" dirty="0">
                <a:solidFill>
                  <a:srgbClr val="000000"/>
                </a:solidFill>
                <a:latin typeface="Arial"/>
                <a:cs typeface="Arial"/>
              </a:rPr>
              <a:t> </a:t>
            </a:r>
            <a:r>
              <a:rPr sz="900" dirty="0">
                <a:solidFill>
                  <a:srgbClr val="000000"/>
                </a:solidFill>
                <a:latin typeface="Arial"/>
                <a:cs typeface="Arial"/>
              </a:rPr>
              <a:t>cartão</a:t>
            </a:r>
            <a:r>
              <a:rPr sz="900" spc="208" dirty="0">
                <a:solidFill>
                  <a:srgbClr val="000000"/>
                </a:solidFill>
                <a:latin typeface="Arial"/>
                <a:cs typeface="Arial"/>
              </a:rPr>
              <a:t> </a:t>
            </a:r>
            <a:r>
              <a:rPr sz="900" dirty="0">
                <a:solidFill>
                  <a:srgbClr val="000000"/>
                </a:solidFill>
                <a:latin typeface="Arial"/>
                <a:cs typeface="Arial"/>
              </a:rPr>
              <a:t>de</a:t>
            </a:r>
            <a:r>
              <a:rPr sz="900" spc="217" dirty="0">
                <a:solidFill>
                  <a:srgbClr val="000000"/>
                </a:solidFill>
                <a:latin typeface="Arial"/>
                <a:cs typeface="Arial"/>
              </a:rPr>
              <a:t> </a:t>
            </a:r>
            <a:r>
              <a:rPr sz="900" dirty="0">
                <a:solidFill>
                  <a:srgbClr val="000000"/>
                </a:solidFill>
                <a:latin typeface="Arial"/>
                <a:cs typeface="Arial"/>
              </a:rPr>
              <a:t>memória</a:t>
            </a:r>
            <a:r>
              <a:rPr sz="900" spc="220" dirty="0">
                <a:solidFill>
                  <a:srgbClr val="000000"/>
                </a:solidFill>
                <a:latin typeface="Arial"/>
                <a:cs typeface="Arial"/>
              </a:rPr>
              <a:t> </a:t>
            </a:r>
            <a:r>
              <a:rPr sz="900" dirty="0">
                <a:solidFill>
                  <a:srgbClr val="000000"/>
                </a:solidFill>
                <a:latin typeface="Arial"/>
                <a:cs typeface="Arial"/>
              </a:rPr>
              <a:t>não</a:t>
            </a:r>
            <a:r>
              <a:rPr sz="900" spc="205" dirty="0">
                <a:solidFill>
                  <a:srgbClr val="000000"/>
                </a:solidFill>
                <a:latin typeface="Arial"/>
                <a:cs typeface="Arial"/>
              </a:rPr>
              <a:t> </a:t>
            </a:r>
            <a:r>
              <a:rPr sz="900" dirty="0">
                <a:solidFill>
                  <a:srgbClr val="000000"/>
                </a:solidFill>
                <a:latin typeface="Arial"/>
                <a:cs typeface="Arial"/>
              </a:rPr>
              <a:t>tenha</a:t>
            </a:r>
            <a:r>
              <a:rPr sz="900" spc="220" dirty="0">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4"/>
              </a:spcBef>
              <a:spcAft>
                <a:spcPts val="0"/>
              </a:spcAft>
            </a:pPr>
            <a:r>
              <a:rPr sz="900" dirty="0">
                <a:solidFill>
                  <a:srgbClr val="000000"/>
                </a:solidFill>
                <a:latin typeface="Arial"/>
                <a:cs typeface="Arial"/>
              </a:rPr>
              <a:t>capacidade</a:t>
            </a:r>
            <a:r>
              <a:rPr sz="900" spc="220" dirty="0">
                <a:solidFill>
                  <a:srgbClr val="000000"/>
                </a:solidFill>
                <a:latin typeface="Arial"/>
                <a:cs typeface="Arial"/>
              </a:rPr>
              <a:t> </a:t>
            </a:r>
            <a:r>
              <a:rPr sz="900" dirty="0">
                <a:solidFill>
                  <a:srgbClr val="000000"/>
                </a:solidFill>
                <a:latin typeface="Arial"/>
                <a:cs typeface="Arial"/>
              </a:rPr>
              <a:t>superior</a:t>
            </a:r>
            <a:r>
              <a:rPr sz="900" spc="218" dirty="0">
                <a:solidFill>
                  <a:srgbClr val="000000"/>
                </a:solidFill>
                <a:latin typeface="Arial"/>
                <a:cs typeface="Arial"/>
              </a:rPr>
              <a:t> </a:t>
            </a:r>
            <a:r>
              <a:rPr sz="900" dirty="0">
                <a:solidFill>
                  <a:srgbClr val="000000"/>
                </a:solidFill>
                <a:latin typeface="Arial"/>
                <a:cs typeface="Arial"/>
              </a:rPr>
              <a:t>a</a:t>
            </a:r>
            <a:r>
              <a:rPr sz="900" spc="234" dirty="0">
                <a:solidFill>
                  <a:srgbClr val="000000"/>
                </a:solidFill>
                <a:latin typeface="Arial"/>
                <a:cs typeface="Arial"/>
              </a:rPr>
              <a:t> </a:t>
            </a:r>
            <a:r>
              <a:rPr sz="900" dirty="0">
                <a:solidFill>
                  <a:srgbClr val="000000"/>
                </a:solidFill>
                <a:latin typeface="Arial"/>
                <a:cs typeface="Arial"/>
              </a:rPr>
              <a:t>128</a:t>
            </a:r>
            <a:r>
              <a:rPr sz="900" spc="206" dirty="0">
                <a:solidFill>
                  <a:srgbClr val="000000"/>
                </a:solidFill>
                <a:latin typeface="Arial"/>
                <a:cs typeface="Arial"/>
              </a:rPr>
              <a:t> </a:t>
            </a:r>
            <a:r>
              <a:rPr sz="900" dirty="0">
                <a:solidFill>
                  <a:srgbClr val="000000"/>
                </a:solidFill>
                <a:latin typeface="Arial"/>
                <a:cs typeface="Arial"/>
              </a:rPr>
              <a:t>Gb</a:t>
            </a:r>
            <a:r>
              <a:rPr sz="900" spc="235" dirty="0">
                <a:solidFill>
                  <a:srgbClr val="000000"/>
                </a:solidFill>
                <a:latin typeface="Arial"/>
                <a:cs typeface="Arial"/>
              </a:rPr>
              <a:t> </a:t>
            </a:r>
            <a:r>
              <a:rPr sz="900" spc="11" dirty="0">
                <a:solidFill>
                  <a:srgbClr val="000000"/>
                </a:solidFill>
                <a:latin typeface="Arial"/>
                <a:cs typeface="Arial"/>
              </a:rPr>
              <a:t>em</a:t>
            </a:r>
            <a:r>
              <a:rPr sz="900" spc="213" dirty="0">
                <a:solidFill>
                  <a:srgbClr val="000000"/>
                </a:solidFill>
                <a:latin typeface="Arial"/>
                <a:cs typeface="Arial"/>
              </a:rPr>
              <a:t> </a:t>
            </a:r>
            <a:r>
              <a:rPr sz="900" dirty="0">
                <a:solidFill>
                  <a:srgbClr val="000000"/>
                </a:solidFill>
                <a:latin typeface="Arial"/>
                <a:cs typeface="Arial"/>
              </a:rPr>
              <a:t>formato</a:t>
            </a:r>
            <a:r>
              <a:rPr sz="900" spc="221" dirty="0">
                <a:solidFill>
                  <a:srgbClr val="000000"/>
                </a:solidFill>
                <a:latin typeface="Arial"/>
                <a:cs typeface="Arial"/>
              </a:rPr>
              <a:t> </a:t>
            </a:r>
            <a:r>
              <a:rPr sz="900" dirty="0">
                <a:solidFill>
                  <a:srgbClr val="000000"/>
                </a:solidFill>
                <a:latin typeface="Arial"/>
                <a:cs typeface="Arial"/>
              </a:rPr>
              <a:t>Micro</a:t>
            </a:r>
            <a:r>
              <a:rPr sz="900" spc="220" dirty="0">
                <a:solidFill>
                  <a:srgbClr val="000000"/>
                </a:solidFill>
                <a:latin typeface="Arial"/>
                <a:cs typeface="Arial"/>
              </a:rPr>
              <a:t> </a:t>
            </a:r>
            <a:r>
              <a:rPr sz="900" dirty="0">
                <a:solidFill>
                  <a:srgbClr val="000000"/>
                </a:solidFill>
                <a:latin typeface="Arial"/>
                <a:cs typeface="Arial"/>
              </a:rPr>
              <a:t>SD</a:t>
            </a:r>
            <a:r>
              <a:rPr sz="900" spc="227"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a:solidFill>
                  <a:srgbClr val="000000"/>
                </a:solidFill>
                <a:latin typeface="Arial"/>
                <a:cs typeface="Arial"/>
              </a:rPr>
              <a:t>classe</a:t>
            </a:r>
            <a:r>
              <a:rPr sz="900" spc="-11">
                <a:solidFill>
                  <a:srgbClr val="000000"/>
                </a:solidFill>
                <a:latin typeface="Arial"/>
                <a:cs typeface="Arial"/>
              </a:rPr>
              <a:t> </a:t>
            </a:r>
            <a:r>
              <a:rPr lang="pt-BR" sz="900" spc="-11">
                <a:solidFill>
                  <a:srgbClr val="000000"/>
                </a:solidFill>
                <a:latin typeface="Arial"/>
                <a:cs typeface="Arial"/>
              </a:rPr>
              <a:t>igual ou </a:t>
            </a:r>
            <a:r>
              <a:rPr sz="900">
                <a:solidFill>
                  <a:srgbClr val="000000"/>
                </a:solidFill>
                <a:latin typeface="Arial"/>
                <a:cs typeface="Arial"/>
              </a:rPr>
              <a:t>superior </a:t>
            </a:r>
            <a:r>
              <a:rPr sz="900" dirty="0">
                <a:solidFill>
                  <a:srgbClr val="000000"/>
                </a:solidFill>
                <a:latin typeface="Arial"/>
                <a:cs typeface="Arial"/>
              </a:rPr>
              <a:t>a 10. Cada minuto gravado </a:t>
            </a:r>
            <a:r>
              <a:rPr sz="900">
                <a:solidFill>
                  <a:srgbClr val="000000"/>
                </a:solidFill>
                <a:latin typeface="Arial"/>
                <a:cs typeface="Arial"/>
              </a:rPr>
              <a:t>ocupará </a:t>
            </a:r>
            <a:endParaRPr lang="pt-BR" sz="900">
              <a:solidFill>
                <a:srgbClr val="000000"/>
              </a:solidFill>
              <a:latin typeface="Arial"/>
              <a:cs typeface="Arial"/>
            </a:endParaRPr>
          </a:p>
          <a:p>
            <a:pPr marL="0" marR="0">
              <a:lnSpc>
                <a:spcPts val="1005"/>
              </a:lnSpc>
              <a:spcBef>
                <a:spcPts val="194"/>
              </a:spcBef>
              <a:spcAft>
                <a:spcPts val="0"/>
              </a:spcAft>
            </a:pPr>
            <a:r>
              <a:rPr lang="pt-BR" sz="900">
                <a:solidFill>
                  <a:srgbClr val="000000"/>
                </a:solidFill>
                <a:latin typeface="Arial"/>
                <a:cs typeface="Arial"/>
              </a:rPr>
              <a:t>aproximadamente </a:t>
            </a:r>
            <a:r>
              <a:rPr sz="900">
                <a:solidFill>
                  <a:srgbClr val="000000"/>
                </a:solidFill>
                <a:latin typeface="Arial"/>
                <a:cs typeface="Arial"/>
              </a:rPr>
              <a:t>80</a:t>
            </a:r>
            <a:r>
              <a:rPr sz="900" spc="-10">
                <a:solidFill>
                  <a:srgbClr val="000000"/>
                </a:solidFill>
                <a:latin typeface="Arial"/>
                <a:cs typeface="Arial"/>
              </a:rPr>
              <a:t> </a:t>
            </a:r>
            <a:r>
              <a:rPr sz="900" dirty="0">
                <a:solidFill>
                  <a:srgbClr val="000000"/>
                </a:solidFill>
                <a:latin typeface="Arial"/>
                <a:cs typeface="Arial"/>
              </a:rPr>
              <a:t>Mb.</a:t>
            </a:r>
          </a:p>
        </p:txBody>
      </p:sp>
      <p:sp>
        <p:nvSpPr>
          <p:cNvPr id="11" name="object 11"/>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963670" y="957960"/>
            <a:ext cx="3453765" cy="2555875"/>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1885"/>
            <a:ext cx="320559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268" dirty="0">
                <a:solidFill>
                  <a:srgbClr val="000000"/>
                </a:solidFill>
                <a:latin typeface="Arial"/>
                <a:cs typeface="Arial"/>
              </a:rPr>
              <a:t> </a:t>
            </a:r>
            <a:r>
              <a:rPr sz="900" dirty="0">
                <a:solidFill>
                  <a:srgbClr val="000000"/>
                </a:solidFill>
                <a:latin typeface="Arial"/>
                <a:cs typeface="Arial"/>
              </a:rPr>
              <a:t>o</a:t>
            </a:r>
            <a:r>
              <a:rPr sz="900" spc="267" dirty="0">
                <a:solidFill>
                  <a:srgbClr val="000000"/>
                </a:solidFill>
                <a:latin typeface="Arial"/>
                <a:cs typeface="Arial"/>
              </a:rPr>
              <a:t> </a:t>
            </a:r>
            <a:r>
              <a:rPr sz="900" dirty="0">
                <a:solidFill>
                  <a:srgbClr val="000000"/>
                </a:solidFill>
                <a:latin typeface="Arial"/>
                <a:cs typeface="Arial"/>
              </a:rPr>
              <a:t>cartão</a:t>
            </a:r>
            <a:r>
              <a:rPr sz="900" spc="267" dirty="0">
                <a:solidFill>
                  <a:srgbClr val="000000"/>
                </a:solidFill>
                <a:latin typeface="Arial"/>
                <a:cs typeface="Arial"/>
              </a:rPr>
              <a:t> </a:t>
            </a:r>
            <a:r>
              <a:rPr sz="900" dirty="0">
                <a:solidFill>
                  <a:srgbClr val="000000"/>
                </a:solidFill>
                <a:latin typeface="Arial"/>
                <a:cs typeface="Arial"/>
              </a:rPr>
              <a:t>Micro</a:t>
            </a:r>
            <a:r>
              <a:rPr sz="900" spc="279" dirty="0">
                <a:solidFill>
                  <a:srgbClr val="000000"/>
                </a:solidFill>
                <a:latin typeface="Arial"/>
                <a:cs typeface="Arial"/>
              </a:rPr>
              <a:t> </a:t>
            </a:r>
            <a:r>
              <a:rPr sz="900" dirty="0">
                <a:solidFill>
                  <a:srgbClr val="000000"/>
                </a:solidFill>
                <a:latin typeface="Arial"/>
                <a:cs typeface="Arial"/>
              </a:rPr>
              <a:t>SD</a:t>
            </a:r>
            <a:r>
              <a:rPr sz="900" spc="250" dirty="0">
                <a:solidFill>
                  <a:srgbClr val="000000"/>
                </a:solidFill>
                <a:latin typeface="Arial"/>
                <a:cs typeface="Arial"/>
              </a:rPr>
              <a:t> </a:t>
            </a:r>
            <a:r>
              <a:rPr sz="900" dirty="0">
                <a:solidFill>
                  <a:srgbClr val="000000"/>
                </a:solidFill>
                <a:latin typeface="Arial"/>
                <a:cs typeface="Arial"/>
              </a:rPr>
              <a:t>estiver</a:t>
            </a:r>
            <a:r>
              <a:rPr sz="900" spc="264" dirty="0">
                <a:solidFill>
                  <a:srgbClr val="000000"/>
                </a:solidFill>
                <a:latin typeface="Arial"/>
                <a:cs typeface="Arial"/>
              </a:rPr>
              <a:t> </a:t>
            </a:r>
            <a:r>
              <a:rPr sz="900" dirty="0">
                <a:solidFill>
                  <a:srgbClr val="000000"/>
                </a:solidFill>
                <a:latin typeface="Arial"/>
                <a:cs typeface="Arial"/>
              </a:rPr>
              <a:t>cheio,</a:t>
            </a:r>
            <a:r>
              <a:rPr sz="900" spc="266" dirty="0">
                <a:solidFill>
                  <a:srgbClr val="000000"/>
                </a:solidFill>
                <a:latin typeface="Arial"/>
                <a:cs typeface="Arial"/>
              </a:rPr>
              <a:t> </a:t>
            </a:r>
            <a:r>
              <a:rPr sz="900" dirty="0">
                <a:solidFill>
                  <a:srgbClr val="000000"/>
                </a:solidFill>
                <a:latin typeface="Arial"/>
                <a:cs typeface="Arial"/>
              </a:rPr>
              <a:t>o</a:t>
            </a:r>
            <a:r>
              <a:rPr sz="900" spc="269" dirty="0">
                <a:solidFill>
                  <a:srgbClr val="000000"/>
                </a:solidFill>
                <a:latin typeface="Arial"/>
                <a:cs typeface="Arial"/>
              </a:rPr>
              <a:t> </a:t>
            </a:r>
            <a:r>
              <a:rPr sz="900" dirty="0">
                <a:solidFill>
                  <a:srgbClr val="000000"/>
                </a:solidFill>
                <a:latin typeface="Arial"/>
                <a:cs typeface="Arial"/>
              </a:rPr>
              <a:t>novo</a:t>
            </a:r>
            <a:r>
              <a:rPr sz="900" spc="267" dirty="0">
                <a:solidFill>
                  <a:srgbClr val="000000"/>
                </a:solidFill>
                <a:latin typeface="Arial"/>
                <a:cs typeface="Arial"/>
              </a:rPr>
              <a:t> </a:t>
            </a:r>
            <a:r>
              <a:rPr sz="900" dirty="0">
                <a:solidFill>
                  <a:srgbClr val="000000"/>
                </a:solidFill>
                <a:latin typeface="Arial"/>
                <a:cs typeface="Arial"/>
              </a:rPr>
              <a:t>vídeo</a:t>
            </a:r>
          </a:p>
          <a:p>
            <a:pPr marL="0" marR="0">
              <a:lnSpc>
                <a:spcPts val="1005"/>
              </a:lnSpc>
              <a:spcBef>
                <a:spcPts val="194"/>
              </a:spcBef>
              <a:spcAft>
                <a:spcPts val="0"/>
              </a:spcAft>
            </a:pPr>
            <a:r>
              <a:rPr sz="900" dirty="0">
                <a:solidFill>
                  <a:srgbClr val="000000"/>
                </a:solidFill>
                <a:latin typeface="Arial"/>
                <a:cs typeface="Arial"/>
              </a:rPr>
              <a:t>apagará o mais antigo.</a:t>
            </a:r>
          </a:p>
        </p:txBody>
      </p:sp>
      <p:sp>
        <p:nvSpPr>
          <p:cNvPr id="7" name="object 7"/>
          <p:cNvSpPr txBox="1"/>
          <p:nvPr/>
        </p:nvSpPr>
        <p:spPr>
          <a:xfrm>
            <a:off x="3964559" y="591184"/>
            <a:ext cx="1565795"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Descanso</a:t>
            </a:r>
            <a:r>
              <a:rPr sz="1400" b="1" spc="10" dirty="0">
                <a:solidFill>
                  <a:srgbClr val="000000"/>
                </a:solidFill>
                <a:latin typeface="Arial"/>
                <a:cs typeface="Arial"/>
              </a:rPr>
              <a:t> </a:t>
            </a:r>
            <a:r>
              <a:rPr sz="1400" b="1" dirty="0">
                <a:solidFill>
                  <a:srgbClr val="000000"/>
                </a:solidFill>
                <a:latin typeface="Arial"/>
                <a:cs typeface="Arial"/>
              </a:rPr>
              <a:t>lateral</a:t>
            </a:r>
          </a:p>
        </p:txBody>
      </p:sp>
      <p:sp>
        <p:nvSpPr>
          <p:cNvPr id="8" name="object 8"/>
          <p:cNvSpPr txBox="1"/>
          <p:nvPr/>
        </p:nvSpPr>
        <p:spPr>
          <a:xfrm>
            <a:off x="541020" y="982885"/>
            <a:ext cx="3209435" cy="100027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298" dirty="0">
                <a:solidFill>
                  <a:srgbClr val="000000"/>
                </a:solidFill>
                <a:latin typeface="Arial"/>
                <a:cs typeface="Arial"/>
              </a:rPr>
              <a:t> </a:t>
            </a:r>
            <a:r>
              <a:rPr sz="900" dirty="0">
                <a:solidFill>
                  <a:srgbClr val="000000"/>
                </a:solidFill>
                <a:latin typeface="Arial"/>
                <a:cs typeface="Arial"/>
              </a:rPr>
              <a:t>caso</a:t>
            </a:r>
            <a:r>
              <a:rPr sz="900" spc="279" dirty="0">
                <a:solidFill>
                  <a:srgbClr val="000000"/>
                </a:solidFill>
                <a:latin typeface="Arial"/>
                <a:cs typeface="Arial"/>
              </a:rPr>
              <a:t> </a:t>
            </a:r>
            <a:r>
              <a:rPr sz="900" dirty="0">
                <a:solidFill>
                  <a:srgbClr val="000000"/>
                </a:solidFill>
                <a:latin typeface="Arial"/>
                <a:cs typeface="Arial"/>
              </a:rPr>
              <a:t>de</a:t>
            </a:r>
            <a:r>
              <a:rPr sz="900" spc="294" dirty="0">
                <a:solidFill>
                  <a:srgbClr val="000000"/>
                </a:solidFill>
                <a:latin typeface="Arial"/>
                <a:cs typeface="Arial"/>
              </a:rPr>
              <a:t> </a:t>
            </a:r>
            <a:r>
              <a:rPr sz="900" dirty="0">
                <a:solidFill>
                  <a:srgbClr val="000000"/>
                </a:solidFill>
                <a:latin typeface="Arial"/>
                <a:cs typeface="Arial"/>
              </a:rPr>
              <a:t>o</a:t>
            </a:r>
            <a:r>
              <a:rPr sz="900" spc="281" dirty="0">
                <a:solidFill>
                  <a:srgbClr val="000000"/>
                </a:solidFill>
                <a:latin typeface="Arial"/>
                <a:cs typeface="Arial"/>
              </a:rPr>
              <a:t> </a:t>
            </a:r>
            <a:r>
              <a:rPr sz="900" dirty="0">
                <a:solidFill>
                  <a:srgbClr val="000000"/>
                </a:solidFill>
                <a:latin typeface="Arial"/>
                <a:cs typeface="Arial"/>
              </a:rPr>
              <a:t>cartão</a:t>
            </a:r>
            <a:r>
              <a:rPr sz="900" spc="284" dirty="0">
                <a:solidFill>
                  <a:srgbClr val="000000"/>
                </a:solidFill>
                <a:latin typeface="Arial"/>
                <a:cs typeface="Arial"/>
              </a:rPr>
              <a:t> </a:t>
            </a:r>
            <a:r>
              <a:rPr sz="900" dirty="0">
                <a:solidFill>
                  <a:srgbClr val="000000"/>
                </a:solidFill>
                <a:latin typeface="Arial"/>
                <a:cs typeface="Arial"/>
              </a:rPr>
              <a:t>Micro</a:t>
            </a:r>
            <a:r>
              <a:rPr sz="900" spc="280" dirty="0">
                <a:solidFill>
                  <a:srgbClr val="000000"/>
                </a:solidFill>
                <a:latin typeface="Arial"/>
                <a:cs typeface="Arial"/>
              </a:rPr>
              <a:t> </a:t>
            </a:r>
            <a:r>
              <a:rPr sz="900" dirty="0">
                <a:solidFill>
                  <a:srgbClr val="000000"/>
                </a:solidFill>
                <a:latin typeface="Arial"/>
                <a:cs typeface="Arial"/>
              </a:rPr>
              <a:t>SD</a:t>
            </a:r>
            <a:r>
              <a:rPr sz="900" spc="290" dirty="0">
                <a:solidFill>
                  <a:srgbClr val="000000"/>
                </a:solidFill>
                <a:latin typeface="Arial"/>
                <a:cs typeface="Arial"/>
              </a:rPr>
              <a:t> </a:t>
            </a:r>
            <a:r>
              <a:rPr sz="900" dirty="0">
                <a:solidFill>
                  <a:srgbClr val="000000"/>
                </a:solidFill>
                <a:latin typeface="Arial"/>
                <a:cs typeface="Arial"/>
              </a:rPr>
              <a:t>não</a:t>
            </a:r>
            <a:r>
              <a:rPr sz="900" spc="277" dirty="0">
                <a:solidFill>
                  <a:srgbClr val="000000"/>
                </a:solidFill>
                <a:latin typeface="Arial"/>
                <a:cs typeface="Arial"/>
              </a:rPr>
              <a:t> </a:t>
            </a:r>
            <a:r>
              <a:rPr sz="900" dirty="0">
                <a:solidFill>
                  <a:srgbClr val="000000"/>
                </a:solidFill>
                <a:latin typeface="Arial"/>
                <a:cs typeface="Arial"/>
              </a:rPr>
              <a:t>ter</a:t>
            </a:r>
            <a:r>
              <a:rPr sz="900" spc="275" dirty="0">
                <a:solidFill>
                  <a:srgbClr val="000000"/>
                </a:solidFill>
                <a:latin typeface="Arial"/>
                <a:cs typeface="Arial"/>
              </a:rPr>
              <a:t> </a:t>
            </a:r>
            <a:r>
              <a:rPr sz="900" dirty="0">
                <a:solidFill>
                  <a:srgbClr val="000000"/>
                </a:solidFill>
                <a:latin typeface="Arial"/>
                <a:cs typeface="Arial"/>
              </a:rPr>
              <a:t>sido</a:t>
            </a:r>
            <a:r>
              <a:rPr sz="900" spc="291" dirty="0">
                <a:solidFill>
                  <a:srgbClr val="000000"/>
                </a:solidFill>
                <a:latin typeface="Arial"/>
                <a:cs typeface="Arial"/>
              </a:rPr>
              <a:t> </a:t>
            </a:r>
            <a:r>
              <a:rPr sz="900" dirty="0">
                <a:solidFill>
                  <a:srgbClr val="000000"/>
                </a:solidFill>
                <a:latin typeface="Arial"/>
                <a:cs typeface="Arial"/>
              </a:rPr>
              <a:t>usado</a:t>
            </a:r>
            <a:r>
              <a:rPr sz="900" spc="294" dirty="0">
                <a:solidFill>
                  <a:srgbClr val="000000"/>
                </a:solidFill>
                <a:latin typeface="Arial"/>
                <a:cs typeface="Arial"/>
              </a:rPr>
              <a:t> </a:t>
            </a:r>
            <a:r>
              <a:rPr sz="900" dirty="0">
                <a:solidFill>
                  <a:srgbClr val="000000"/>
                </a:solidFill>
                <a:latin typeface="Arial"/>
                <a:cs typeface="Arial"/>
              </a:rPr>
              <a:t>no</a:t>
            </a:r>
          </a:p>
          <a:p>
            <a:pPr marL="0" marR="0">
              <a:lnSpc>
                <a:spcPts val="1005"/>
              </a:lnSpc>
              <a:spcBef>
                <a:spcPts val="194"/>
              </a:spcBef>
              <a:spcAft>
                <a:spcPts val="0"/>
              </a:spcAft>
            </a:pPr>
            <a:r>
              <a:rPr sz="900" dirty="0">
                <a:solidFill>
                  <a:srgbClr val="000000"/>
                </a:solidFill>
                <a:latin typeface="Arial"/>
                <a:cs typeface="Arial"/>
              </a:rPr>
              <a:t>gravador</a:t>
            </a:r>
            <a:r>
              <a:rPr sz="900" spc="540" dirty="0">
                <a:solidFill>
                  <a:srgbClr val="000000"/>
                </a:solidFill>
                <a:latin typeface="Arial"/>
                <a:cs typeface="Arial"/>
              </a:rPr>
              <a:t> </a:t>
            </a:r>
            <a:r>
              <a:rPr sz="900" dirty="0">
                <a:solidFill>
                  <a:srgbClr val="000000"/>
                </a:solidFill>
                <a:latin typeface="Arial"/>
                <a:cs typeface="Arial"/>
              </a:rPr>
              <a:t>depois</a:t>
            </a:r>
            <a:r>
              <a:rPr sz="900" spc="548" dirty="0">
                <a:solidFill>
                  <a:srgbClr val="000000"/>
                </a:solidFill>
                <a:latin typeface="Arial"/>
                <a:cs typeface="Arial"/>
              </a:rPr>
              <a:t> </a:t>
            </a:r>
            <a:r>
              <a:rPr sz="900" dirty="0">
                <a:solidFill>
                  <a:srgbClr val="000000"/>
                </a:solidFill>
                <a:latin typeface="Arial"/>
                <a:cs typeface="Arial"/>
              </a:rPr>
              <a:t>de</a:t>
            </a:r>
            <a:r>
              <a:rPr sz="900" spc="541" dirty="0">
                <a:solidFill>
                  <a:srgbClr val="000000"/>
                </a:solidFill>
                <a:latin typeface="Arial"/>
                <a:cs typeface="Arial"/>
              </a:rPr>
              <a:t> </a:t>
            </a:r>
            <a:r>
              <a:rPr sz="900" dirty="0">
                <a:solidFill>
                  <a:srgbClr val="000000"/>
                </a:solidFill>
                <a:latin typeface="Arial"/>
                <a:cs typeface="Arial"/>
              </a:rPr>
              <a:t>o</a:t>
            </a:r>
            <a:r>
              <a:rPr sz="900" spc="532" dirty="0">
                <a:solidFill>
                  <a:srgbClr val="000000"/>
                </a:solidFill>
                <a:latin typeface="Arial"/>
                <a:cs typeface="Arial"/>
              </a:rPr>
              <a:t> </a:t>
            </a:r>
            <a:r>
              <a:rPr sz="900" dirty="0">
                <a:solidFill>
                  <a:srgbClr val="000000"/>
                </a:solidFill>
                <a:latin typeface="Arial"/>
                <a:cs typeface="Arial"/>
              </a:rPr>
              <a:t>introduzir</a:t>
            </a:r>
            <a:r>
              <a:rPr sz="900" spc="541" dirty="0">
                <a:solidFill>
                  <a:srgbClr val="000000"/>
                </a:solidFill>
                <a:latin typeface="Arial"/>
                <a:cs typeface="Arial"/>
              </a:rPr>
              <a:t> </a:t>
            </a:r>
            <a:r>
              <a:rPr sz="900" dirty="0">
                <a:solidFill>
                  <a:srgbClr val="000000"/>
                </a:solidFill>
                <a:latin typeface="Arial"/>
                <a:cs typeface="Arial"/>
              </a:rPr>
              <a:t>na</a:t>
            </a:r>
            <a:r>
              <a:rPr sz="900" spc="541" dirty="0">
                <a:solidFill>
                  <a:srgbClr val="000000"/>
                </a:solidFill>
                <a:latin typeface="Arial"/>
                <a:cs typeface="Arial"/>
              </a:rPr>
              <a:t> </a:t>
            </a:r>
            <a:r>
              <a:rPr sz="900" dirty="0">
                <a:solidFill>
                  <a:srgbClr val="000000"/>
                </a:solidFill>
                <a:latin typeface="Arial"/>
                <a:cs typeface="Arial"/>
              </a:rPr>
              <a:t>ranhura,</a:t>
            </a:r>
            <a:r>
              <a:rPr sz="900" spc="544" dirty="0">
                <a:solidFill>
                  <a:srgbClr val="000000"/>
                </a:solidFill>
                <a:latin typeface="Arial"/>
                <a:cs typeface="Arial"/>
              </a:rPr>
              <a:t> </a:t>
            </a:r>
            <a:r>
              <a:rPr sz="900" dirty="0">
                <a:solidFill>
                  <a:srgbClr val="000000"/>
                </a:solidFill>
                <a:latin typeface="Arial"/>
                <a:cs typeface="Arial"/>
              </a:rPr>
              <a:t>deverá</a:t>
            </a:r>
          </a:p>
          <a:p>
            <a:pPr marL="0" marR="0">
              <a:lnSpc>
                <a:spcPts val="1005"/>
              </a:lnSpc>
              <a:spcBef>
                <a:spcPts val="194"/>
              </a:spcBef>
              <a:spcAft>
                <a:spcPts val="0"/>
              </a:spcAft>
            </a:pPr>
            <a:r>
              <a:rPr sz="900" dirty="0">
                <a:solidFill>
                  <a:srgbClr val="000000"/>
                </a:solidFill>
                <a:latin typeface="Arial"/>
                <a:cs typeface="Arial"/>
              </a:rPr>
              <a:t>formatá-lo</a:t>
            </a:r>
            <a:r>
              <a:rPr sz="900" spc="-10" dirty="0">
                <a:solidFill>
                  <a:srgbClr val="000000"/>
                </a:solidFill>
                <a:latin typeface="Arial"/>
                <a:cs typeface="Arial"/>
              </a:rPr>
              <a:t> </a:t>
            </a:r>
            <a:r>
              <a:rPr sz="900" dirty="0">
                <a:solidFill>
                  <a:srgbClr val="000000"/>
                </a:solidFill>
                <a:latin typeface="Arial"/>
                <a:cs typeface="Arial"/>
              </a:rPr>
              <a:t>primeiro </a:t>
            </a:r>
            <a:r>
              <a:rPr sz="900">
                <a:solidFill>
                  <a:srgbClr val="000000"/>
                </a:solidFill>
                <a:latin typeface="Arial"/>
                <a:cs typeface="Arial"/>
              </a:rPr>
              <a:t>com </a:t>
            </a:r>
            <a:r>
              <a:rPr lang="pt-BR" sz="900">
                <a:solidFill>
                  <a:srgbClr val="000000"/>
                </a:solidFill>
                <a:latin typeface="Arial"/>
                <a:cs typeface="Arial"/>
              </a:rPr>
              <a:t>o</a:t>
            </a:r>
            <a:r>
              <a:rPr sz="900" spc="11">
                <a:solidFill>
                  <a:srgbClr val="000000"/>
                </a:solidFill>
                <a:latin typeface="Arial"/>
                <a:cs typeface="Arial"/>
              </a:rPr>
              <a:t> </a:t>
            </a:r>
            <a:r>
              <a:rPr sz="900">
                <a:solidFill>
                  <a:srgbClr val="000000"/>
                </a:solidFill>
                <a:latin typeface="Arial"/>
                <a:cs typeface="Arial"/>
              </a:rPr>
              <a:t>APP.</a:t>
            </a:r>
            <a:endParaRPr lang="pt-BR" sz="900">
              <a:solidFill>
                <a:srgbClr val="000000"/>
              </a:solidFill>
              <a:latin typeface="Arial"/>
              <a:cs typeface="Arial"/>
            </a:endParaRPr>
          </a:p>
          <a:p>
            <a:pPr marL="0" marR="0">
              <a:lnSpc>
                <a:spcPts val="1005"/>
              </a:lnSpc>
              <a:spcBef>
                <a:spcPts val="194"/>
              </a:spcBef>
              <a:spcAft>
                <a:spcPts val="0"/>
              </a:spcAft>
            </a:pPr>
            <a:endParaRPr lang="pt-BR" sz="900">
              <a:solidFill>
                <a:srgbClr val="000000"/>
              </a:solidFill>
              <a:latin typeface="Arial"/>
              <a:cs typeface="Arial"/>
            </a:endParaRPr>
          </a:p>
          <a:p>
            <a:pPr marL="0" marR="0">
              <a:lnSpc>
                <a:spcPts val="1005"/>
              </a:lnSpc>
              <a:spcBef>
                <a:spcPts val="194"/>
              </a:spcBef>
              <a:spcAft>
                <a:spcPts val="0"/>
              </a:spcAft>
            </a:pPr>
            <a:r>
              <a:rPr lang="pt-BR" sz="900">
                <a:solidFill>
                  <a:srgbClr val="000000"/>
                </a:solidFill>
                <a:latin typeface="Arial"/>
                <a:cs typeface="Arial"/>
              </a:rPr>
              <a:t>Uma vez com o cartão introduzido na interface, toda vez que ligar a scooter o vídeo começa a gravar automaticamente, se quiser desliga-lo, é necessário fazer pelo app.</a:t>
            </a:r>
            <a:endParaRPr sz="900" dirty="0">
              <a:solidFill>
                <a:srgbClr val="000000"/>
              </a:solidFill>
              <a:latin typeface="Arial"/>
              <a:cs typeface="Arial"/>
            </a:endParaRPr>
          </a:p>
        </p:txBody>
      </p:sp>
      <p:grpSp>
        <p:nvGrpSpPr>
          <p:cNvPr id="14" name="Agrupar 13">
            <a:extLst>
              <a:ext uri="{FF2B5EF4-FFF2-40B4-BE49-F238E27FC236}">
                <a16:creationId xmlns:a16="http://schemas.microsoft.com/office/drawing/2014/main" id="{42F159BD-8C0C-491D-A77A-A8BBB0F0345A}"/>
              </a:ext>
            </a:extLst>
          </p:cNvPr>
          <p:cNvGrpSpPr/>
          <p:nvPr/>
        </p:nvGrpSpPr>
        <p:grpSpPr>
          <a:xfrm>
            <a:off x="482042" y="2153762"/>
            <a:ext cx="3264577" cy="859789"/>
            <a:chOff x="440564" y="2637246"/>
            <a:chExt cx="3264577" cy="859789"/>
          </a:xfrm>
        </p:grpSpPr>
        <p:sp>
          <p:nvSpPr>
            <p:cNvPr id="2" name="object 2"/>
            <p:cNvSpPr/>
            <p:nvPr/>
          </p:nvSpPr>
          <p:spPr>
            <a:xfrm>
              <a:off x="440564" y="2637246"/>
              <a:ext cx="3152267" cy="859789"/>
            </a:xfrm>
            <a:prstGeom prst="rect">
              <a:avLst/>
            </a:prstGeom>
            <a:blipFill>
              <a:blip r:embed="rId4" cstate="print"/>
              <a:stretch>
                <a:fillRect/>
              </a:stretch>
            </a:blipFill>
          </p:spPr>
          <p:txBody>
            <a:bodyPr wrap="square" lIns="0" tIns="0" rIns="0" bIns="0" rtlCol="0">
              <a:spAutoFit/>
            </a:bodyPr>
            <a:lstStyle/>
            <a:p>
              <a:endParaRPr/>
            </a:p>
          </p:txBody>
        </p:sp>
        <p:sp>
          <p:nvSpPr>
            <p:cNvPr id="9" name="object 9"/>
            <p:cNvSpPr txBox="1"/>
            <p:nvPr/>
          </p:nvSpPr>
          <p:spPr>
            <a:xfrm>
              <a:off x="743622" y="2655415"/>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0" name="object 10"/>
            <p:cNvSpPr txBox="1"/>
            <p:nvPr/>
          </p:nvSpPr>
          <p:spPr>
            <a:xfrm>
              <a:off x="542454" y="2907469"/>
              <a:ext cx="3162687"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302" dirty="0">
                  <a:solidFill>
                    <a:srgbClr val="000000"/>
                  </a:solidFill>
                  <a:latin typeface="Arial"/>
                  <a:cs typeface="Arial"/>
                </a:rPr>
                <a:t> </a:t>
              </a:r>
              <a:r>
                <a:rPr sz="900" dirty="0">
                  <a:solidFill>
                    <a:srgbClr val="000000"/>
                  </a:solidFill>
                  <a:latin typeface="Arial"/>
                  <a:cs typeface="Arial"/>
                </a:rPr>
                <a:t>O</a:t>
              </a:r>
              <a:r>
                <a:rPr sz="900" spc="-14" dirty="0">
                  <a:solidFill>
                    <a:srgbClr val="000000"/>
                  </a:solidFill>
                  <a:latin typeface="Arial"/>
                  <a:cs typeface="Arial"/>
                </a:rPr>
                <a:t> </a:t>
              </a:r>
              <a:r>
                <a:rPr sz="900" dirty="0">
                  <a:solidFill>
                    <a:srgbClr val="000000"/>
                  </a:solidFill>
                  <a:latin typeface="Arial"/>
                  <a:cs typeface="Arial"/>
                </a:rPr>
                <a:t>cartão de</a:t>
              </a:r>
              <a:r>
                <a:rPr sz="900" spc="-12" dirty="0">
                  <a:solidFill>
                    <a:srgbClr val="000000"/>
                  </a:solidFill>
                  <a:latin typeface="Arial"/>
                  <a:cs typeface="Arial"/>
                </a:rPr>
                <a:t> </a:t>
              </a:r>
              <a:r>
                <a:rPr sz="900">
                  <a:solidFill>
                    <a:srgbClr val="000000"/>
                  </a:solidFill>
                  <a:latin typeface="Arial"/>
                  <a:cs typeface="Arial"/>
                </a:rPr>
                <a:t>memória</a:t>
              </a:r>
              <a:r>
                <a:rPr sz="900" spc="-19">
                  <a:solidFill>
                    <a:srgbClr val="000000"/>
                  </a:solidFill>
                  <a:latin typeface="Arial"/>
                  <a:cs typeface="Arial"/>
                </a:rPr>
                <a:t> </a:t>
              </a:r>
              <a:r>
                <a:rPr lang="pt-BR" sz="900">
                  <a:solidFill>
                    <a:srgbClr val="000000"/>
                  </a:solidFill>
                  <a:latin typeface="Arial"/>
                  <a:cs typeface="Arial"/>
                </a:rPr>
                <a:t>não é fornecido junto à scooter</a:t>
              </a:r>
              <a:r>
                <a:rPr sz="900">
                  <a:solidFill>
                    <a:srgbClr val="000000"/>
                  </a:solidFill>
                  <a:latin typeface="Arial"/>
                  <a:cs typeface="Arial"/>
                </a:rPr>
                <a:t>.</a:t>
              </a:r>
              <a:endParaRPr sz="900" dirty="0">
                <a:solidFill>
                  <a:srgbClr val="000000"/>
                </a:solidFill>
                <a:latin typeface="Arial"/>
                <a:cs typeface="Arial"/>
              </a:endParaRPr>
            </a:p>
          </p:txBody>
        </p:sp>
        <p:sp>
          <p:nvSpPr>
            <p:cNvPr id="11" name="object 11"/>
            <p:cNvSpPr txBox="1"/>
            <p:nvPr/>
          </p:nvSpPr>
          <p:spPr>
            <a:xfrm>
              <a:off x="542454" y="3136069"/>
              <a:ext cx="315986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302" dirty="0">
                  <a:solidFill>
                    <a:srgbClr val="000000"/>
                  </a:solidFill>
                  <a:latin typeface="Arial"/>
                  <a:cs typeface="Arial"/>
                </a:rPr>
                <a:t> </a:t>
              </a:r>
              <a:r>
                <a:rPr sz="900" dirty="0">
                  <a:solidFill>
                    <a:srgbClr val="000000"/>
                  </a:solidFill>
                  <a:latin typeface="Arial"/>
                  <a:cs typeface="Arial"/>
                </a:rPr>
                <a:t>O</a:t>
              </a:r>
              <a:r>
                <a:rPr sz="900" spc="192" dirty="0">
                  <a:solidFill>
                    <a:srgbClr val="000000"/>
                  </a:solidFill>
                  <a:latin typeface="Arial"/>
                  <a:cs typeface="Arial"/>
                </a:rPr>
                <a:t> </a:t>
              </a:r>
              <a:r>
                <a:rPr sz="900" dirty="0">
                  <a:solidFill>
                    <a:srgbClr val="000000"/>
                  </a:solidFill>
                  <a:latin typeface="Arial"/>
                  <a:cs typeface="Arial"/>
                </a:rPr>
                <a:t>gravador</a:t>
              </a:r>
              <a:r>
                <a:rPr sz="900" spc="191" dirty="0">
                  <a:solidFill>
                    <a:srgbClr val="000000"/>
                  </a:solidFill>
                  <a:latin typeface="Arial"/>
                  <a:cs typeface="Arial"/>
                </a:rPr>
                <a:t> </a:t>
              </a:r>
              <a:r>
                <a:rPr sz="900" dirty="0">
                  <a:solidFill>
                    <a:srgbClr val="000000"/>
                  </a:solidFill>
                  <a:latin typeface="Arial"/>
                  <a:cs typeface="Arial"/>
                </a:rPr>
                <a:t>de</a:t>
              </a:r>
              <a:r>
                <a:rPr sz="900" spc="204" dirty="0">
                  <a:solidFill>
                    <a:srgbClr val="000000"/>
                  </a:solidFill>
                  <a:latin typeface="Arial"/>
                  <a:cs typeface="Arial"/>
                </a:rPr>
                <a:t> </a:t>
              </a:r>
              <a:r>
                <a:rPr sz="900" dirty="0">
                  <a:solidFill>
                    <a:srgbClr val="000000"/>
                  </a:solidFill>
                  <a:latin typeface="Arial"/>
                  <a:cs typeface="Arial"/>
                </a:rPr>
                <a:t>série</a:t>
              </a:r>
              <a:r>
                <a:rPr sz="900" spc="197" dirty="0">
                  <a:solidFill>
                    <a:srgbClr val="000000"/>
                  </a:solidFill>
                  <a:latin typeface="Arial"/>
                  <a:cs typeface="Arial"/>
                </a:rPr>
                <a:t> </a:t>
              </a:r>
              <a:r>
                <a:rPr sz="900" dirty="0">
                  <a:solidFill>
                    <a:srgbClr val="000000"/>
                  </a:solidFill>
                  <a:latin typeface="Arial"/>
                  <a:cs typeface="Arial"/>
                </a:rPr>
                <a:t>só</a:t>
              </a:r>
              <a:r>
                <a:rPr sz="900" spc="190" dirty="0">
                  <a:solidFill>
                    <a:srgbClr val="000000"/>
                  </a:solidFill>
                  <a:latin typeface="Arial"/>
                  <a:cs typeface="Arial"/>
                </a:rPr>
                <a:t> </a:t>
              </a:r>
              <a:r>
                <a:rPr sz="900" dirty="0">
                  <a:solidFill>
                    <a:srgbClr val="000000"/>
                  </a:solidFill>
                  <a:latin typeface="Arial"/>
                  <a:cs typeface="Arial"/>
                </a:rPr>
                <a:t>pode</a:t>
              </a:r>
              <a:r>
                <a:rPr sz="900" spc="200" dirty="0">
                  <a:solidFill>
                    <a:srgbClr val="000000"/>
                  </a:solidFill>
                  <a:latin typeface="Arial"/>
                  <a:cs typeface="Arial"/>
                </a:rPr>
                <a:t> </a:t>
              </a:r>
              <a:r>
                <a:rPr sz="900" dirty="0">
                  <a:solidFill>
                    <a:srgbClr val="000000"/>
                  </a:solidFill>
                  <a:latin typeface="Arial"/>
                  <a:cs typeface="Arial"/>
                </a:rPr>
                <a:t>fazer</a:t>
              </a:r>
              <a:r>
                <a:rPr sz="900" spc="178" dirty="0">
                  <a:solidFill>
                    <a:srgbClr val="000000"/>
                  </a:solidFill>
                  <a:latin typeface="Arial"/>
                  <a:cs typeface="Arial"/>
                </a:rPr>
                <a:t> </a:t>
              </a:r>
              <a:r>
                <a:rPr sz="900" dirty="0">
                  <a:solidFill>
                    <a:srgbClr val="000000"/>
                  </a:solidFill>
                  <a:latin typeface="Arial"/>
                  <a:cs typeface="Arial"/>
                </a:rPr>
                <a:t>vídeos</a:t>
              </a:r>
              <a:r>
                <a:rPr sz="900" spc="197" dirty="0">
                  <a:solidFill>
                    <a:srgbClr val="000000"/>
                  </a:solidFill>
                  <a:latin typeface="Arial"/>
                  <a:cs typeface="Arial"/>
                </a:rPr>
                <a:t> </a:t>
              </a:r>
              <a:r>
                <a:rPr sz="900" dirty="0">
                  <a:solidFill>
                    <a:srgbClr val="000000"/>
                  </a:solidFill>
                  <a:latin typeface="Arial"/>
                  <a:cs typeface="Arial"/>
                </a:rPr>
                <a:t>da</a:t>
              </a:r>
              <a:r>
                <a:rPr sz="900" spc="181" dirty="0">
                  <a:solidFill>
                    <a:srgbClr val="000000"/>
                  </a:solidFill>
                  <a:latin typeface="Arial"/>
                  <a:cs typeface="Arial"/>
                </a:rPr>
                <a:t> </a:t>
              </a:r>
              <a:r>
                <a:rPr sz="900" dirty="0">
                  <a:solidFill>
                    <a:srgbClr val="000000"/>
                  </a:solidFill>
                  <a:latin typeface="Arial"/>
                  <a:cs typeface="Arial"/>
                </a:rPr>
                <a:t>câmara</a:t>
              </a:r>
            </a:p>
            <a:p>
              <a:pPr marL="108204" marR="0">
                <a:lnSpc>
                  <a:spcPts val="1005"/>
                </a:lnSpc>
                <a:spcBef>
                  <a:spcPts val="194"/>
                </a:spcBef>
                <a:spcAft>
                  <a:spcPts val="0"/>
                </a:spcAft>
              </a:pPr>
              <a:r>
                <a:rPr sz="900" dirty="0">
                  <a:solidFill>
                    <a:srgbClr val="000000"/>
                  </a:solidFill>
                  <a:latin typeface="Arial"/>
                  <a:cs typeface="Arial"/>
                </a:rPr>
                <a:t>frontal.</a:t>
              </a:r>
            </a:p>
          </p:txBody>
        </p:sp>
      </p:grpSp>
      <p:sp>
        <p:nvSpPr>
          <p:cNvPr id="12" name="object 12"/>
          <p:cNvSpPr txBox="1"/>
          <p:nvPr/>
        </p:nvSpPr>
        <p:spPr>
          <a:xfrm>
            <a:off x="3964559" y="3698145"/>
            <a:ext cx="3209739" cy="4705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57" dirty="0">
                <a:solidFill>
                  <a:srgbClr val="000000"/>
                </a:solidFill>
                <a:latin typeface="Arial"/>
                <a:cs typeface="Arial"/>
              </a:rPr>
              <a:t> </a:t>
            </a:r>
            <a:r>
              <a:rPr sz="900" dirty="0">
                <a:solidFill>
                  <a:srgbClr val="000000"/>
                </a:solidFill>
                <a:latin typeface="Arial"/>
                <a:cs typeface="Arial"/>
              </a:rPr>
              <a:t>descanso</a:t>
            </a:r>
            <a:r>
              <a:rPr sz="900" spc="70" dirty="0">
                <a:solidFill>
                  <a:srgbClr val="000000"/>
                </a:solidFill>
                <a:latin typeface="Arial"/>
                <a:cs typeface="Arial"/>
              </a:rPr>
              <a:t> </a:t>
            </a:r>
            <a:r>
              <a:rPr sz="900" dirty="0">
                <a:solidFill>
                  <a:srgbClr val="000000"/>
                </a:solidFill>
                <a:latin typeface="Arial"/>
                <a:cs typeface="Arial"/>
              </a:rPr>
              <a:t>lateral</a:t>
            </a:r>
            <a:r>
              <a:rPr sz="900" spc="66" dirty="0">
                <a:solidFill>
                  <a:srgbClr val="000000"/>
                </a:solidFill>
                <a:latin typeface="Arial"/>
                <a:cs typeface="Arial"/>
              </a:rPr>
              <a:t> </a:t>
            </a:r>
            <a:r>
              <a:rPr sz="900" dirty="0">
                <a:solidFill>
                  <a:srgbClr val="000000"/>
                </a:solidFill>
                <a:latin typeface="Arial"/>
                <a:cs typeface="Arial"/>
              </a:rPr>
              <a:t>conta</a:t>
            </a:r>
            <a:r>
              <a:rPr sz="900" spc="65" dirty="0">
                <a:solidFill>
                  <a:srgbClr val="000000"/>
                </a:solidFill>
                <a:latin typeface="Arial"/>
                <a:cs typeface="Arial"/>
              </a:rPr>
              <a:t> </a:t>
            </a:r>
            <a:r>
              <a:rPr sz="900" dirty="0">
                <a:solidFill>
                  <a:srgbClr val="000000"/>
                </a:solidFill>
                <a:latin typeface="Arial"/>
                <a:cs typeface="Arial"/>
              </a:rPr>
              <a:t>com</a:t>
            </a:r>
            <a:r>
              <a:rPr sz="900" spc="58" dirty="0">
                <a:solidFill>
                  <a:srgbClr val="000000"/>
                </a:solidFill>
                <a:latin typeface="Arial"/>
                <a:cs typeface="Arial"/>
              </a:rPr>
              <a:t> </a:t>
            </a:r>
            <a:r>
              <a:rPr sz="900" dirty="0">
                <a:solidFill>
                  <a:srgbClr val="000000"/>
                </a:solidFill>
                <a:latin typeface="Arial"/>
                <a:cs typeface="Arial"/>
              </a:rPr>
              <a:t>um</a:t>
            </a:r>
            <a:r>
              <a:rPr sz="900" spc="73" dirty="0">
                <a:solidFill>
                  <a:srgbClr val="000000"/>
                </a:solidFill>
                <a:latin typeface="Arial"/>
                <a:cs typeface="Arial"/>
              </a:rPr>
              <a:t> </a:t>
            </a:r>
            <a:r>
              <a:rPr sz="900" dirty="0">
                <a:solidFill>
                  <a:srgbClr val="000000"/>
                </a:solidFill>
                <a:latin typeface="Arial"/>
                <a:cs typeface="Arial"/>
              </a:rPr>
              <a:t>interruptor</a:t>
            </a:r>
            <a:r>
              <a:rPr sz="900" spc="49" dirty="0">
                <a:solidFill>
                  <a:srgbClr val="000000"/>
                </a:solidFill>
                <a:latin typeface="Arial"/>
                <a:cs typeface="Arial"/>
              </a:rPr>
              <a:t> </a:t>
            </a:r>
            <a:r>
              <a:rPr sz="900" dirty="0">
                <a:solidFill>
                  <a:srgbClr val="000000"/>
                </a:solidFill>
                <a:latin typeface="Arial"/>
                <a:cs typeface="Arial"/>
              </a:rPr>
              <a:t>corta-corrente</a:t>
            </a:r>
          </a:p>
          <a:p>
            <a:pPr marL="0" marR="0">
              <a:lnSpc>
                <a:spcPts val="1005"/>
              </a:lnSpc>
              <a:spcBef>
                <a:spcPts val="194"/>
              </a:spcBef>
              <a:spcAft>
                <a:spcPts val="0"/>
              </a:spcAft>
            </a:pPr>
            <a:r>
              <a:rPr sz="900" dirty="0">
                <a:solidFill>
                  <a:srgbClr val="000000"/>
                </a:solidFill>
                <a:latin typeface="Arial"/>
                <a:cs typeface="Arial"/>
              </a:rPr>
              <a:t>para</a:t>
            </a:r>
            <a:r>
              <a:rPr sz="900" spc="50" dirty="0">
                <a:solidFill>
                  <a:srgbClr val="000000"/>
                </a:solidFill>
                <a:latin typeface="Arial"/>
                <a:cs typeface="Arial"/>
              </a:rPr>
              <a:t> </a:t>
            </a:r>
            <a:r>
              <a:rPr sz="900" dirty="0">
                <a:solidFill>
                  <a:srgbClr val="000000"/>
                </a:solidFill>
                <a:latin typeface="Arial"/>
                <a:cs typeface="Arial"/>
              </a:rPr>
              <a:t>sua</a:t>
            </a:r>
            <a:r>
              <a:rPr sz="900" spc="49" dirty="0">
                <a:solidFill>
                  <a:srgbClr val="000000"/>
                </a:solidFill>
                <a:latin typeface="Arial"/>
                <a:cs typeface="Arial"/>
              </a:rPr>
              <a:t> </a:t>
            </a:r>
            <a:r>
              <a:rPr sz="900" dirty="0">
                <a:solidFill>
                  <a:srgbClr val="000000"/>
                </a:solidFill>
                <a:latin typeface="Arial"/>
                <a:cs typeface="Arial"/>
              </a:rPr>
              <a:t>segurança,</a:t>
            </a:r>
            <a:r>
              <a:rPr sz="900" spc="52" dirty="0">
                <a:solidFill>
                  <a:srgbClr val="000000"/>
                </a:solidFill>
                <a:latin typeface="Arial"/>
                <a:cs typeface="Arial"/>
              </a:rPr>
              <a:t> </a:t>
            </a:r>
            <a:r>
              <a:rPr sz="900" dirty="0">
                <a:solidFill>
                  <a:srgbClr val="000000"/>
                </a:solidFill>
                <a:latin typeface="Arial"/>
                <a:cs typeface="Arial"/>
              </a:rPr>
              <a:t>que</a:t>
            </a:r>
            <a:r>
              <a:rPr sz="900" spc="51" dirty="0">
                <a:solidFill>
                  <a:srgbClr val="000000"/>
                </a:solidFill>
                <a:latin typeface="Arial"/>
                <a:cs typeface="Arial"/>
              </a:rPr>
              <a:t> </a:t>
            </a:r>
            <a:r>
              <a:rPr sz="900" dirty="0">
                <a:solidFill>
                  <a:srgbClr val="000000"/>
                </a:solidFill>
                <a:latin typeface="Arial"/>
                <a:cs typeface="Arial"/>
              </a:rPr>
              <a:t>forma</a:t>
            </a:r>
            <a:r>
              <a:rPr sz="900" spc="67" dirty="0">
                <a:solidFill>
                  <a:srgbClr val="000000"/>
                </a:solidFill>
                <a:latin typeface="Arial"/>
                <a:cs typeface="Arial"/>
              </a:rPr>
              <a:t> </a:t>
            </a:r>
            <a:r>
              <a:rPr sz="900" dirty="0">
                <a:solidFill>
                  <a:srgbClr val="000000"/>
                </a:solidFill>
                <a:latin typeface="Arial"/>
                <a:cs typeface="Arial"/>
              </a:rPr>
              <a:t>parte</a:t>
            </a:r>
            <a:r>
              <a:rPr sz="900" spc="55" dirty="0">
                <a:solidFill>
                  <a:srgbClr val="000000"/>
                </a:solidFill>
                <a:latin typeface="Arial"/>
                <a:cs typeface="Arial"/>
              </a:rPr>
              <a:t> </a:t>
            </a:r>
            <a:r>
              <a:rPr sz="900" dirty="0">
                <a:solidFill>
                  <a:srgbClr val="000000"/>
                </a:solidFill>
                <a:latin typeface="Arial"/>
                <a:cs typeface="Arial"/>
              </a:rPr>
              <a:t>do</a:t>
            </a:r>
            <a:r>
              <a:rPr sz="900" spc="49" dirty="0">
                <a:solidFill>
                  <a:srgbClr val="000000"/>
                </a:solidFill>
                <a:latin typeface="Arial"/>
                <a:cs typeface="Arial"/>
              </a:rPr>
              <a:t> </a:t>
            </a:r>
            <a:r>
              <a:rPr sz="900" dirty="0">
                <a:solidFill>
                  <a:srgbClr val="000000"/>
                </a:solidFill>
                <a:latin typeface="Arial"/>
                <a:cs typeface="Arial"/>
              </a:rPr>
              <a:t>circuito</a:t>
            </a:r>
            <a:r>
              <a:rPr sz="900" spc="54" dirty="0">
                <a:solidFill>
                  <a:srgbClr val="000000"/>
                </a:solidFill>
                <a:latin typeface="Arial"/>
                <a:cs typeface="Arial"/>
              </a:rPr>
              <a:t> </a:t>
            </a:r>
            <a:r>
              <a:rPr sz="900" dirty="0">
                <a:solidFill>
                  <a:srgbClr val="000000"/>
                </a:solidFill>
                <a:latin typeface="Arial"/>
                <a:cs typeface="Arial"/>
              </a:rPr>
              <a:t>elétrico</a:t>
            </a:r>
            <a:r>
              <a:rPr sz="900" spc="64" dirty="0">
                <a:solidFill>
                  <a:srgbClr val="000000"/>
                </a:solidFill>
                <a:latin typeface="Arial"/>
                <a:cs typeface="Arial"/>
              </a:rPr>
              <a:t> </a:t>
            </a:r>
            <a:r>
              <a:rPr sz="900" spc="31"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arranque do motor.</a:t>
            </a:r>
          </a:p>
        </p:txBody>
      </p:sp>
      <p:sp>
        <p:nvSpPr>
          <p:cNvPr id="13" name="object 13"/>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3892931" y="2510409"/>
            <a:ext cx="3152267" cy="63093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1536319"/>
            <a:ext cx="3152267" cy="8595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41020" y="1171320"/>
            <a:ext cx="3025139" cy="165036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591184"/>
            <a:ext cx="2971017"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Ajustes antes</a:t>
            </a:r>
            <a:r>
              <a:rPr sz="1400" b="1" spc="-15" dirty="0">
                <a:solidFill>
                  <a:srgbClr val="000000"/>
                </a:solidFill>
                <a:latin typeface="Arial"/>
                <a:cs typeface="Arial"/>
              </a:rPr>
              <a:t> </a:t>
            </a:r>
            <a:r>
              <a:rPr sz="1400" b="1" dirty="0">
                <a:solidFill>
                  <a:srgbClr val="000000"/>
                </a:solidFill>
                <a:latin typeface="Arial"/>
                <a:cs typeface="Arial"/>
              </a:rPr>
              <a:t>de</a:t>
            </a:r>
            <a:r>
              <a:rPr sz="1400" b="1" spc="-11" dirty="0">
                <a:solidFill>
                  <a:srgbClr val="000000"/>
                </a:solidFill>
                <a:latin typeface="Arial"/>
                <a:cs typeface="Arial"/>
              </a:rPr>
              <a:t> </a:t>
            </a:r>
            <a:r>
              <a:rPr sz="1400" b="1" dirty="0">
                <a:solidFill>
                  <a:srgbClr val="000000"/>
                </a:solidFill>
                <a:latin typeface="Arial"/>
                <a:cs typeface="Arial"/>
              </a:rPr>
              <a:t>iniciar</a:t>
            </a:r>
            <a:r>
              <a:rPr sz="1400" b="1" spc="12" dirty="0">
                <a:solidFill>
                  <a:srgbClr val="000000"/>
                </a:solidFill>
                <a:latin typeface="Arial"/>
                <a:cs typeface="Arial"/>
              </a:rPr>
              <a:t> </a:t>
            </a:r>
            <a:r>
              <a:rPr sz="1400" b="1" dirty="0">
                <a:solidFill>
                  <a:srgbClr val="000000"/>
                </a:solidFill>
                <a:latin typeface="Arial"/>
                <a:cs typeface="Arial"/>
              </a:rPr>
              <a:t>a marcha</a:t>
            </a:r>
          </a:p>
        </p:txBody>
      </p:sp>
      <p:sp>
        <p:nvSpPr>
          <p:cNvPr id="8" name="object 8"/>
          <p:cNvSpPr txBox="1"/>
          <p:nvPr/>
        </p:nvSpPr>
        <p:spPr>
          <a:xfrm>
            <a:off x="3964559" y="601885"/>
            <a:ext cx="320627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Após</a:t>
            </a:r>
            <a:r>
              <a:rPr sz="900" spc="226" dirty="0">
                <a:solidFill>
                  <a:srgbClr val="000000"/>
                </a:solidFill>
                <a:latin typeface="Arial"/>
                <a:cs typeface="Arial"/>
              </a:rPr>
              <a:t> </a:t>
            </a:r>
            <a:r>
              <a:rPr sz="900" dirty="0">
                <a:solidFill>
                  <a:srgbClr val="000000"/>
                </a:solidFill>
                <a:latin typeface="Arial"/>
                <a:cs typeface="Arial"/>
              </a:rPr>
              <a:t>confirmar</a:t>
            </a:r>
            <a:r>
              <a:rPr sz="900" spc="223" dirty="0">
                <a:solidFill>
                  <a:srgbClr val="000000"/>
                </a:solidFill>
                <a:latin typeface="Arial"/>
                <a:cs typeface="Arial"/>
              </a:rPr>
              <a:t> </a:t>
            </a:r>
            <a:r>
              <a:rPr sz="900" dirty="0">
                <a:solidFill>
                  <a:srgbClr val="000000"/>
                </a:solidFill>
                <a:latin typeface="Arial"/>
                <a:cs typeface="Arial"/>
              </a:rPr>
              <a:t>a</a:t>
            </a:r>
            <a:r>
              <a:rPr sz="900" spc="208" dirty="0">
                <a:solidFill>
                  <a:srgbClr val="000000"/>
                </a:solidFill>
                <a:latin typeface="Arial"/>
                <a:cs typeface="Arial"/>
              </a:rPr>
              <a:t> </a:t>
            </a:r>
            <a:r>
              <a:rPr sz="900" dirty="0">
                <a:solidFill>
                  <a:srgbClr val="000000"/>
                </a:solidFill>
                <a:latin typeface="Arial"/>
                <a:cs typeface="Arial"/>
              </a:rPr>
              <a:t>sua</a:t>
            </a:r>
            <a:r>
              <a:rPr sz="900" spc="216" dirty="0">
                <a:solidFill>
                  <a:srgbClr val="000000"/>
                </a:solidFill>
                <a:latin typeface="Arial"/>
                <a:cs typeface="Arial"/>
              </a:rPr>
              <a:t> </a:t>
            </a:r>
            <a:r>
              <a:rPr sz="900" dirty="0">
                <a:solidFill>
                  <a:srgbClr val="000000"/>
                </a:solidFill>
                <a:latin typeface="Arial"/>
                <a:cs typeface="Arial"/>
              </a:rPr>
              <a:t>posição,</a:t>
            </a:r>
            <a:r>
              <a:rPr sz="900" spc="220" dirty="0">
                <a:solidFill>
                  <a:srgbClr val="000000"/>
                </a:solidFill>
                <a:latin typeface="Arial"/>
                <a:cs typeface="Arial"/>
              </a:rPr>
              <a:t> </a:t>
            </a:r>
            <a:r>
              <a:rPr sz="900" dirty="0">
                <a:solidFill>
                  <a:srgbClr val="000000"/>
                </a:solidFill>
                <a:latin typeface="Arial"/>
                <a:cs typeface="Arial"/>
              </a:rPr>
              <a:t>bloqueie</a:t>
            </a:r>
            <a:r>
              <a:rPr sz="900" spc="220" dirty="0">
                <a:solidFill>
                  <a:srgbClr val="000000"/>
                </a:solidFill>
                <a:latin typeface="Arial"/>
                <a:cs typeface="Arial"/>
              </a:rPr>
              <a:t> </a:t>
            </a:r>
            <a:r>
              <a:rPr sz="900" dirty="0">
                <a:solidFill>
                  <a:srgbClr val="000000"/>
                </a:solidFill>
                <a:latin typeface="Arial"/>
                <a:cs typeface="Arial"/>
              </a:rPr>
              <a:t>a</a:t>
            </a:r>
            <a:r>
              <a:rPr sz="900" spc="220" dirty="0">
                <a:solidFill>
                  <a:srgbClr val="000000"/>
                </a:solidFill>
                <a:latin typeface="Arial"/>
                <a:cs typeface="Arial"/>
              </a:rPr>
              <a:t> </a:t>
            </a:r>
            <a:r>
              <a:rPr sz="900" dirty="0">
                <a:solidFill>
                  <a:srgbClr val="000000"/>
                </a:solidFill>
                <a:latin typeface="Arial"/>
                <a:cs typeface="Arial"/>
              </a:rPr>
              <a:t>porca</a:t>
            </a:r>
            <a:r>
              <a:rPr sz="900" spc="220" dirty="0">
                <a:solidFill>
                  <a:srgbClr val="000000"/>
                </a:solidFill>
                <a:latin typeface="Arial"/>
                <a:cs typeface="Arial"/>
              </a:rPr>
              <a:t> </a:t>
            </a:r>
            <a:r>
              <a:rPr sz="900" dirty="0">
                <a:solidFill>
                  <a:srgbClr val="000000"/>
                </a:solidFill>
                <a:latin typeface="Arial"/>
                <a:cs typeface="Arial"/>
              </a:rPr>
              <a:t>(3)</a:t>
            </a:r>
            <a:r>
              <a:rPr sz="900" spc="216" dirty="0">
                <a:solidFill>
                  <a:srgbClr val="000000"/>
                </a:solidFill>
                <a:latin typeface="Arial"/>
                <a:cs typeface="Arial"/>
              </a:rPr>
              <a:t> </a:t>
            </a:r>
            <a:r>
              <a:rPr sz="900" dirty="0">
                <a:solidFill>
                  <a:srgbClr val="000000"/>
                </a:solidFill>
                <a:latin typeface="Arial"/>
                <a:cs typeface="Arial"/>
              </a:rPr>
              <a:t>e</a:t>
            </a:r>
            <a:r>
              <a:rPr sz="900" spc="208"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porca (5).</a:t>
            </a:r>
          </a:p>
        </p:txBody>
      </p:sp>
      <p:sp>
        <p:nvSpPr>
          <p:cNvPr id="9" name="object 9"/>
          <p:cNvSpPr txBox="1"/>
          <p:nvPr/>
        </p:nvSpPr>
        <p:spPr>
          <a:xfrm>
            <a:off x="541020" y="893530"/>
            <a:ext cx="1601697"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Ajuste do retrovisor</a:t>
            </a:r>
          </a:p>
        </p:txBody>
      </p:sp>
      <p:sp>
        <p:nvSpPr>
          <p:cNvPr id="10" name="object 10"/>
          <p:cNvSpPr txBox="1"/>
          <p:nvPr/>
        </p:nvSpPr>
        <p:spPr>
          <a:xfrm>
            <a:off x="3964559" y="982885"/>
            <a:ext cx="2236877" cy="359073"/>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Torque</a:t>
            </a:r>
            <a:r>
              <a:rPr sz="90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aperto da</a:t>
            </a:r>
            <a:r>
              <a:rPr sz="900" spc="-12" dirty="0">
                <a:solidFill>
                  <a:srgbClr val="000000"/>
                </a:solidFill>
                <a:latin typeface="Arial"/>
                <a:cs typeface="Arial"/>
              </a:rPr>
              <a:t> </a:t>
            </a:r>
            <a:r>
              <a:rPr sz="900" dirty="0">
                <a:solidFill>
                  <a:srgbClr val="000000"/>
                </a:solidFill>
                <a:latin typeface="Arial"/>
                <a:cs typeface="Arial"/>
              </a:rPr>
              <a:t>porca</a:t>
            </a:r>
            <a:r>
              <a:rPr sz="900" spc="19" dirty="0">
                <a:solidFill>
                  <a:srgbClr val="000000"/>
                </a:solidFill>
                <a:latin typeface="Arial"/>
                <a:cs typeface="Arial"/>
              </a:rPr>
              <a:t> </a:t>
            </a:r>
            <a:r>
              <a:rPr sz="900" dirty="0">
                <a:solidFill>
                  <a:srgbClr val="000000"/>
                </a:solidFill>
                <a:latin typeface="Arial"/>
                <a:cs typeface="Arial"/>
              </a:rPr>
              <a:t>(3): 15-20 </a:t>
            </a:r>
            <a:r>
              <a:rPr sz="900" spc="-12" dirty="0">
                <a:solidFill>
                  <a:srgbClr val="000000"/>
                </a:solidFill>
                <a:latin typeface="Arial"/>
                <a:cs typeface="Arial"/>
              </a:rPr>
              <a:t>Nm</a:t>
            </a:r>
          </a:p>
          <a:p>
            <a:pPr marL="0" marR="0">
              <a:lnSpc>
                <a:spcPts val="1005"/>
              </a:lnSpc>
              <a:spcBef>
                <a:spcPts val="794"/>
              </a:spcBef>
              <a:spcAft>
                <a:spcPts val="0"/>
              </a:spcAft>
            </a:pPr>
            <a:r>
              <a:rPr lang="pt-BR" sz="900">
                <a:solidFill>
                  <a:srgbClr val="000000"/>
                </a:solidFill>
                <a:latin typeface="Arial"/>
                <a:cs typeface="Arial"/>
              </a:rPr>
              <a:t>Torque</a:t>
            </a:r>
            <a:r>
              <a:rPr sz="90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aperto da</a:t>
            </a:r>
            <a:r>
              <a:rPr sz="900" spc="-12" dirty="0">
                <a:solidFill>
                  <a:srgbClr val="000000"/>
                </a:solidFill>
                <a:latin typeface="Arial"/>
                <a:cs typeface="Arial"/>
              </a:rPr>
              <a:t> </a:t>
            </a:r>
            <a:r>
              <a:rPr sz="900" dirty="0">
                <a:solidFill>
                  <a:srgbClr val="000000"/>
                </a:solidFill>
                <a:latin typeface="Arial"/>
                <a:cs typeface="Arial"/>
              </a:rPr>
              <a:t>porca</a:t>
            </a:r>
            <a:r>
              <a:rPr sz="900" spc="19" dirty="0">
                <a:solidFill>
                  <a:srgbClr val="000000"/>
                </a:solidFill>
                <a:latin typeface="Arial"/>
                <a:cs typeface="Arial"/>
              </a:rPr>
              <a:t> </a:t>
            </a:r>
            <a:r>
              <a:rPr sz="900" dirty="0">
                <a:solidFill>
                  <a:srgbClr val="000000"/>
                </a:solidFill>
                <a:latin typeface="Arial"/>
                <a:cs typeface="Arial"/>
              </a:rPr>
              <a:t>(5): 22 Nm</a:t>
            </a:r>
          </a:p>
        </p:txBody>
      </p:sp>
      <p:sp>
        <p:nvSpPr>
          <p:cNvPr id="11" name="object 11"/>
          <p:cNvSpPr txBox="1"/>
          <p:nvPr/>
        </p:nvSpPr>
        <p:spPr>
          <a:xfrm>
            <a:off x="4165981" y="154655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2" name="object 12"/>
          <p:cNvSpPr txBox="1"/>
          <p:nvPr/>
        </p:nvSpPr>
        <p:spPr>
          <a:xfrm>
            <a:off x="3964559" y="1798606"/>
            <a:ext cx="3160475"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Após</a:t>
            </a:r>
            <a:r>
              <a:rPr sz="900" spc="10" dirty="0">
                <a:solidFill>
                  <a:srgbClr val="000000"/>
                </a:solidFill>
                <a:latin typeface="Arial"/>
                <a:cs typeface="Arial"/>
              </a:rPr>
              <a:t> </a:t>
            </a:r>
            <a:r>
              <a:rPr sz="900" dirty="0">
                <a:solidFill>
                  <a:srgbClr val="000000"/>
                </a:solidFill>
                <a:latin typeface="Arial"/>
                <a:cs typeface="Arial"/>
              </a:rPr>
              <a:t>ajustar os retrovisores,</a:t>
            </a:r>
            <a:r>
              <a:rPr sz="900" spc="16" dirty="0">
                <a:solidFill>
                  <a:srgbClr val="000000"/>
                </a:solidFill>
                <a:latin typeface="Arial"/>
                <a:cs typeface="Arial"/>
              </a:rPr>
              <a:t> </a:t>
            </a:r>
            <a:r>
              <a:rPr sz="900" dirty="0">
                <a:solidFill>
                  <a:srgbClr val="000000"/>
                </a:solidFill>
                <a:latin typeface="Arial"/>
                <a:cs typeface="Arial"/>
              </a:rPr>
              <a:t>vire</a:t>
            </a:r>
            <a:r>
              <a:rPr sz="900" spc="16" dirty="0">
                <a:solidFill>
                  <a:srgbClr val="000000"/>
                </a:solidFill>
                <a:latin typeface="Arial"/>
                <a:cs typeface="Arial"/>
              </a:rPr>
              <a:t> </a:t>
            </a:r>
            <a:r>
              <a:rPr sz="900" dirty="0">
                <a:solidFill>
                  <a:srgbClr val="000000"/>
                </a:solidFill>
                <a:latin typeface="Arial"/>
                <a:cs typeface="Arial"/>
              </a:rPr>
              <a:t>totalmente</a:t>
            </a:r>
            <a:r>
              <a:rPr sz="900" spc="18" dirty="0">
                <a:solidFill>
                  <a:srgbClr val="000000"/>
                </a:solidFill>
                <a:latin typeface="Arial"/>
                <a:cs typeface="Arial"/>
              </a:rPr>
              <a:t> </a:t>
            </a:r>
            <a:r>
              <a:rPr sz="900">
                <a:solidFill>
                  <a:srgbClr val="000000"/>
                </a:solidFill>
                <a:latin typeface="Arial"/>
                <a:cs typeface="Arial"/>
              </a:rPr>
              <a:t>o gui</a:t>
            </a:r>
            <a:r>
              <a:rPr lang="pt-BR" sz="900">
                <a:solidFill>
                  <a:srgbClr val="000000"/>
                </a:solidFill>
                <a:latin typeface="Arial"/>
                <a:cs typeface="Arial"/>
              </a:rPr>
              <a:t>dão</a:t>
            </a:r>
            <a:r>
              <a:rPr sz="900" spc="15">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confirmar</a:t>
            </a:r>
            <a:r>
              <a:rPr sz="900" spc="-13" dirty="0">
                <a:solidFill>
                  <a:srgbClr val="000000"/>
                </a:solidFill>
                <a:latin typeface="Arial"/>
                <a:cs typeface="Arial"/>
              </a:rPr>
              <a:t> </a:t>
            </a:r>
            <a:r>
              <a:rPr sz="900" dirty="0">
                <a:solidFill>
                  <a:srgbClr val="000000"/>
                </a:solidFill>
                <a:latin typeface="Arial"/>
                <a:cs typeface="Arial"/>
              </a:rPr>
              <a:t>que</a:t>
            </a:r>
            <a:r>
              <a:rPr sz="900" spc="-12" dirty="0">
                <a:solidFill>
                  <a:srgbClr val="000000"/>
                </a:solidFill>
                <a:latin typeface="Arial"/>
                <a:cs typeface="Arial"/>
              </a:rPr>
              <a:t> </a:t>
            </a:r>
            <a:r>
              <a:rPr sz="900" dirty="0">
                <a:solidFill>
                  <a:srgbClr val="000000"/>
                </a:solidFill>
                <a:latin typeface="Arial"/>
                <a:cs typeface="Arial"/>
              </a:rPr>
              <a:t>não</a:t>
            </a:r>
            <a:r>
              <a:rPr sz="900" spc="-12" dirty="0">
                <a:solidFill>
                  <a:srgbClr val="000000"/>
                </a:solidFill>
                <a:latin typeface="Arial"/>
                <a:cs typeface="Arial"/>
              </a:rPr>
              <a:t> </a:t>
            </a:r>
            <a:r>
              <a:rPr sz="900" dirty="0">
                <a:solidFill>
                  <a:srgbClr val="000000"/>
                </a:solidFill>
                <a:latin typeface="Arial"/>
                <a:cs typeface="Arial"/>
              </a:rPr>
              <a:t>batem no</a:t>
            </a:r>
            <a:r>
              <a:rPr sz="900" spc="17" dirty="0">
                <a:solidFill>
                  <a:srgbClr val="000000"/>
                </a:solidFill>
                <a:latin typeface="Arial"/>
                <a:cs typeface="Arial"/>
              </a:rPr>
              <a:t> </a:t>
            </a:r>
            <a:r>
              <a:rPr sz="900" dirty="0">
                <a:solidFill>
                  <a:srgbClr val="000000"/>
                </a:solidFill>
                <a:latin typeface="Arial"/>
                <a:cs typeface="Arial"/>
              </a:rPr>
              <a:t>para-brisas</a:t>
            </a:r>
          </a:p>
        </p:txBody>
      </p:sp>
      <p:sp>
        <p:nvSpPr>
          <p:cNvPr id="13" name="object 13"/>
          <p:cNvSpPr txBox="1"/>
          <p:nvPr/>
        </p:nvSpPr>
        <p:spPr>
          <a:xfrm>
            <a:off x="3964559" y="2179606"/>
            <a:ext cx="251159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Volte a ajustá-los para</a:t>
            </a:r>
            <a:r>
              <a:rPr sz="900" spc="10" dirty="0">
                <a:solidFill>
                  <a:srgbClr val="000000"/>
                </a:solidFill>
                <a:latin typeface="Arial"/>
                <a:cs typeface="Arial"/>
              </a:rPr>
              <a:t> </a:t>
            </a:r>
            <a:r>
              <a:rPr sz="900" dirty="0">
                <a:solidFill>
                  <a:srgbClr val="000000"/>
                </a:solidFill>
                <a:latin typeface="Arial"/>
                <a:cs typeface="Arial"/>
              </a:rPr>
              <a:t>eliminar a interferência.</a:t>
            </a:r>
          </a:p>
        </p:txBody>
      </p:sp>
      <p:sp>
        <p:nvSpPr>
          <p:cNvPr id="14" name="object 14"/>
          <p:cNvSpPr txBox="1"/>
          <p:nvPr/>
        </p:nvSpPr>
        <p:spPr>
          <a:xfrm>
            <a:off x="4165981" y="2520642"/>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5" name="object 15"/>
          <p:cNvSpPr txBox="1"/>
          <p:nvPr/>
        </p:nvSpPr>
        <p:spPr>
          <a:xfrm>
            <a:off x="3964559" y="2771172"/>
            <a:ext cx="3161832"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 ajuste os retrovisores em marcha,</a:t>
            </a:r>
            <a:r>
              <a:rPr sz="900" spc="-10" dirty="0">
                <a:solidFill>
                  <a:srgbClr val="000000"/>
                </a:solidFill>
                <a:latin typeface="Arial"/>
                <a:cs typeface="Arial"/>
              </a:rPr>
              <a:t> </a:t>
            </a:r>
            <a:r>
              <a:rPr sz="900" dirty="0">
                <a:solidFill>
                  <a:srgbClr val="000000"/>
                </a:solidFill>
                <a:latin typeface="Arial"/>
                <a:cs typeface="Arial"/>
              </a:rPr>
              <a:t>já que</a:t>
            </a:r>
            <a:r>
              <a:rPr sz="900" spc="-10" dirty="0">
                <a:solidFill>
                  <a:srgbClr val="000000"/>
                </a:solidFill>
                <a:latin typeface="Arial"/>
                <a:cs typeface="Arial"/>
              </a:rPr>
              <a:t> </a:t>
            </a:r>
            <a:r>
              <a:rPr sz="900" dirty="0">
                <a:solidFill>
                  <a:srgbClr val="000000"/>
                </a:solidFill>
                <a:latin typeface="Arial"/>
                <a:cs typeface="Arial"/>
              </a:rPr>
              <a:t>poderá afetar</a:t>
            </a:r>
          </a:p>
          <a:p>
            <a:pPr marL="0" marR="0">
              <a:lnSpc>
                <a:spcPts val="1005"/>
              </a:lnSpc>
              <a:spcBef>
                <a:spcPts val="194"/>
              </a:spcBef>
              <a:spcAft>
                <a:spcPts val="0"/>
              </a:spcAft>
            </a:pPr>
            <a:r>
              <a:rPr sz="900">
                <a:solidFill>
                  <a:srgbClr val="000000"/>
                </a:solidFill>
                <a:latin typeface="Arial"/>
                <a:cs typeface="Arial"/>
              </a:rPr>
              <a:t>o control</a:t>
            </a:r>
            <a:r>
              <a:rPr lang="pt-BR" sz="900">
                <a:solidFill>
                  <a:srgbClr val="000000"/>
                </a:solidFill>
                <a:latin typeface="Arial"/>
                <a:cs typeface="Arial"/>
              </a:rPr>
              <a:t>e</a:t>
            </a:r>
            <a:r>
              <a:rPr sz="900">
                <a:solidFill>
                  <a:srgbClr val="000000"/>
                </a:solidFill>
                <a:latin typeface="Arial"/>
                <a:cs typeface="Arial"/>
              </a:rPr>
              <a:t> </a:t>
            </a:r>
            <a:r>
              <a:rPr sz="900" dirty="0">
                <a:solidFill>
                  <a:srgbClr val="000000"/>
                </a:solidFill>
                <a:latin typeface="Arial"/>
                <a:cs typeface="Arial"/>
              </a:rPr>
              <a:t>do</a:t>
            </a:r>
            <a:r>
              <a:rPr sz="900" spc="-12" dirty="0">
                <a:solidFill>
                  <a:srgbClr val="000000"/>
                </a:solidFill>
                <a:latin typeface="Arial"/>
                <a:cs typeface="Arial"/>
              </a:rPr>
              <a:t> </a:t>
            </a:r>
            <a:r>
              <a:rPr sz="900" dirty="0">
                <a:solidFill>
                  <a:srgbClr val="000000"/>
                </a:solidFill>
                <a:latin typeface="Arial"/>
                <a:cs typeface="Arial"/>
              </a:rPr>
              <a:t>veículo.</a:t>
            </a:r>
          </a:p>
        </p:txBody>
      </p:sp>
      <p:sp>
        <p:nvSpPr>
          <p:cNvPr id="16" name="object 16"/>
          <p:cNvSpPr txBox="1"/>
          <p:nvPr/>
        </p:nvSpPr>
        <p:spPr>
          <a:xfrm>
            <a:off x="541020" y="2932716"/>
            <a:ext cx="320821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Ajuste</a:t>
            </a:r>
            <a:r>
              <a:rPr sz="900" spc="10" dirty="0">
                <a:solidFill>
                  <a:srgbClr val="000000"/>
                </a:solidFill>
                <a:latin typeface="Arial"/>
                <a:cs typeface="Arial"/>
              </a:rPr>
              <a:t> </a:t>
            </a:r>
            <a:r>
              <a:rPr sz="900" dirty="0">
                <a:solidFill>
                  <a:srgbClr val="000000"/>
                </a:solidFill>
                <a:latin typeface="Arial"/>
                <a:cs typeface="Arial"/>
              </a:rPr>
              <a:t>o espelho retrovisor para a posição correta de acordo</a:t>
            </a:r>
          </a:p>
          <a:p>
            <a:pPr marL="0" marR="0">
              <a:lnSpc>
                <a:spcPts val="1005"/>
              </a:lnSpc>
              <a:spcBef>
                <a:spcPts val="194"/>
              </a:spcBef>
              <a:spcAft>
                <a:spcPts val="0"/>
              </a:spcAft>
            </a:pPr>
            <a:r>
              <a:rPr sz="900" dirty="0">
                <a:solidFill>
                  <a:srgbClr val="000000"/>
                </a:solidFill>
                <a:latin typeface="Arial"/>
                <a:cs typeface="Arial"/>
              </a:rPr>
              <a:t>com a sua posição de</a:t>
            </a:r>
            <a:r>
              <a:rPr sz="900" spc="-12" dirty="0">
                <a:solidFill>
                  <a:srgbClr val="000000"/>
                </a:solidFill>
                <a:latin typeface="Arial"/>
                <a:cs typeface="Arial"/>
              </a:rPr>
              <a:t> </a:t>
            </a:r>
            <a:r>
              <a:rPr sz="900" dirty="0">
                <a:solidFill>
                  <a:srgbClr val="000000"/>
                </a:solidFill>
                <a:latin typeface="Arial"/>
                <a:cs typeface="Arial"/>
              </a:rPr>
              <a:t>condução de</a:t>
            </a:r>
            <a:r>
              <a:rPr sz="900" spc="-12" dirty="0">
                <a:solidFill>
                  <a:srgbClr val="000000"/>
                </a:solidFill>
                <a:latin typeface="Arial"/>
                <a:cs typeface="Arial"/>
              </a:rPr>
              <a:t> </a:t>
            </a:r>
            <a:r>
              <a:rPr sz="900" dirty="0">
                <a:solidFill>
                  <a:srgbClr val="000000"/>
                </a:solidFill>
                <a:latin typeface="Arial"/>
                <a:cs typeface="Arial"/>
              </a:rPr>
              <a:t>estatura.</a:t>
            </a:r>
          </a:p>
        </p:txBody>
      </p:sp>
      <p:sp>
        <p:nvSpPr>
          <p:cNvPr id="17" name="object 17"/>
          <p:cNvSpPr txBox="1"/>
          <p:nvPr/>
        </p:nvSpPr>
        <p:spPr>
          <a:xfrm>
            <a:off x="541020" y="3313716"/>
            <a:ext cx="256832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 visão posterior pode ajustar-se com as mãos.</a:t>
            </a:r>
          </a:p>
        </p:txBody>
      </p:sp>
      <p:sp>
        <p:nvSpPr>
          <p:cNvPr id="18" name="object 18"/>
          <p:cNvSpPr txBox="1"/>
          <p:nvPr/>
        </p:nvSpPr>
        <p:spPr>
          <a:xfrm>
            <a:off x="541020" y="3542697"/>
            <a:ext cx="320937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Ajuste</a:t>
            </a:r>
            <a:r>
              <a:rPr sz="900" spc="34" dirty="0">
                <a:solidFill>
                  <a:srgbClr val="000000"/>
                </a:solidFill>
                <a:latin typeface="Arial"/>
                <a:cs typeface="Arial"/>
              </a:rPr>
              <a:t> </a:t>
            </a:r>
            <a:r>
              <a:rPr sz="900" dirty="0">
                <a:solidFill>
                  <a:srgbClr val="000000"/>
                </a:solidFill>
                <a:latin typeface="Arial"/>
                <a:cs typeface="Arial"/>
              </a:rPr>
              <a:t>a</a:t>
            </a:r>
            <a:r>
              <a:rPr sz="900" spc="17" dirty="0">
                <a:solidFill>
                  <a:srgbClr val="000000"/>
                </a:solidFill>
                <a:latin typeface="Arial"/>
                <a:cs typeface="Arial"/>
              </a:rPr>
              <a:t> </a:t>
            </a:r>
            <a:r>
              <a:rPr sz="900" dirty="0">
                <a:solidFill>
                  <a:srgbClr val="000000"/>
                </a:solidFill>
                <a:latin typeface="Arial"/>
                <a:cs typeface="Arial"/>
              </a:rPr>
              <a:t>porca</a:t>
            </a:r>
            <a:r>
              <a:rPr sz="900" spc="19" dirty="0">
                <a:solidFill>
                  <a:srgbClr val="000000"/>
                </a:solidFill>
                <a:latin typeface="Arial"/>
                <a:cs typeface="Arial"/>
              </a:rPr>
              <a:t> </a:t>
            </a:r>
            <a:r>
              <a:rPr sz="900" dirty="0">
                <a:solidFill>
                  <a:srgbClr val="000000"/>
                </a:solidFill>
                <a:latin typeface="Arial"/>
                <a:cs typeface="Arial"/>
              </a:rPr>
              <a:t>(3)</a:t>
            </a:r>
            <a:r>
              <a:rPr sz="900" spc="12" dirty="0">
                <a:solidFill>
                  <a:srgbClr val="000000"/>
                </a:solidFill>
                <a:latin typeface="Arial"/>
                <a:cs typeface="Arial"/>
              </a:rPr>
              <a:t> </a:t>
            </a:r>
            <a:r>
              <a:rPr sz="900" dirty="0">
                <a:solidFill>
                  <a:srgbClr val="000000"/>
                </a:solidFill>
                <a:latin typeface="Arial"/>
                <a:cs typeface="Arial"/>
              </a:rPr>
              <a:t>para</a:t>
            </a:r>
            <a:r>
              <a:rPr sz="900" spc="17" dirty="0">
                <a:solidFill>
                  <a:srgbClr val="000000"/>
                </a:solidFill>
                <a:latin typeface="Arial"/>
                <a:cs typeface="Arial"/>
              </a:rPr>
              <a:t> </a:t>
            </a:r>
            <a:r>
              <a:rPr sz="900" dirty="0">
                <a:solidFill>
                  <a:srgbClr val="000000"/>
                </a:solidFill>
                <a:latin typeface="Arial"/>
                <a:cs typeface="Arial"/>
              </a:rPr>
              <a:t>ajustar</a:t>
            </a:r>
            <a:r>
              <a:rPr sz="900" spc="20" dirty="0">
                <a:solidFill>
                  <a:srgbClr val="000000"/>
                </a:solidFill>
                <a:latin typeface="Arial"/>
                <a:cs typeface="Arial"/>
              </a:rPr>
              <a:t> </a:t>
            </a:r>
            <a:r>
              <a:rPr sz="900" dirty="0">
                <a:solidFill>
                  <a:srgbClr val="000000"/>
                </a:solidFill>
                <a:latin typeface="Arial"/>
                <a:cs typeface="Arial"/>
              </a:rPr>
              <a:t>a</a:t>
            </a:r>
            <a:r>
              <a:rPr sz="900" spc="17" dirty="0">
                <a:solidFill>
                  <a:srgbClr val="000000"/>
                </a:solidFill>
                <a:latin typeface="Arial"/>
                <a:cs typeface="Arial"/>
              </a:rPr>
              <a:t> </a:t>
            </a:r>
            <a:r>
              <a:rPr sz="900" dirty="0">
                <a:solidFill>
                  <a:srgbClr val="000000"/>
                </a:solidFill>
                <a:latin typeface="Arial"/>
                <a:cs typeface="Arial"/>
              </a:rPr>
              <a:t>haste</a:t>
            </a:r>
            <a:r>
              <a:rPr sz="900" spc="19" dirty="0">
                <a:solidFill>
                  <a:srgbClr val="000000"/>
                </a:solidFill>
                <a:latin typeface="Arial"/>
                <a:cs typeface="Arial"/>
              </a:rPr>
              <a:t> </a:t>
            </a:r>
            <a:r>
              <a:rPr sz="900" dirty="0">
                <a:solidFill>
                  <a:srgbClr val="000000"/>
                </a:solidFill>
                <a:latin typeface="Arial"/>
                <a:cs typeface="Arial"/>
              </a:rPr>
              <a:t>do</a:t>
            </a:r>
            <a:r>
              <a:rPr sz="900" spc="21" dirty="0">
                <a:solidFill>
                  <a:srgbClr val="000000"/>
                </a:solidFill>
                <a:latin typeface="Arial"/>
                <a:cs typeface="Arial"/>
              </a:rPr>
              <a:t> </a:t>
            </a:r>
            <a:r>
              <a:rPr sz="900" dirty="0">
                <a:solidFill>
                  <a:srgbClr val="000000"/>
                </a:solidFill>
                <a:latin typeface="Arial"/>
                <a:cs typeface="Arial"/>
              </a:rPr>
              <a:t>retrovisor</a:t>
            </a:r>
            <a:r>
              <a:rPr sz="900" spc="14" dirty="0">
                <a:solidFill>
                  <a:srgbClr val="000000"/>
                </a:solidFill>
                <a:latin typeface="Arial"/>
                <a:cs typeface="Arial"/>
              </a:rPr>
              <a:t> </a:t>
            </a:r>
            <a:r>
              <a:rPr sz="900" dirty="0">
                <a:solidFill>
                  <a:srgbClr val="000000"/>
                </a:solidFill>
                <a:latin typeface="Arial"/>
                <a:cs typeface="Arial"/>
              </a:rPr>
              <a:t>(2)</a:t>
            </a:r>
            <a:r>
              <a:rPr sz="900" spc="12"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as ferramentas do</a:t>
            </a:r>
            <a:r>
              <a:rPr sz="900" spc="-12" dirty="0">
                <a:solidFill>
                  <a:srgbClr val="000000"/>
                </a:solidFill>
                <a:latin typeface="Arial"/>
                <a:cs typeface="Arial"/>
              </a:rPr>
              <a:t> </a:t>
            </a:r>
            <a:r>
              <a:rPr sz="900" dirty="0">
                <a:solidFill>
                  <a:srgbClr val="000000"/>
                </a:solidFill>
                <a:latin typeface="Arial"/>
                <a:cs typeface="Arial"/>
              </a:rPr>
              <a:t>veículo,</a:t>
            </a:r>
            <a:r>
              <a:rPr sz="900" spc="-10" dirty="0">
                <a:solidFill>
                  <a:srgbClr val="000000"/>
                </a:solidFill>
                <a:latin typeface="Arial"/>
                <a:cs typeface="Arial"/>
              </a:rPr>
              <a:t> </a:t>
            </a:r>
            <a:r>
              <a:rPr sz="900" dirty="0">
                <a:solidFill>
                  <a:srgbClr val="000000"/>
                </a:solidFill>
                <a:latin typeface="Arial"/>
                <a:cs typeface="Arial"/>
              </a:rPr>
              <a:t>em seguida</a:t>
            </a:r>
            <a:r>
              <a:rPr sz="900" spc="-10" dirty="0">
                <a:solidFill>
                  <a:srgbClr val="000000"/>
                </a:solidFill>
                <a:latin typeface="Arial"/>
                <a:cs typeface="Arial"/>
              </a:rPr>
              <a:t> </a:t>
            </a:r>
            <a:r>
              <a:rPr sz="900" dirty="0">
                <a:solidFill>
                  <a:srgbClr val="000000"/>
                </a:solidFill>
                <a:latin typeface="Arial"/>
                <a:cs typeface="Arial"/>
              </a:rPr>
              <a:t>bloqueie a porca</a:t>
            </a:r>
            <a:r>
              <a:rPr sz="900" spc="18" dirty="0">
                <a:solidFill>
                  <a:srgbClr val="000000"/>
                </a:solidFill>
                <a:latin typeface="Arial"/>
                <a:cs typeface="Arial"/>
              </a:rPr>
              <a:t> </a:t>
            </a:r>
            <a:r>
              <a:rPr sz="900" dirty="0">
                <a:solidFill>
                  <a:srgbClr val="000000"/>
                </a:solidFill>
                <a:latin typeface="Arial"/>
                <a:cs typeface="Arial"/>
              </a:rPr>
              <a:t>(3).</a:t>
            </a:r>
          </a:p>
        </p:txBody>
      </p:sp>
      <p:sp>
        <p:nvSpPr>
          <p:cNvPr id="19" name="object 19"/>
          <p:cNvSpPr txBox="1"/>
          <p:nvPr/>
        </p:nvSpPr>
        <p:spPr>
          <a:xfrm>
            <a:off x="541020" y="3923697"/>
            <a:ext cx="3211513" cy="6232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Afrouxe</a:t>
            </a:r>
            <a:r>
              <a:rPr sz="900" spc="15" dirty="0">
                <a:solidFill>
                  <a:srgbClr val="000000"/>
                </a:solidFill>
                <a:latin typeface="Arial"/>
                <a:cs typeface="Arial"/>
              </a:rPr>
              <a:t> </a:t>
            </a:r>
            <a:r>
              <a:rPr sz="900" dirty="0">
                <a:solidFill>
                  <a:srgbClr val="000000"/>
                </a:solidFill>
                <a:latin typeface="Arial"/>
                <a:cs typeface="Arial"/>
              </a:rPr>
              <a:t>a porca (3) com</a:t>
            </a:r>
            <a:r>
              <a:rPr sz="900" spc="19" dirty="0">
                <a:solidFill>
                  <a:srgbClr val="000000"/>
                </a:solidFill>
                <a:latin typeface="Arial"/>
                <a:cs typeface="Arial"/>
              </a:rPr>
              <a:t> </a:t>
            </a:r>
            <a:r>
              <a:rPr sz="900" dirty="0">
                <a:solidFill>
                  <a:srgbClr val="000000"/>
                </a:solidFill>
                <a:latin typeface="Arial"/>
                <a:cs typeface="Arial"/>
              </a:rPr>
              <a:t>a chave</a:t>
            </a:r>
            <a:r>
              <a:rPr sz="900" spc="17" dirty="0">
                <a:solidFill>
                  <a:srgbClr val="000000"/>
                </a:solidFill>
                <a:latin typeface="Arial"/>
                <a:cs typeface="Arial"/>
              </a:rPr>
              <a:t> </a:t>
            </a:r>
            <a:r>
              <a:rPr sz="900" dirty="0">
                <a:solidFill>
                  <a:srgbClr val="000000"/>
                </a:solidFill>
                <a:latin typeface="Arial"/>
                <a:cs typeface="Arial"/>
              </a:rPr>
              <a:t>fixa</a:t>
            </a:r>
            <a:r>
              <a:rPr sz="900" spc="20" dirty="0">
                <a:solidFill>
                  <a:srgbClr val="000000"/>
                </a:solidFill>
                <a:latin typeface="Arial"/>
                <a:cs typeface="Arial"/>
              </a:rPr>
              <a:t> </a:t>
            </a:r>
            <a:r>
              <a:rPr sz="900" dirty="0">
                <a:solidFill>
                  <a:srgbClr val="000000"/>
                </a:solidFill>
                <a:latin typeface="Arial"/>
                <a:cs typeface="Arial"/>
              </a:rPr>
              <a:t>de</a:t>
            </a:r>
            <a:r>
              <a:rPr sz="900" spc="24" dirty="0">
                <a:solidFill>
                  <a:srgbClr val="000000"/>
                </a:solidFill>
                <a:latin typeface="Arial"/>
                <a:cs typeface="Arial"/>
              </a:rPr>
              <a:t> </a:t>
            </a:r>
            <a:r>
              <a:rPr sz="900" dirty="0">
                <a:solidFill>
                  <a:srgbClr val="000000"/>
                </a:solidFill>
                <a:latin typeface="Arial"/>
                <a:cs typeface="Arial"/>
              </a:rPr>
              <a:t>17</a:t>
            </a:r>
            <a:r>
              <a:rPr sz="900" spc="24" dirty="0">
                <a:solidFill>
                  <a:srgbClr val="000000"/>
                </a:solidFill>
                <a:latin typeface="Arial"/>
                <a:cs typeface="Arial"/>
              </a:rPr>
              <a:t> </a:t>
            </a:r>
            <a:r>
              <a:rPr sz="900" dirty="0">
                <a:solidFill>
                  <a:srgbClr val="000000"/>
                </a:solidFill>
                <a:latin typeface="Arial"/>
                <a:cs typeface="Arial"/>
              </a:rPr>
              <a:t>mm</a:t>
            </a:r>
            <a:r>
              <a:rPr sz="900" spc="11" dirty="0">
                <a:solidFill>
                  <a:srgbClr val="000000"/>
                </a:solidFill>
                <a:latin typeface="Arial"/>
                <a:cs typeface="Arial"/>
              </a:rPr>
              <a:t> </a:t>
            </a:r>
            <a:r>
              <a:rPr sz="900" dirty="0">
                <a:solidFill>
                  <a:srgbClr val="000000"/>
                </a:solidFill>
                <a:latin typeface="Arial"/>
                <a:cs typeface="Arial"/>
              </a:rPr>
              <a:t>para ajustar</a:t>
            </a:r>
          </a:p>
          <a:p>
            <a:pPr marL="0" marR="0">
              <a:lnSpc>
                <a:spcPts val="1005"/>
              </a:lnSpc>
              <a:spcBef>
                <a:spcPts val="194"/>
              </a:spcBef>
              <a:spcAft>
                <a:spcPts val="0"/>
              </a:spcAft>
            </a:pPr>
            <a:r>
              <a:rPr sz="900" dirty="0">
                <a:solidFill>
                  <a:srgbClr val="000000"/>
                </a:solidFill>
                <a:latin typeface="Arial"/>
                <a:cs typeface="Arial"/>
              </a:rPr>
              <a:t>a</a:t>
            </a:r>
            <a:r>
              <a:rPr sz="900" spc="148" dirty="0">
                <a:solidFill>
                  <a:srgbClr val="000000"/>
                </a:solidFill>
                <a:latin typeface="Arial"/>
                <a:cs typeface="Arial"/>
              </a:rPr>
              <a:t> </a:t>
            </a:r>
            <a:r>
              <a:rPr sz="900" dirty="0">
                <a:solidFill>
                  <a:srgbClr val="000000"/>
                </a:solidFill>
                <a:latin typeface="Arial"/>
                <a:cs typeface="Arial"/>
              </a:rPr>
              <a:t>haste</a:t>
            </a:r>
            <a:r>
              <a:rPr sz="900" spc="139" dirty="0">
                <a:solidFill>
                  <a:srgbClr val="000000"/>
                </a:solidFill>
                <a:latin typeface="Arial"/>
                <a:cs typeface="Arial"/>
              </a:rPr>
              <a:t> </a:t>
            </a:r>
            <a:r>
              <a:rPr sz="900" dirty="0">
                <a:solidFill>
                  <a:srgbClr val="000000"/>
                </a:solidFill>
                <a:latin typeface="Arial"/>
                <a:cs typeface="Arial"/>
              </a:rPr>
              <a:t>do</a:t>
            </a:r>
            <a:r>
              <a:rPr sz="900" spc="134" dirty="0">
                <a:solidFill>
                  <a:srgbClr val="000000"/>
                </a:solidFill>
                <a:latin typeface="Arial"/>
                <a:cs typeface="Arial"/>
              </a:rPr>
              <a:t> </a:t>
            </a:r>
            <a:r>
              <a:rPr sz="900" dirty="0">
                <a:solidFill>
                  <a:srgbClr val="000000"/>
                </a:solidFill>
                <a:latin typeface="Arial"/>
                <a:cs typeface="Arial"/>
              </a:rPr>
              <a:t>retrovisor</a:t>
            </a:r>
            <a:r>
              <a:rPr sz="900" spc="133" dirty="0">
                <a:solidFill>
                  <a:srgbClr val="000000"/>
                </a:solidFill>
                <a:latin typeface="Arial"/>
                <a:cs typeface="Arial"/>
              </a:rPr>
              <a:t> </a:t>
            </a:r>
            <a:r>
              <a:rPr sz="900" dirty="0">
                <a:solidFill>
                  <a:srgbClr val="000000"/>
                </a:solidFill>
                <a:latin typeface="Arial"/>
                <a:cs typeface="Arial"/>
              </a:rPr>
              <a:t>(2)</a:t>
            </a:r>
            <a:r>
              <a:rPr sz="900" spc="132" dirty="0">
                <a:solidFill>
                  <a:srgbClr val="000000"/>
                </a:solidFill>
                <a:latin typeface="Arial"/>
                <a:cs typeface="Arial"/>
              </a:rPr>
              <a:t> </a:t>
            </a:r>
            <a:r>
              <a:rPr sz="900" dirty="0">
                <a:solidFill>
                  <a:srgbClr val="000000"/>
                </a:solidFill>
                <a:latin typeface="Arial"/>
                <a:cs typeface="Arial"/>
              </a:rPr>
              <a:t>enquanto</a:t>
            </a:r>
            <a:r>
              <a:rPr sz="900" spc="138" dirty="0">
                <a:solidFill>
                  <a:srgbClr val="000000"/>
                </a:solidFill>
                <a:latin typeface="Arial"/>
                <a:cs typeface="Arial"/>
              </a:rPr>
              <a:t> </a:t>
            </a:r>
            <a:r>
              <a:rPr sz="900" dirty="0">
                <a:solidFill>
                  <a:srgbClr val="000000"/>
                </a:solidFill>
                <a:latin typeface="Arial"/>
                <a:cs typeface="Arial"/>
              </a:rPr>
              <a:t>atua</a:t>
            </a:r>
            <a:r>
              <a:rPr sz="900" spc="137" dirty="0">
                <a:solidFill>
                  <a:srgbClr val="000000"/>
                </a:solidFill>
                <a:latin typeface="Arial"/>
                <a:cs typeface="Arial"/>
              </a:rPr>
              <a:t> </a:t>
            </a:r>
            <a:r>
              <a:rPr sz="900" dirty="0">
                <a:solidFill>
                  <a:srgbClr val="000000"/>
                </a:solidFill>
                <a:latin typeface="Arial"/>
                <a:cs typeface="Arial"/>
              </a:rPr>
              <a:t>sobre</a:t>
            </a:r>
            <a:r>
              <a:rPr sz="900" spc="148" dirty="0">
                <a:solidFill>
                  <a:srgbClr val="000000"/>
                </a:solidFill>
                <a:latin typeface="Arial"/>
                <a:cs typeface="Arial"/>
              </a:rPr>
              <a:t> </a:t>
            </a:r>
            <a:r>
              <a:rPr sz="900" dirty="0">
                <a:solidFill>
                  <a:srgbClr val="000000"/>
                </a:solidFill>
                <a:latin typeface="Arial"/>
                <a:cs typeface="Arial"/>
              </a:rPr>
              <a:t>a</a:t>
            </a:r>
            <a:r>
              <a:rPr sz="900" spc="137" dirty="0">
                <a:solidFill>
                  <a:srgbClr val="000000"/>
                </a:solidFill>
                <a:latin typeface="Arial"/>
                <a:cs typeface="Arial"/>
              </a:rPr>
              <a:t> </a:t>
            </a:r>
            <a:r>
              <a:rPr sz="900" dirty="0">
                <a:solidFill>
                  <a:srgbClr val="000000"/>
                </a:solidFill>
                <a:latin typeface="Arial"/>
                <a:cs typeface="Arial"/>
              </a:rPr>
              <a:t>porca</a:t>
            </a:r>
            <a:r>
              <a:rPr sz="900" spc="170" dirty="0">
                <a:solidFill>
                  <a:srgbClr val="000000"/>
                </a:solidFill>
                <a:latin typeface="Arial"/>
                <a:cs typeface="Arial"/>
              </a:rPr>
              <a:t> </a:t>
            </a:r>
            <a:r>
              <a:rPr sz="900" dirty="0">
                <a:solidFill>
                  <a:srgbClr val="000000"/>
                </a:solidFill>
                <a:latin typeface="Arial"/>
                <a:cs typeface="Arial"/>
              </a:rPr>
              <a:t>(5)</a:t>
            </a:r>
          </a:p>
          <a:p>
            <a:pPr marL="0" marR="0">
              <a:lnSpc>
                <a:spcPts val="1005"/>
              </a:lnSpc>
              <a:spcBef>
                <a:spcPts val="194"/>
              </a:spcBef>
              <a:spcAft>
                <a:spcPts val="0"/>
              </a:spcAft>
            </a:pPr>
            <a:r>
              <a:rPr sz="900" dirty="0">
                <a:solidFill>
                  <a:srgbClr val="000000"/>
                </a:solidFill>
                <a:latin typeface="Arial"/>
                <a:cs typeface="Arial"/>
              </a:rPr>
              <a:t>com</a:t>
            </a:r>
            <a:r>
              <a:rPr sz="900" spc="-21" dirty="0">
                <a:solidFill>
                  <a:srgbClr val="000000"/>
                </a:solidFill>
                <a:latin typeface="Arial"/>
                <a:cs typeface="Arial"/>
              </a:rPr>
              <a:t> </a:t>
            </a:r>
            <a:r>
              <a:rPr sz="900" dirty="0">
                <a:solidFill>
                  <a:srgbClr val="000000"/>
                </a:solidFill>
                <a:latin typeface="Arial"/>
                <a:cs typeface="Arial"/>
              </a:rPr>
              <a:t>a chave fixa</a:t>
            </a:r>
            <a:r>
              <a:rPr sz="900" spc="-19" dirty="0">
                <a:solidFill>
                  <a:srgbClr val="000000"/>
                </a:solidFill>
                <a:latin typeface="Arial"/>
                <a:cs typeface="Arial"/>
              </a:rPr>
              <a:t> </a:t>
            </a:r>
            <a:r>
              <a:rPr sz="900" dirty="0">
                <a:solidFill>
                  <a:srgbClr val="000000"/>
                </a:solidFill>
                <a:latin typeface="Arial"/>
                <a:cs typeface="Arial"/>
              </a:rPr>
              <a:t>de 14 mm para ajustar</a:t>
            </a:r>
            <a:r>
              <a:rPr sz="900" spc="-16" dirty="0">
                <a:solidFill>
                  <a:srgbClr val="000000"/>
                </a:solidFill>
                <a:latin typeface="Arial"/>
                <a:cs typeface="Arial"/>
              </a:rPr>
              <a:t> </a:t>
            </a:r>
            <a:r>
              <a:rPr sz="900" dirty="0">
                <a:solidFill>
                  <a:srgbClr val="000000"/>
                </a:solidFill>
                <a:latin typeface="Arial"/>
                <a:cs typeface="Arial"/>
              </a:rPr>
              <a:t>a base</a:t>
            </a:r>
            <a:r>
              <a:rPr sz="900" spc="-18" dirty="0">
                <a:solidFill>
                  <a:srgbClr val="000000"/>
                </a:solidFill>
                <a:latin typeface="Arial"/>
                <a:cs typeface="Arial"/>
              </a:rPr>
              <a:t> </a:t>
            </a:r>
            <a:r>
              <a:rPr sz="900" dirty="0">
                <a:solidFill>
                  <a:srgbClr val="000000"/>
                </a:solidFill>
                <a:latin typeface="Arial"/>
                <a:cs typeface="Arial"/>
              </a:rPr>
              <a:t>do</a:t>
            </a:r>
            <a:r>
              <a:rPr sz="900" spc="-11" dirty="0">
                <a:solidFill>
                  <a:srgbClr val="000000"/>
                </a:solidFill>
                <a:latin typeface="Arial"/>
                <a:cs typeface="Arial"/>
              </a:rPr>
              <a:t> </a:t>
            </a:r>
            <a:r>
              <a:rPr sz="900" dirty="0">
                <a:solidFill>
                  <a:srgbClr val="000000"/>
                </a:solidFill>
                <a:latin typeface="Arial"/>
                <a:cs typeface="Arial"/>
              </a:rPr>
              <a:t>retrovisor</a:t>
            </a:r>
          </a:p>
          <a:p>
            <a:pPr marL="0" marR="0">
              <a:lnSpc>
                <a:spcPts val="1005"/>
              </a:lnSpc>
              <a:spcBef>
                <a:spcPts val="196"/>
              </a:spcBef>
              <a:spcAft>
                <a:spcPts val="0"/>
              </a:spcAft>
            </a:pPr>
            <a:r>
              <a:rPr sz="900" dirty="0">
                <a:solidFill>
                  <a:srgbClr val="000000"/>
                </a:solidFill>
                <a:latin typeface="Arial"/>
                <a:cs typeface="Arial"/>
              </a:rPr>
              <a:t>(4).</a:t>
            </a:r>
          </a:p>
        </p:txBody>
      </p:sp>
      <p:sp>
        <p:nvSpPr>
          <p:cNvPr id="20" name="object 20"/>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697738"/>
            <a:ext cx="3152267" cy="131711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880491"/>
            <a:ext cx="2914014" cy="165925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1660981"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Ajuste do acelerador</a:t>
            </a:r>
          </a:p>
        </p:txBody>
      </p:sp>
      <p:sp>
        <p:nvSpPr>
          <p:cNvPr id="7" name="object 7"/>
          <p:cNvSpPr txBox="1"/>
          <p:nvPr/>
        </p:nvSpPr>
        <p:spPr>
          <a:xfrm>
            <a:off x="4165981" y="707971"/>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8" name="object 8"/>
          <p:cNvSpPr txBox="1"/>
          <p:nvPr/>
        </p:nvSpPr>
        <p:spPr>
          <a:xfrm>
            <a:off x="3964559" y="960025"/>
            <a:ext cx="3161505"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16" dirty="0">
                <a:solidFill>
                  <a:srgbClr val="000000"/>
                </a:solidFill>
                <a:latin typeface="Arial"/>
                <a:cs typeface="Arial"/>
              </a:rPr>
              <a:t> </a:t>
            </a:r>
            <a:r>
              <a:rPr sz="900" dirty="0">
                <a:solidFill>
                  <a:srgbClr val="000000"/>
                </a:solidFill>
                <a:latin typeface="Arial"/>
                <a:cs typeface="Arial"/>
              </a:rPr>
              <a:t>Após ajustar a</a:t>
            </a:r>
            <a:r>
              <a:rPr sz="900" spc="15" dirty="0">
                <a:solidFill>
                  <a:srgbClr val="000000"/>
                </a:solidFill>
                <a:latin typeface="Arial"/>
                <a:cs typeface="Arial"/>
              </a:rPr>
              <a:t> </a:t>
            </a:r>
            <a:r>
              <a:rPr sz="900" dirty="0">
                <a:solidFill>
                  <a:srgbClr val="000000"/>
                </a:solidFill>
                <a:latin typeface="Arial"/>
                <a:cs typeface="Arial"/>
              </a:rPr>
              <a:t>folga</a:t>
            </a:r>
            <a:r>
              <a:rPr sz="900" spc="18" dirty="0">
                <a:solidFill>
                  <a:srgbClr val="000000"/>
                </a:solidFill>
                <a:latin typeface="Arial"/>
                <a:cs typeface="Arial"/>
              </a:rPr>
              <a:t> </a:t>
            </a:r>
            <a:r>
              <a:rPr sz="900" dirty="0">
                <a:solidFill>
                  <a:srgbClr val="000000"/>
                </a:solidFill>
                <a:latin typeface="Arial"/>
                <a:cs typeface="Arial"/>
              </a:rPr>
              <a:t>do cabo do</a:t>
            </a:r>
            <a:r>
              <a:rPr sz="900" spc="28" dirty="0">
                <a:solidFill>
                  <a:srgbClr val="000000"/>
                </a:solidFill>
                <a:latin typeface="Arial"/>
                <a:cs typeface="Arial"/>
              </a:rPr>
              <a:t> </a:t>
            </a:r>
            <a:r>
              <a:rPr sz="900" dirty="0">
                <a:solidFill>
                  <a:srgbClr val="000000"/>
                </a:solidFill>
                <a:latin typeface="Arial"/>
                <a:cs typeface="Arial"/>
              </a:rPr>
              <a:t>acelerador, verifique</a:t>
            </a:r>
            <a:r>
              <a:rPr sz="900" spc="15" dirty="0">
                <a:solidFill>
                  <a:srgbClr val="000000"/>
                </a:solidFill>
                <a:latin typeface="Arial"/>
                <a:cs typeface="Arial"/>
              </a:rPr>
              <a:t> </a:t>
            </a:r>
            <a:r>
              <a:rPr sz="900" dirty="0">
                <a:solidFill>
                  <a:srgbClr val="000000"/>
                </a:solidFill>
                <a:latin typeface="Arial"/>
                <a:cs typeface="Arial"/>
              </a:rPr>
              <a:t>se</a:t>
            </a:r>
            <a:r>
              <a:rPr sz="900" spc="2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acelerador</a:t>
            </a:r>
            <a:r>
              <a:rPr sz="900" spc="85" dirty="0">
                <a:solidFill>
                  <a:srgbClr val="000000"/>
                </a:solidFill>
                <a:latin typeface="Arial"/>
                <a:cs typeface="Arial"/>
              </a:rPr>
              <a:t> </a:t>
            </a:r>
            <a:r>
              <a:rPr sz="900" dirty="0">
                <a:solidFill>
                  <a:srgbClr val="000000"/>
                </a:solidFill>
                <a:latin typeface="Arial"/>
                <a:cs typeface="Arial"/>
              </a:rPr>
              <a:t>faz</a:t>
            </a:r>
            <a:r>
              <a:rPr sz="900" spc="82" dirty="0">
                <a:solidFill>
                  <a:srgbClr val="000000"/>
                </a:solidFill>
                <a:latin typeface="Arial"/>
                <a:cs typeface="Arial"/>
              </a:rPr>
              <a:t> </a:t>
            </a:r>
            <a:r>
              <a:rPr sz="900" dirty="0">
                <a:solidFill>
                  <a:srgbClr val="000000"/>
                </a:solidFill>
                <a:latin typeface="Arial"/>
                <a:cs typeface="Arial"/>
              </a:rPr>
              <a:t>o</a:t>
            </a:r>
            <a:r>
              <a:rPr sz="900" spc="87" dirty="0">
                <a:solidFill>
                  <a:srgbClr val="000000"/>
                </a:solidFill>
                <a:latin typeface="Arial"/>
                <a:cs typeface="Arial"/>
              </a:rPr>
              <a:t> </a:t>
            </a:r>
            <a:r>
              <a:rPr sz="900" dirty="0">
                <a:solidFill>
                  <a:srgbClr val="000000"/>
                </a:solidFill>
                <a:latin typeface="Arial"/>
                <a:cs typeface="Arial"/>
              </a:rPr>
              <a:t>retorno</a:t>
            </a:r>
            <a:r>
              <a:rPr sz="900" spc="77" dirty="0">
                <a:solidFill>
                  <a:srgbClr val="000000"/>
                </a:solidFill>
                <a:latin typeface="Arial"/>
                <a:cs typeface="Arial"/>
              </a:rPr>
              <a:t> </a:t>
            </a:r>
            <a:r>
              <a:rPr sz="900" dirty="0">
                <a:solidFill>
                  <a:srgbClr val="000000"/>
                </a:solidFill>
                <a:latin typeface="Arial"/>
                <a:cs typeface="Arial"/>
              </a:rPr>
              <a:t>automaticamente</a:t>
            </a:r>
            <a:r>
              <a:rPr sz="900" spc="88" dirty="0">
                <a:solidFill>
                  <a:srgbClr val="000000"/>
                </a:solidFill>
                <a:latin typeface="Arial"/>
                <a:cs typeface="Arial"/>
              </a:rPr>
              <a:t> </a:t>
            </a:r>
            <a:r>
              <a:rPr sz="900" dirty="0">
                <a:solidFill>
                  <a:srgbClr val="000000"/>
                </a:solidFill>
                <a:latin typeface="Arial"/>
                <a:cs typeface="Arial"/>
              </a:rPr>
              <a:t>quando</a:t>
            </a:r>
            <a:r>
              <a:rPr sz="900" spc="89" dirty="0">
                <a:solidFill>
                  <a:srgbClr val="000000"/>
                </a:solidFill>
                <a:latin typeface="Arial"/>
                <a:cs typeface="Arial"/>
              </a:rPr>
              <a:t> </a:t>
            </a:r>
            <a:r>
              <a:rPr sz="900" dirty="0">
                <a:solidFill>
                  <a:srgbClr val="000000"/>
                </a:solidFill>
                <a:latin typeface="Arial"/>
                <a:cs typeface="Arial"/>
              </a:rPr>
              <a:t>o</a:t>
            </a:r>
            <a:r>
              <a:rPr sz="900" spc="77" dirty="0">
                <a:solidFill>
                  <a:srgbClr val="000000"/>
                </a:solidFill>
                <a:latin typeface="Arial"/>
                <a:cs typeface="Arial"/>
              </a:rPr>
              <a:t> </a:t>
            </a:r>
            <a:r>
              <a:rPr sz="900" dirty="0">
                <a:solidFill>
                  <a:srgbClr val="000000"/>
                </a:solidFill>
                <a:latin typeface="Arial"/>
                <a:cs typeface="Arial"/>
              </a:rPr>
              <a:t>solta,</a:t>
            </a:r>
          </a:p>
          <a:p>
            <a:pPr marL="0" marR="0">
              <a:lnSpc>
                <a:spcPts val="1005"/>
              </a:lnSpc>
              <a:spcBef>
                <a:spcPts val="194"/>
              </a:spcBef>
              <a:spcAft>
                <a:spcPts val="0"/>
              </a:spcAft>
            </a:pPr>
            <a:r>
              <a:rPr sz="900" dirty="0">
                <a:solidFill>
                  <a:srgbClr val="000000"/>
                </a:solidFill>
                <a:latin typeface="Arial"/>
                <a:cs typeface="Arial"/>
              </a:rPr>
              <a:t>deixando o motor</a:t>
            </a:r>
            <a:r>
              <a:rPr sz="900" spc="-15" dirty="0">
                <a:solidFill>
                  <a:srgbClr val="000000"/>
                </a:solidFill>
                <a:latin typeface="Arial"/>
                <a:cs typeface="Arial"/>
              </a:rPr>
              <a:t> </a:t>
            </a:r>
            <a:r>
              <a:rPr sz="900">
                <a:solidFill>
                  <a:srgbClr val="000000"/>
                </a:solidFill>
                <a:latin typeface="Arial"/>
                <a:cs typeface="Arial"/>
              </a:rPr>
              <a:t>em</a:t>
            </a:r>
            <a:r>
              <a:rPr sz="900" spc="-10">
                <a:solidFill>
                  <a:srgbClr val="000000"/>
                </a:solidFill>
                <a:latin typeface="Arial"/>
                <a:cs typeface="Arial"/>
              </a:rPr>
              <a:t> </a:t>
            </a:r>
            <a:r>
              <a:rPr lang="pt-BR" sz="900">
                <a:solidFill>
                  <a:srgbClr val="000000"/>
                </a:solidFill>
                <a:latin typeface="Arial"/>
                <a:cs typeface="Arial"/>
              </a:rPr>
              <a:t>marcha lenta</a:t>
            </a:r>
            <a:r>
              <a:rPr sz="900">
                <a:solidFill>
                  <a:srgbClr val="000000"/>
                </a:solidFill>
                <a:latin typeface="Arial"/>
                <a:cs typeface="Arial"/>
              </a:rPr>
              <a:t>.</a:t>
            </a:r>
            <a:endParaRPr sz="900" dirty="0">
              <a:solidFill>
                <a:srgbClr val="000000"/>
              </a:solidFill>
              <a:latin typeface="Arial"/>
              <a:cs typeface="Arial"/>
            </a:endParaRPr>
          </a:p>
        </p:txBody>
      </p:sp>
      <p:sp>
        <p:nvSpPr>
          <p:cNvPr id="9" name="object 9"/>
          <p:cNvSpPr txBox="1"/>
          <p:nvPr/>
        </p:nvSpPr>
        <p:spPr>
          <a:xfrm>
            <a:off x="3964559" y="1493806"/>
            <a:ext cx="3158280"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92" dirty="0">
                <a:solidFill>
                  <a:srgbClr val="000000"/>
                </a:solidFill>
                <a:latin typeface="Arial"/>
                <a:cs typeface="Arial"/>
              </a:rPr>
              <a:t> </a:t>
            </a:r>
            <a:r>
              <a:rPr sz="900" dirty="0">
                <a:solidFill>
                  <a:srgbClr val="000000"/>
                </a:solidFill>
                <a:latin typeface="Arial"/>
                <a:cs typeface="Arial"/>
              </a:rPr>
              <a:t>Após</a:t>
            </a:r>
            <a:r>
              <a:rPr sz="900" spc="293" dirty="0">
                <a:solidFill>
                  <a:srgbClr val="000000"/>
                </a:solidFill>
                <a:latin typeface="Arial"/>
                <a:cs typeface="Arial"/>
              </a:rPr>
              <a:t> </a:t>
            </a:r>
            <a:r>
              <a:rPr sz="900" dirty="0">
                <a:solidFill>
                  <a:srgbClr val="000000"/>
                </a:solidFill>
                <a:latin typeface="Arial"/>
                <a:cs typeface="Arial"/>
              </a:rPr>
              <a:t>ajustar</a:t>
            </a:r>
            <a:r>
              <a:rPr sz="900" spc="290" dirty="0">
                <a:solidFill>
                  <a:srgbClr val="000000"/>
                </a:solidFill>
                <a:latin typeface="Arial"/>
                <a:cs typeface="Arial"/>
              </a:rPr>
              <a:t> </a:t>
            </a:r>
            <a:r>
              <a:rPr sz="900" dirty="0">
                <a:solidFill>
                  <a:srgbClr val="000000"/>
                </a:solidFill>
                <a:latin typeface="Arial"/>
                <a:cs typeface="Arial"/>
              </a:rPr>
              <a:t>a</a:t>
            </a:r>
            <a:r>
              <a:rPr sz="900" spc="292" dirty="0">
                <a:solidFill>
                  <a:srgbClr val="000000"/>
                </a:solidFill>
                <a:latin typeface="Arial"/>
                <a:cs typeface="Arial"/>
              </a:rPr>
              <a:t> </a:t>
            </a:r>
            <a:r>
              <a:rPr sz="900" dirty="0">
                <a:solidFill>
                  <a:srgbClr val="000000"/>
                </a:solidFill>
                <a:latin typeface="Arial"/>
                <a:cs typeface="Arial"/>
              </a:rPr>
              <a:t>folga</a:t>
            </a:r>
            <a:r>
              <a:rPr sz="900" spc="292" dirty="0">
                <a:solidFill>
                  <a:srgbClr val="000000"/>
                </a:solidFill>
                <a:latin typeface="Arial"/>
                <a:cs typeface="Arial"/>
              </a:rPr>
              <a:t> </a:t>
            </a:r>
            <a:r>
              <a:rPr sz="900" dirty="0">
                <a:solidFill>
                  <a:srgbClr val="000000"/>
                </a:solidFill>
                <a:latin typeface="Arial"/>
                <a:cs typeface="Arial"/>
              </a:rPr>
              <a:t>do</a:t>
            </a:r>
            <a:r>
              <a:rPr sz="900" spc="277" dirty="0">
                <a:solidFill>
                  <a:srgbClr val="000000"/>
                </a:solidFill>
                <a:latin typeface="Arial"/>
                <a:cs typeface="Arial"/>
              </a:rPr>
              <a:t> </a:t>
            </a:r>
            <a:r>
              <a:rPr sz="900" dirty="0">
                <a:solidFill>
                  <a:srgbClr val="000000"/>
                </a:solidFill>
                <a:latin typeface="Arial"/>
                <a:cs typeface="Arial"/>
              </a:rPr>
              <a:t>cabo</a:t>
            </a:r>
            <a:r>
              <a:rPr sz="900" spc="292" dirty="0">
                <a:solidFill>
                  <a:srgbClr val="000000"/>
                </a:solidFill>
                <a:latin typeface="Arial"/>
                <a:cs typeface="Arial"/>
              </a:rPr>
              <a:t> </a:t>
            </a:r>
            <a:r>
              <a:rPr sz="900" dirty="0">
                <a:solidFill>
                  <a:srgbClr val="000000"/>
                </a:solidFill>
                <a:latin typeface="Arial"/>
                <a:cs typeface="Arial"/>
              </a:rPr>
              <a:t>do</a:t>
            </a:r>
            <a:r>
              <a:rPr sz="900" spc="289" dirty="0">
                <a:solidFill>
                  <a:srgbClr val="000000"/>
                </a:solidFill>
                <a:latin typeface="Arial"/>
                <a:cs typeface="Arial"/>
              </a:rPr>
              <a:t> </a:t>
            </a:r>
            <a:r>
              <a:rPr sz="900" dirty="0">
                <a:solidFill>
                  <a:srgbClr val="000000"/>
                </a:solidFill>
                <a:latin typeface="Arial"/>
                <a:cs typeface="Arial"/>
              </a:rPr>
              <a:t>acelerador,</a:t>
            </a:r>
            <a:r>
              <a:rPr sz="900" spc="292" dirty="0">
                <a:solidFill>
                  <a:srgbClr val="000000"/>
                </a:solidFill>
                <a:latin typeface="Arial"/>
                <a:cs typeface="Arial"/>
              </a:rPr>
              <a:t> </a:t>
            </a:r>
            <a:r>
              <a:rPr sz="900" dirty="0">
                <a:solidFill>
                  <a:srgbClr val="000000"/>
                </a:solidFill>
                <a:latin typeface="Arial"/>
                <a:cs typeface="Arial"/>
              </a:rPr>
              <a:t>rode</a:t>
            </a:r>
            <a:r>
              <a:rPr sz="900" spc="278"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a:solidFill>
                  <a:srgbClr val="000000"/>
                </a:solidFill>
                <a:latin typeface="Arial"/>
                <a:cs typeface="Arial"/>
              </a:rPr>
              <a:t>gui</a:t>
            </a:r>
            <a:r>
              <a:rPr lang="pt-BR" sz="900">
                <a:solidFill>
                  <a:srgbClr val="000000"/>
                </a:solidFill>
                <a:latin typeface="Arial"/>
                <a:cs typeface="Arial"/>
              </a:rPr>
              <a:t>dão</a:t>
            </a:r>
            <a:r>
              <a:rPr sz="900" spc="373">
                <a:solidFill>
                  <a:srgbClr val="000000"/>
                </a:solidFill>
                <a:latin typeface="Arial"/>
                <a:cs typeface="Arial"/>
              </a:rPr>
              <a:t> </a:t>
            </a:r>
            <a:r>
              <a:rPr sz="900" dirty="0">
                <a:solidFill>
                  <a:srgbClr val="000000"/>
                </a:solidFill>
                <a:latin typeface="Arial"/>
                <a:cs typeface="Arial"/>
              </a:rPr>
              <a:t>todo</a:t>
            </a:r>
            <a:r>
              <a:rPr sz="900" spc="366" dirty="0">
                <a:solidFill>
                  <a:srgbClr val="000000"/>
                </a:solidFill>
                <a:latin typeface="Arial"/>
                <a:cs typeface="Arial"/>
              </a:rPr>
              <a:t> </a:t>
            </a:r>
            <a:r>
              <a:rPr sz="900" dirty="0">
                <a:solidFill>
                  <a:srgbClr val="000000"/>
                </a:solidFill>
                <a:latin typeface="Arial"/>
                <a:cs typeface="Arial"/>
              </a:rPr>
              <a:t>para</a:t>
            </a:r>
            <a:r>
              <a:rPr sz="900" spc="378" dirty="0">
                <a:solidFill>
                  <a:srgbClr val="000000"/>
                </a:solidFill>
                <a:latin typeface="Arial"/>
                <a:cs typeface="Arial"/>
              </a:rPr>
              <a:t> </a:t>
            </a:r>
            <a:r>
              <a:rPr sz="900" dirty="0">
                <a:solidFill>
                  <a:srgbClr val="000000"/>
                </a:solidFill>
                <a:latin typeface="Arial"/>
                <a:cs typeface="Arial"/>
              </a:rPr>
              <a:t>a</a:t>
            </a:r>
            <a:r>
              <a:rPr sz="900" spc="365" dirty="0">
                <a:solidFill>
                  <a:srgbClr val="000000"/>
                </a:solidFill>
                <a:latin typeface="Arial"/>
                <a:cs typeface="Arial"/>
              </a:rPr>
              <a:t> </a:t>
            </a:r>
            <a:r>
              <a:rPr sz="900" dirty="0">
                <a:solidFill>
                  <a:srgbClr val="000000"/>
                </a:solidFill>
                <a:latin typeface="Arial"/>
                <a:cs typeface="Arial"/>
              </a:rPr>
              <a:t>esquerda</a:t>
            </a:r>
            <a:r>
              <a:rPr sz="900" spc="376" dirty="0">
                <a:solidFill>
                  <a:srgbClr val="000000"/>
                </a:solidFill>
                <a:latin typeface="Arial"/>
                <a:cs typeface="Arial"/>
              </a:rPr>
              <a:t> </a:t>
            </a:r>
            <a:r>
              <a:rPr sz="900" dirty="0">
                <a:solidFill>
                  <a:srgbClr val="000000"/>
                </a:solidFill>
                <a:latin typeface="Arial"/>
                <a:cs typeface="Arial"/>
              </a:rPr>
              <a:t>e</a:t>
            </a:r>
            <a:r>
              <a:rPr sz="900" spc="365" dirty="0">
                <a:solidFill>
                  <a:srgbClr val="000000"/>
                </a:solidFill>
                <a:latin typeface="Arial"/>
                <a:cs typeface="Arial"/>
              </a:rPr>
              <a:t> </a:t>
            </a:r>
            <a:r>
              <a:rPr sz="900" dirty="0">
                <a:solidFill>
                  <a:srgbClr val="000000"/>
                </a:solidFill>
                <a:latin typeface="Arial"/>
                <a:cs typeface="Arial"/>
              </a:rPr>
              <a:t>para</a:t>
            </a:r>
            <a:r>
              <a:rPr sz="900" spc="378" dirty="0">
                <a:solidFill>
                  <a:srgbClr val="000000"/>
                </a:solidFill>
                <a:latin typeface="Arial"/>
                <a:cs typeface="Arial"/>
              </a:rPr>
              <a:t> </a:t>
            </a:r>
            <a:r>
              <a:rPr sz="900" dirty="0">
                <a:solidFill>
                  <a:srgbClr val="000000"/>
                </a:solidFill>
                <a:latin typeface="Arial"/>
                <a:cs typeface="Arial"/>
              </a:rPr>
              <a:t>a</a:t>
            </a:r>
            <a:r>
              <a:rPr sz="900" spc="365" dirty="0">
                <a:solidFill>
                  <a:srgbClr val="000000"/>
                </a:solidFill>
                <a:latin typeface="Arial"/>
                <a:cs typeface="Arial"/>
              </a:rPr>
              <a:t> </a:t>
            </a:r>
            <a:r>
              <a:rPr sz="900" dirty="0">
                <a:solidFill>
                  <a:srgbClr val="000000"/>
                </a:solidFill>
                <a:latin typeface="Arial"/>
                <a:cs typeface="Arial"/>
              </a:rPr>
              <a:t>direita,</a:t>
            </a:r>
            <a:r>
              <a:rPr sz="900" spc="376"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comprovar que não interfere no regime </a:t>
            </a:r>
            <a:r>
              <a:rPr sz="900">
                <a:solidFill>
                  <a:srgbClr val="000000"/>
                </a:solidFill>
                <a:latin typeface="Arial"/>
                <a:cs typeface="Arial"/>
              </a:rPr>
              <a:t>de </a:t>
            </a:r>
            <a:r>
              <a:rPr lang="pt-BR" sz="900">
                <a:solidFill>
                  <a:srgbClr val="000000"/>
                </a:solidFill>
                <a:latin typeface="Arial"/>
                <a:cs typeface="Arial"/>
              </a:rPr>
              <a:t>rotação</a:t>
            </a:r>
            <a:r>
              <a:rPr sz="900">
                <a:solidFill>
                  <a:srgbClr val="000000"/>
                </a:solidFill>
                <a:latin typeface="Arial"/>
                <a:cs typeface="Arial"/>
              </a:rPr>
              <a:t>.</a:t>
            </a:r>
            <a:endParaRPr sz="900" dirty="0">
              <a:solidFill>
                <a:srgbClr val="000000"/>
              </a:solidFill>
              <a:latin typeface="Arial"/>
              <a:cs typeface="Arial"/>
            </a:endParaRPr>
          </a:p>
        </p:txBody>
      </p:sp>
      <p:sp>
        <p:nvSpPr>
          <p:cNvPr id="10" name="object 10"/>
          <p:cNvSpPr txBox="1"/>
          <p:nvPr/>
        </p:nvSpPr>
        <p:spPr>
          <a:xfrm>
            <a:off x="541020" y="2646204"/>
            <a:ext cx="287278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 acelerador</a:t>
            </a:r>
            <a:r>
              <a:rPr sz="900" spc="-13" dirty="0">
                <a:solidFill>
                  <a:srgbClr val="000000"/>
                </a:solidFill>
                <a:latin typeface="Arial"/>
                <a:cs typeface="Arial"/>
              </a:rPr>
              <a:t> </a:t>
            </a:r>
            <a:r>
              <a:rPr sz="900" dirty="0">
                <a:solidFill>
                  <a:srgbClr val="000000"/>
                </a:solidFill>
                <a:latin typeface="Arial"/>
                <a:cs typeface="Arial"/>
              </a:rPr>
              <a:t>controla</a:t>
            </a:r>
            <a:r>
              <a:rPr sz="900" spc="17" dirty="0">
                <a:solidFill>
                  <a:srgbClr val="000000"/>
                </a:solidFill>
                <a:latin typeface="Arial"/>
                <a:cs typeface="Arial"/>
              </a:rPr>
              <a:t> </a:t>
            </a:r>
            <a:r>
              <a:rPr sz="900" dirty="0">
                <a:solidFill>
                  <a:srgbClr val="000000"/>
                </a:solidFill>
                <a:latin typeface="Arial"/>
                <a:cs typeface="Arial"/>
              </a:rPr>
              <a:t>o regime de rotações do motor.</a:t>
            </a:r>
          </a:p>
        </p:txBody>
      </p:sp>
      <p:sp>
        <p:nvSpPr>
          <p:cNvPr id="11" name="object 11"/>
          <p:cNvSpPr txBox="1"/>
          <p:nvPr/>
        </p:nvSpPr>
        <p:spPr>
          <a:xfrm>
            <a:off x="541020" y="2874804"/>
            <a:ext cx="320752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 rodar o</a:t>
            </a:r>
            <a:r>
              <a:rPr sz="900" spc="14" dirty="0">
                <a:solidFill>
                  <a:srgbClr val="000000"/>
                </a:solidFill>
                <a:latin typeface="Arial"/>
                <a:cs typeface="Arial"/>
              </a:rPr>
              <a:t> </a:t>
            </a:r>
            <a:r>
              <a:rPr sz="900" dirty="0">
                <a:solidFill>
                  <a:srgbClr val="000000"/>
                </a:solidFill>
                <a:latin typeface="Arial"/>
                <a:cs typeface="Arial"/>
              </a:rPr>
              <a:t>acelerador para si, o veículo acelera, se rodar na</a:t>
            </a:r>
          </a:p>
          <a:p>
            <a:pPr marL="0" marR="0">
              <a:lnSpc>
                <a:spcPts val="1005"/>
              </a:lnSpc>
              <a:spcBef>
                <a:spcPts val="194"/>
              </a:spcBef>
              <a:spcAft>
                <a:spcPts val="0"/>
              </a:spcAft>
            </a:pPr>
            <a:r>
              <a:rPr sz="900" dirty="0">
                <a:solidFill>
                  <a:srgbClr val="000000"/>
                </a:solidFill>
                <a:latin typeface="Arial"/>
                <a:cs typeface="Arial"/>
              </a:rPr>
              <a:t>direção oposta, este desacelera.</a:t>
            </a:r>
          </a:p>
        </p:txBody>
      </p:sp>
      <p:sp>
        <p:nvSpPr>
          <p:cNvPr id="12" name="object 12"/>
          <p:cNvSpPr txBox="1"/>
          <p:nvPr/>
        </p:nvSpPr>
        <p:spPr>
          <a:xfrm>
            <a:off x="541020" y="3255804"/>
            <a:ext cx="3210617" cy="394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Siga os passos</a:t>
            </a:r>
            <a:r>
              <a:rPr sz="900" spc="-16" dirty="0">
                <a:solidFill>
                  <a:srgbClr val="000000"/>
                </a:solidFill>
                <a:latin typeface="Arial"/>
                <a:cs typeface="Arial"/>
              </a:rPr>
              <a:t> </a:t>
            </a:r>
            <a:r>
              <a:rPr sz="900" dirty="0">
                <a:solidFill>
                  <a:srgbClr val="000000"/>
                </a:solidFill>
                <a:latin typeface="Arial"/>
                <a:cs typeface="Arial"/>
              </a:rPr>
              <a:t>seguintes</a:t>
            </a:r>
            <a:r>
              <a:rPr sz="900" spc="-17" dirty="0">
                <a:solidFill>
                  <a:srgbClr val="000000"/>
                </a:solidFill>
                <a:latin typeface="Arial"/>
                <a:cs typeface="Arial"/>
              </a:rPr>
              <a:t> </a:t>
            </a:r>
            <a:r>
              <a:rPr sz="900" dirty="0">
                <a:solidFill>
                  <a:srgbClr val="000000"/>
                </a:solidFill>
                <a:latin typeface="Arial"/>
                <a:cs typeface="Arial"/>
              </a:rPr>
              <a:t>para</a:t>
            </a:r>
            <a:r>
              <a:rPr sz="900" spc="-20" dirty="0">
                <a:solidFill>
                  <a:srgbClr val="000000"/>
                </a:solidFill>
                <a:latin typeface="Arial"/>
                <a:cs typeface="Arial"/>
              </a:rPr>
              <a:t> </a:t>
            </a:r>
            <a:r>
              <a:rPr sz="900" dirty="0">
                <a:solidFill>
                  <a:srgbClr val="000000"/>
                </a:solidFill>
                <a:latin typeface="Arial"/>
                <a:cs typeface="Arial"/>
              </a:rPr>
              <a:t>ajustar</a:t>
            </a:r>
            <a:r>
              <a:rPr sz="900" spc="-11" dirty="0">
                <a:solidFill>
                  <a:srgbClr val="000000"/>
                </a:solidFill>
                <a:latin typeface="Arial"/>
                <a:cs typeface="Arial"/>
              </a:rPr>
              <a:t> </a:t>
            </a:r>
            <a:r>
              <a:rPr sz="900" dirty="0">
                <a:solidFill>
                  <a:srgbClr val="000000"/>
                </a:solidFill>
                <a:latin typeface="Arial"/>
                <a:cs typeface="Arial"/>
              </a:rPr>
              <a:t>a</a:t>
            </a:r>
            <a:r>
              <a:rPr sz="900" spc="-20" dirty="0">
                <a:solidFill>
                  <a:srgbClr val="000000"/>
                </a:solidFill>
                <a:latin typeface="Arial"/>
                <a:cs typeface="Arial"/>
              </a:rPr>
              <a:t> </a:t>
            </a:r>
            <a:r>
              <a:rPr sz="900" dirty="0">
                <a:solidFill>
                  <a:srgbClr val="000000"/>
                </a:solidFill>
                <a:latin typeface="Arial"/>
                <a:cs typeface="Arial"/>
              </a:rPr>
              <a:t>folga do acelerador:</a:t>
            </a:r>
          </a:p>
          <a:p>
            <a:pPr marL="228904" marR="0">
              <a:lnSpc>
                <a:spcPts val="1005"/>
              </a:lnSpc>
              <a:spcBef>
                <a:spcPts val="797"/>
              </a:spcBef>
              <a:spcAft>
                <a:spcPts val="0"/>
              </a:spcAft>
            </a:pPr>
            <a:r>
              <a:rPr sz="900" dirty="0">
                <a:solidFill>
                  <a:srgbClr val="000000"/>
                </a:solidFill>
                <a:latin typeface="Arial"/>
                <a:cs typeface="Arial"/>
              </a:rPr>
              <a:t>-</a:t>
            </a:r>
            <a:r>
              <a:rPr sz="900" spc="230" dirty="0">
                <a:solidFill>
                  <a:srgbClr val="000000"/>
                </a:solidFill>
                <a:latin typeface="Arial"/>
                <a:cs typeface="Arial"/>
              </a:rPr>
              <a:t> </a:t>
            </a:r>
            <a:r>
              <a:rPr sz="900" dirty="0">
                <a:solidFill>
                  <a:srgbClr val="000000"/>
                </a:solidFill>
                <a:latin typeface="Arial"/>
                <a:cs typeface="Arial"/>
              </a:rPr>
              <a:t>Retire a capa</a:t>
            </a:r>
            <a:r>
              <a:rPr sz="900" spc="-12"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borracha</a:t>
            </a:r>
            <a:r>
              <a:rPr sz="900" spc="12" dirty="0">
                <a:solidFill>
                  <a:srgbClr val="000000"/>
                </a:solidFill>
                <a:latin typeface="Arial"/>
                <a:cs typeface="Arial"/>
              </a:rPr>
              <a:t> </a:t>
            </a:r>
            <a:r>
              <a:rPr sz="900" dirty="0">
                <a:solidFill>
                  <a:srgbClr val="000000"/>
                </a:solidFill>
                <a:latin typeface="Arial"/>
                <a:cs typeface="Arial"/>
              </a:rPr>
              <a:t>(1).</a:t>
            </a:r>
          </a:p>
        </p:txBody>
      </p:sp>
      <p:sp>
        <p:nvSpPr>
          <p:cNvPr id="13" name="object 13"/>
          <p:cNvSpPr txBox="1"/>
          <p:nvPr/>
        </p:nvSpPr>
        <p:spPr>
          <a:xfrm>
            <a:off x="769924" y="3713385"/>
            <a:ext cx="152213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-Afrouxe a contraporca</a:t>
            </a:r>
            <a:r>
              <a:rPr sz="900" spc="14" dirty="0">
                <a:solidFill>
                  <a:srgbClr val="000000"/>
                </a:solidFill>
                <a:latin typeface="Arial"/>
                <a:cs typeface="Arial"/>
              </a:rPr>
              <a:t> </a:t>
            </a:r>
            <a:r>
              <a:rPr sz="900" dirty="0">
                <a:solidFill>
                  <a:srgbClr val="000000"/>
                </a:solidFill>
                <a:latin typeface="Arial"/>
                <a:cs typeface="Arial"/>
              </a:rPr>
              <a:t>(2).</a:t>
            </a:r>
          </a:p>
        </p:txBody>
      </p:sp>
      <p:sp>
        <p:nvSpPr>
          <p:cNvPr id="14" name="object 14"/>
          <p:cNvSpPr txBox="1"/>
          <p:nvPr/>
        </p:nvSpPr>
        <p:spPr>
          <a:xfrm>
            <a:off x="769924" y="3941985"/>
            <a:ext cx="2979501" cy="3181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-Rode</a:t>
            </a:r>
            <a:r>
              <a:rPr sz="900" spc="33" dirty="0">
                <a:solidFill>
                  <a:srgbClr val="000000"/>
                </a:solidFill>
                <a:latin typeface="Arial"/>
                <a:cs typeface="Arial"/>
              </a:rPr>
              <a:t> </a:t>
            </a:r>
            <a:r>
              <a:rPr sz="900" dirty="0">
                <a:solidFill>
                  <a:srgbClr val="000000"/>
                </a:solidFill>
                <a:latin typeface="Arial"/>
                <a:cs typeface="Arial"/>
              </a:rPr>
              <a:t>o</a:t>
            </a:r>
            <a:r>
              <a:rPr sz="900" spc="44" dirty="0">
                <a:solidFill>
                  <a:srgbClr val="000000"/>
                </a:solidFill>
                <a:latin typeface="Arial"/>
                <a:cs typeface="Arial"/>
              </a:rPr>
              <a:t> </a:t>
            </a:r>
            <a:r>
              <a:rPr sz="900" dirty="0">
                <a:solidFill>
                  <a:srgbClr val="000000"/>
                </a:solidFill>
                <a:latin typeface="Arial"/>
                <a:cs typeface="Arial"/>
              </a:rPr>
              <a:t>tensor</a:t>
            </a:r>
            <a:r>
              <a:rPr sz="900" spc="39" dirty="0">
                <a:solidFill>
                  <a:srgbClr val="000000"/>
                </a:solidFill>
                <a:latin typeface="Arial"/>
                <a:cs typeface="Arial"/>
              </a:rPr>
              <a:t> </a:t>
            </a:r>
            <a:r>
              <a:rPr sz="900" dirty="0">
                <a:solidFill>
                  <a:srgbClr val="000000"/>
                </a:solidFill>
                <a:latin typeface="Arial"/>
                <a:cs typeface="Arial"/>
              </a:rPr>
              <a:t>(3)</a:t>
            </a:r>
            <a:r>
              <a:rPr sz="900" spc="41" dirty="0">
                <a:solidFill>
                  <a:srgbClr val="000000"/>
                </a:solidFill>
                <a:latin typeface="Arial"/>
                <a:cs typeface="Arial"/>
              </a:rPr>
              <a:t> </a:t>
            </a:r>
            <a:r>
              <a:rPr sz="900" dirty="0">
                <a:solidFill>
                  <a:srgbClr val="000000"/>
                </a:solidFill>
                <a:latin typeface="Arial"/>
                <a:cs typeface="Arial"/>
              </a:rPr>
              <a:t>até</a:t>
            </a:r>
            <a:r>
              <a:rPr sz="900" spc="46" dirty="0">
                <a:solidFill>
                  <a:srgbClr val="000000"/>
                </a:solidFill>
                <a:latin typeface="Arial"/>
                <a:cs typeface="Arial"/>
              </a:rPr>
              <a:t> </a:t>
            </a:r>
            <a:r>
              <a:rPr sz="900" dirty="0">
                <a:solidFill>
                  <a:srgbClr val="000000"/>
                </a:solidFill>
                <a:latin typeface="Arial"/>
                <a:cs typeface="Arial"/>
              </a:rPr>
              <a:t>conseguir</a:t>
            </a:r>
            <a:r>
              <a:rPr sz="900" spc="46" dirty="0">
                <a:solidFill>
                  <a:srgbClr val="000000"/>
                </a:solidFill>
                <a:latin typeface="Arial"/>
                <a:cs typeface="Arial"/>
              </a:rPr>
              <a:t> </a:t>
            </a:r>
            <a:r>
              <a:rPr sz="900" dirty="0">
                <a:solidFill>
                  <a:srgbClr val="000000"/>
                </a:solidFill>
                <a:latin typeface="Arial"/>
                <a:cs typeface="Arial"/>
              </a:rPr>
              <a:t>uma</a:t>
            </a:r>
            <a:r>
              <a:rPr sz="900" spc="41" dirty="0">
                <a:solidFill>
                  <a:srgbClr val="000000"/>
                </a:solidFill>
                <a:latin typeface="Arial"/>
                <a:cs typeface="Arial"/>
              </a:rPr>
              <a:t> </a:t>
            </a:r>
            <a:r>
              <a:rPr sz="900" dirty="0">
                <a:solidFill>
                  <a:srgbClr val="000000"/>
                </a:solidFill>
                <a:latin typeface="Arial"/>
                <a:cs typeface="Arial"/>
              </a:rPr>
              <a:t>folga</a:t>
            </a:r>
            <a:r>
              <a:rPr sz="900" spc="40" dirty="0">
                <a:solidFill>
                  <a:srgbClr val="000000"/>
                </a:solidFill>
                <a:latin typeface="Arial"/>
                <a:cs typeface="Arial"/>
              </a:rPr>
              <a:t> </a:t>
            </a:r>
            <a:r>
              <a:rPr sz="900" dirty="0">
                <a:solidFill>
                  <a:srgbClr val="000000"/>
                </a:solidFill>
                <a:latin typeface="Arial"/>
                <a:cs typeface="Arial"/>
              </a:rPr>
              <a:t>do</a:t>
            </a:r>
            <a:r>
              <a:rPr sz="900" spc="48" dirty="0">
                <a:solidFill>
                  <a:srgbClr val="000000"/>
                </a:solidFill>
                <a:latin typeface="Arial"/>
                <a:cs typeface="Arial"/>
              </a:rPr>
              <a:t> </a:t>
            </a:r>
            <a:r>
              <a:rPr sz="900" dirty="0">
                <a:solidFill>
                  <a:srgbClr val="000000"/>
                </a:solidFill>
                <a:latin typeface="Arial"/>
                <a:cs typeface="Arial"/>
              </a:rPr>
              <a:t>cabo</a:t>
            </a:r>
            <a:r>
              <a:rPr sz="900" spc="40" dirty="0">
                <a:solidFill>
                  <a:srgbClr val="000000"/>
                </a:solidFill>
                <a:latin typeface="Arial"/>
                <a:cs typeface="Arial"/>
              </a:rPr>
              <a:t> </a:t>
            </a:r>
            <a:r>
              <a:rPr sz="900" dirty="0">
                <a:solidFill>
                  <a:srgbClr val="000000"/>
                </a:solidFill>
                <a:latin typeface="Arial"/>
                <a:cs typeface="Arial"/>
              </a:rPr>
              <a:t>do</a:t>
            </a:r>
          </a:p>
          <a:p>
            <a:pPr marL="228600" marR="0">
              <a:lnSpc>
                <a:spcPts val="1005"/>
              </a:lnSpc>
              <a:spcBef>
                <a:spcPts val="194"/>
              </a:spcBef>
              <a:spcAft>
                <a:spcPts val="0"/>
              </a:spcAft>
            </a:pPr>
            <a:r>
              <a:rPr sz="900" dirty="0">
                <a:solidFill>
                  <a:srgbClr val="000000"/>
                </a:solidFill>
                <a:latin typeface="Arial"/>
                <a:cs typeface="Arial"/>
              </a:rPr>
              <a:t>acelerador de</a:t>
            </a:r>
            <a:r>
              <a:rPr sz="900" spc="-12" dirty="0">
                <a:solidFill>
                  <a:srgbClr val="000000"/>
                </a:solidFill>
                <a:latin typeface="Arial"/>
                <a:cs typeface="Arial"/>
              </a:rPr>
              <a:t> </a:t>
            </a:r>
            <a:r>
              <a:rPr sz="900" dirty="0">
                <a:solidFill>
                  <a:srgbClr val="000000"/>
                </a:solidFill>
                <a:latin typeface="Arial"/>
                <a:cs typeface="Arial"/>
              </a:rPr>
              <a:t>2-4</a:t>
            </a:r>
            <a:r>
              <a:rPr sz="900" spc="-12" dirty="0">
                <a:solidFill>
                  <a:srgbClr val="000000"/>
                </a:solidFill>
                <a:latin typeface="Arial"/>
                <a:cs typeface="Arial"/>
              </a:rPr>
              <a:t> </a:t>
            </a:r>
            <a:r>
              <a:rPr sz="900" dirty="0">
                <a:solidFill>
                  <a:srgbClr val="000000"/>
                </a:solidFill>
                <a:latin typeface="Arial"/>
                <a:cs typeface="Arial"/>
              </a:rPr>
              <a:t>mm.</a:t>
            </a:r>
          </a:p>
        </p:txBody>
      </p:sp>
      <p:sp>
        <p:nvSpPr>
          <p:cNvPr id="15" name="object 15"/>
          <p:cNvSpPr txBox="1"/>
          <p:nvPr/>
        </p:nvSpPr>
        <p:spPr>
          <a:xfrm>
            <a:off x="769924" y="4322934"/>
            <a:ext cx="146559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-Aperte a contraporca</a:t>
            </a:r>
            <a:r>
              <a:rPr sz="900" spc="10" dirty="0">
                <a:solidFill>
                  <a:srgbClr val="000000"/>
                </a:solidFill>
                <a:latin typeface="Arial"/>
                <a:cs typeface="Arial"/>
              </a:rPr>
              <a:t> </a:t>
            </a:r>
            <a:r>
              <a:rPr sz="900" dirty="0">
                <a:solidFill>
                  <a:srgbClr val="000000"/>
                </a:solidFill>
                <a:latin typeface="Arial"/>
                <a:cs typeface="Arial"/>
              </a:rPr>
              <a:t>(2).</a:t>
            </a:r>
          </a:p>
        </p:txBody>
      </p:sp>
      <p:sp>
        <p:nvSpPr>
          <p:cNvPr id="16" name="object 16"/>
          <p:cNvSpPr txBox="1"/>
          <p:nvPr/>
        </p:nvSpPr>
        <p:spPr>
          <a:xfrm>
            <a:off x="769924" y="4551839"/>
            <a:ext cx="283300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-Volte a colocar a capa de borracha no</a:t>
            </a:r>
            <a:r>
              <a:rPr sz="900" spc="-12" dirty="0">
                <a:solidFill>
                  <a:srgbClr val="000000"/>
                </a:solidFill>
                <a:latin typeface="Arial"/>
                <a:cs typeface="Arial"/>
              </a:rPr>
              <a:t> </a:t>
            </a:r>
            <a:r>
              <a:rPr sz="900" dirty="0">
                <a:solidFill>
                  <a:srgbClr val="000000"/>
                </a:solidFill>
                <a:latin typeface="Arial"/>
                <a:cs typeface="Arial"/>
              </a:rPr>
              <a:t>seu</a:t>
            </a:r>
            <a:r>
              <a:rPr sz="900" spc="-11" dirty="0">
                <a:solidFill>
                  <a:srgbClr val="000000"/>
                </a:solidFill>
                <a:latin typeface="Arial"/>
                <a:cs typeface="Arial"/>
              </a:rPr>
              <a:t> </a:t>
            </a:r>
            <a:r>
              <a:rPr sz="900" dirty="0">
                <a:solidFill>
                  <a:srgbClr val="000000"/>
                </a:solidFill>
                <a:latin typeface="Arial"/>
                <a:cs typeface="Arial"/>
              </a:rPr>
              <a:t>lugar</a:t>
            </a:r>
            <a:r>
              <a:rPr sz="900" spc="22" dirty="0">
                <a:solidFill>
                  <a:srgbClr val="000000"/>
                </a:solidFill>
                <a:latin typeface="Arial"/>
                <a:cs typeface="Arial"/>
              </a:rPr>
              <a:t> </a:t>
            </a:r>
            <a:r>
              <a:rPr sz="900" dirty="0">
                <a:solidFill>
                  <a:srgbClr val="000000"/>
                </a:solidFill>
                <a:latin typeface="Arial"/>
                <a:cs typeface="Arial"/>
              </a:rPr>
              <a:t>(1).</a:t>
            </a:r>
          </a:p>
        </p:txBody>
      </p:sp>
      <p:sp>
        <p:nvSpPr>
          <p:cNvPr id="17" name="object 17"/>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3892931" y="3901973"/>
            <a:ext cx="3152267" cy="63088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3156357"/>
            <a:ext cx="3152267" cy="6309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966470" y="956691"/>
            <a:ext cx="2204720" cy="2980689"/>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607018"/>
            <a:ext cx="206758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Ajuste dos amortecedores</a:t>
            </a:r>
          </a:p>
        </p:txBody>
      </p:sp>
      <p:sp>
        <p:nvSpPr>
          <p:cNvPr id="8" name="object 8"/>
          <p:cNvSpPr txBox="1"/>
          <p:nvPr/>
        </p:nvSpPr>
        <p:spPr>
          <a:xfrm>
            <a:off x="3964559" y="926269"/>
            <a:ext cx="317335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Siga os</a:t>
            </a:r>
            <a:r>
              <a:rPr sz="900" spc="14" dirty="0">
                <a:solidFill>
                  <a:srgbClr val="000000"/>
                </a:solidFill>
                <a:latin typeface="Arial"/>
                <a:cs typeface="Arial"/>
              </a:rPr>
              <a:t> </a:t>
            </a:r>
            <a:r>
              <a:rPr sz="900" dirty="0">
                <a:solidFill>
                  <a:srgbClr val="000000"/>
                </a:solidFill>
                <a:latin typeface="Arial"/>
                <a:cs typeface="Arial"/>
              </a:rPr>
              <a:t>seguintes passos para</a:t>
            </a:r>
            <a:r>
              <a:rPr sz="900" spc="-10" dirty="0">
                <a:solidFill>
                  <a:srgbClr val="000000"/>
                </a:solidFill>
                <a:latin typeface="Arial"/>
                <a:cs typeface="Arial"/>
              </a:rPr>
              <a:t> </a:t>
            </a:r>
            <a:r>
              <a:rPr sz="900" dirty="0">
                <a:solidFill>
                  <a:srgbClr val="000000"/>
                </a:solidFill>
                <a:latin typeface="Arial"/>
                <a:cs typeface="Arial"/>
              </a:rPr>
              <a:t>ajustar a pré-carga da</a:t>
            </a:r>
            <a:r>
              <a:rPr sz="900" spc="-12" dirty="0">
                <a:solidFill>
                  <a:srgbClr val="000000"/>
                </a:solidFill>
                <a:latin typeface="Arial"/>
                <a:cs typeface="Arial"/>
              </a:rPr>
              <a:t> </a:t>
            </a:r>
            <a:r>
              <a:rPr sz="900" dirty="0">
                <a:solidFill>
                  <a:srgbClr val="000000"/>
                </a:solidFill>
                <a:latin typeface="Arial"/>
                <a:cs typeface="Arial"/>
              </a:rPr>
              <a:t>mola:</a:t>
            </a:r>
          </a:p>
        </p:txBody>
      </p:sp>
      <p:sp>
        <p:nvSpPr>
          <p:cNvPr id="9" name="object 9"/>
          <p:cNvSpPr txBox="1"/>
          <p:nvPr/>
        </p:nvSpPr>
        <p:spPr>
          <a:xfrm>
            <a:off x="4193413" y="1154869"/>
            <a:ext cx="2978371" cy="25648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-Rode</a:t>
            </a:r>
            <a:r>
              <a:rPr sz="900" spc="201" dirty="0">
                <a:solidFill>
                  <a:srgbClr val="000000"/>
                </a:solidFill>
                <a:latin typeface="Arial"/>
                <a:cs typeface="Arial"/>
              </a:rPr>
              <a:t> </a:t>
            </a:r>
            <a:r>
              <a:rPr sz="900">
                <a:solidFill>
                  <a:srgbClr val="000000"/>
                </a:solidFill>
                <a:latin typeface="Arial"/>
                <a:cs typeface="Arial"/>
              </a:rPr>
              <a:t>o</a:t>
            </a:r>
            <a:r>
              <a:rPr sz="900" spc="208">
                <a:solidFill>
                  <a:srgbClr val="000000"/>
                </a:solidFill>
                <a:latin typeface="Arial"/>
                <a:cs typeface="Arial"/>
              </a:rPr>
              <a:t> </a:t>
            </a:r>
            <a:r>
              <a:rPr lang="pt-BR" sz="900">
                <a:solidFill>
                  <a:srgbClr val="000000"/>
                </a:solidFill>
                <a:latin typeface="Arial"/>
                <a:cs typeface="Arial"/>
              </a:rPr>
              <a:t>ajustador (1)</a:t>
            </a:r>
            <a:r>
              <a:rPr sz="900" spc="204">
                <a:solidFill>
                  <a:srgbClr val="000000"/>
                </a:solidFill>
                <a:latin typeface="Arial"/>
                <a:cs typeface="Arial"/>
              </a:rPr>
              <a:t> </a:t>
            </a:r>
            <a:r>
              <a:rPr sz="900" dirty="0">
                <a:solidFill>
                  <a:srgbClr val="000000"/>
                </a:solidFill>
                <a:latin typeface="Arial"/>
                <a:cs typeface="Arial"/>
              </a:rPr>
              <a:t>no</a:t>
            </a:r>
            <a:r>
              <a:rPr sz="900" spc="216" dirty="0">
                <a:solidFill>
                  <a:srgbClr val="000000"/>
                </a:solidFill>
                <a:latin typeface="Arial"/>
                <a:cs typeface="Arial"/>
              </a:rPr>
              <a:t> </a:t>
            </a:r>
            <a:r>
              <a:rPr sz="900" dirty="0">
                <a:solidFill>
                  <a:srgbClr val="000000"/>
                </a:solidFill>
                <a:latin typeface="Arial"/>
                <a:cs typeface="Arial"/>
              </a:rPr>
              <a:t>sentido</a:t>
            </a:r>
            <a:r>
              <a:rPr sz="900" spc="194" dirty="0">
                <a:solidFill>
                  <a:srgbClr val="000000"/>
                </a:solidFill>
                <a:latin typeface="Arial"/>
                <a:cs typeface="Arial"/>
              </a:rPr>
              <a:t> </a:t>
            </a:r>
            <a:r>
              <a:rPr sz="900" dirty="0">
                <a:solidFill>
                  <a:srgbClr val="000000"/>
                </a:solidFill>
                <a:latin typeface="Arial"/>
                <a:cs typeface="Arial"/>
              </a:rPr>
              <a:t>horário</a:t>
            </a:r>
            <a:r>
              <a:rPr sz="900" spc="208" dirty="0">
                <a:solidFill>
                  <a:srgbClr val="000000"/>
                </a:solidFill>
                <a:latin typeface="Arial"/>
                <a:cs typeface="Arial"/>
              </a:rPr>
              <a:t> </a:t>
            </a:r>
            <a:r>
              <a:rPr sz="900" dirty="0">
                <a:solidFill>
                  <a:srgbClr val="000000"/>
                </a:solidFill>
                <a:latin typeface="Arial"/>
                <a:cs typeface="Arial"/>
              </a:rPr>
              <a:t>para</a:t>
            </a:r>
            <a:r>
              <a:rPr sz="900" spc="206" dirty="0">
                <a:solidFill>
                  <a:srgbClr val="000000"/>
                </a:solidFill>
                <a:latin typeface="Arial"/>
                <a:cs typeface="Arial"/>
              </a:rPr>
              <a:t> </a:t>
            </a:r>
            <a:r>
              <a:rPr sz="900">
                <a:solidFill>
                  <a:srgbClr val="000000"/>
                </a:solidFill>
                <a:latin typeface="Arial"/>
                <a:cs typeface="Arial"/>
              </a:rPr>
              <a:t>suavizar</a:t>
            </a:r>
            <a:r>
              <a:rPr sz="900" spc="205">
                <a:solidFill>
                  <a:srgbClr val="000000"/>
                </a:solidFill>
                <a:latin typeface="Arial"/>
                <a:cs typeface="Arial"/>
              </a:rPr>
              <a:t> </a:t>
            </a:r>
            <a:r>
              <a:rPr sz="900">
                <a:solidFill>
                  <a:srgbClr val="000000"/>
                </a:solidFill>
                <a:latin typeface="Arial"/>
                <a:cs typeface="Arial"/>
              </a:rPr>
              <a:t>a</a:t>
            </a:r>
            <a:r>
              <a:rPr lang="pt-BR" sz="900">
                <a:solidFill>
                  <a:srgbClr val="000000"/>
                </a:solidFill>
                <a:latin typeface="Arial"/>
                <a:cs typeface="Arial"/>
              </a:rPr>
              <a:t> </a:t>
            </a:r>
            <a:r>
              <a:rPr sz="900">
                <a:solidFill>
                  <a:srgbClr val="000000"/>
                </a:solidFill>
                <a:latin typeface="Arial"/>
                <a:cs typeface="Arial"/>
              </a:rPr>
              <a:t>mola</a:t>
            </a:r>
            <a:r>
              <a:rPr sz="900" dirty="0">
                <a:solidFill>
                  <a:srgbClr val="000000"/>
                </a:solidFill>
                <a:latin typeface="Arial"/>
                <a:cs typeface="Arial"/>
              </a:rPr>
              <a:t>.</a:t>
            </a:r>
          </a:p>
        </p:txBody>
      </p:sp>
      <p:sp>
        <p:nvSpPr>
          <p:cNvPr id="10" name="object 10"/>
          <p:cNvSpPr txBox="1"/>
          <p:nvPr/>
        </p:nvSpPr>
        <p:spPr>
          <a:xfrm>
            <a:off x="4193413" y="1535869"/>
            <a:ext cx="2980183" cy="25648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-Rode </a:t>
            </a:r>
            <a:r>
              <a:rPr sz="900">
                <a:solidFill>
                  <a:srgbClr val="000000"/>
                </a:solidFill>
                <a:latin typeface="Arial"/>
                <a:cs typeface="Arial"/>
              </a:rPr>
              <a:t>o </a:t>
            </a:r>
            <a:r>
              <a:rPr lang="pt-BR" sz="900">
                <a:solidFill>
                  <a:srgbClr val="000000"/>
                </a:solidFill>
                <a:latin typeface="Arial"/>
                <a:cs typeface="Arial"/>
              </a:rPr>
              <a:t>ajustador</a:t>
            </a:r>
            <a:r>
              <a:rPr sz="900">
                <a:solidFill>
                  <a:srgbClr val="000000"/>
                </a:solidFill>
                <a:latin typeface="Arial"/>
                <a:cs typeface="Arial"/>
              </a:rPr>
              <a:t> </a:t>
            </a:r>
            <a:r>
              <a:rPr sz="900" dirty="0">
                <a:solidFill>
                  <a:srgbClr val="000000"/>
                </a:solidFill>
                <a:latin typeface="Arial"/>
                <a:cs typeface="Arial"/>
              </a:rPr>
              <a:t>no</a:t>
            </a:r>
            <a:r>
              <a:rPr sz="900" spc="-10" dirty="0">
                <a:solidFill>
                  <a:srgbClr val="000000"/>
                </a:solidFill>
                <a:latin typeface="Arial"/>
                <a:cs typeface="Arial"/>
              </a:rPr>
              <a:t> </a:t>
            </a:r>
            <a:r>
              <a:rPr sz="900" dirty="0">
                <a:solidFill>
                  <a:srgbClr val="000000"/>
                </a:solidFill>
                <a:latin typeface="Arial"/>
                <a:cs typeface="Arial"/>
              </a:rPr>
              <a:t>sentido anti-horário </a:t>
            </a:r>
            <a:r>
              <a:rPr sz="900">
                <a:solidFill>
                  <a:srgbClr val="000000"/>
                </a:solidFill>
                <a:latin typeface="Arial"/>
                <a:cs typeface="Arial"/>
              </a:rPr>
              <a:t>para</a:t>
            </a:r>
            <a:r>
              <a:rPr sz="900" spc="-10">
                <a:solidFill>
                  <a:srgbClr val="000000"/>
                </a:solidFill>
                <a:latin typeface="Arial"/>
                <a:cs typeface="Arial"/>
              </a:rPr>
              <a:t> </a:t>
            </a:r>
            <a:r>
              <a:rPr sz="900">
                <a:solidFill>
                  <a:srgbClr val="000000"/>
                </a:solidFill>
                <a:latin typeface="Arial"/>
                <a:cs typeface="Arial"/>
              </a:rPr>
              <a:t>endurecer</a:t>
            </a:r>
            <a:r>
              <a:rPr lang="pt-BR" sz="900">
                <a:solidFill>
                  <a:srgbClr val="000000"/>
                </a:solidFill>
                <a:latin typeface="Arial"/>
                <a:cs typeface="Arial"/>
              </a:rPr>
              <a:t> </a:t>
            </a:r>
            <a:r>
              <a:rPr sz="900">
                <a:solidFill>
                  <a:srgbClr val="000000"/>
                </a:solidFill>
                <a:latin typeface="Arial"/>
                <a:cs typeface="Arial"/>
              </a:rPr>
              <a:t>a </a:t>
            </a:r>
            <a:r>
              <a:rPr sz="900" dirty="0">
                <a:solidFill>
                  <a:srgbClr val="000000"/>
                </a:solidFill>
                <a:latin typeface="Arial"/>
                <a:cs typeface="Arial"/>
              </a:rPr>
              <a:t>mola.</a:t>
            </a:r>
          </a:p>
        </p:txBody>
      </p:sp>
      <p:sp>
        <p:nvSpPr>
          <p:cNvPr id="11" name="object 11"/>
          <p:cNvSpPr txBox="1"/>
          <p:nvPr/>
        </p:nvSpPr>
        <p:spPr>
          <a:xfrm>
            <a:off x="3964559" y="1917250"/>
            <a:ext cx="3187967"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Referências básicas das posições de pré-carga da mola:</a:t>
            </a:r>
          </a:p>
          <a:p>
            <a:pPr marL="228853" marR="0">
              <a:lnSpc>
                <a:spcPts val="1005"/>
              </a:lnSpc>
              <a:spcBef>
                <a:spcPts val="794"/>
              </a:spcBef>
              <a:spcAft>
                <a:spcPts val="0"/>
              </a:spcAft>
            </a:pPr>
            <a:r>
              <a:rPr sz="900" dirty="0">
                <a:solidFill>
                  <a:srgbClr val="000000"/>
                </a:solidFill>
                <a:latin typeface="Arial"/>
                <a:cs typeface="Arial"/>
              </a:rPr>
              <a:t>-Primeira posição (depósito cheio c/ condutor de 85</a:t>
            </a:r>
            <a:r>
              <a:rPr sz="900" spc="-12" dirty="0">
                <a:solidFill>
                  <a:srgbClr val="000000"/>
                </a:solidFill>
                <a:latin typeface="Arial"/>
                <a:cs typeface="Arial"/>
              </a:rPr>
              <a:t> </a:t>
            </a:r>
            <a:r>
              <a:rPr sz="900" dirty="0">
                <a:solidFill>
                  <a:srgbClr val="000000"/>
                </a:solidFill>
                <a:latin typeface="Arial"/>
                <a:cs typeface="Arial"/>
              </a:rPr>
              <a:t>kg)</a:t>
            </a:r>
          </a:p>
          <a:p>
            <a:pPr marL="228853" marR="0">
              <a:lnSpc>
                <a:spcPts val="1005"/>
              </a:lnSpc>
              <a:spcBef>
                <a:spcPts val="794"/>
              </a:spcBef>
              <a:spcAft>
                <a:spcPts val="0"/>
              </a:spcAft>
            </a:pPr>
            <a:r>
              <a:rPr sz="900" dirty="0">
                <a:solidFill>
                  <a:srgbClr val="000000"/>
                </a:solidFill>
                <a:latin typeface="Arial"/>
                <a:cs typeface="Arial"/>
              </a:rPr>
              <a:t>-Primeira posição (condutor sem</a:t>
            </a:r>
            <a:r>
              <a:rPr sz="900" spc="17" dirty="0">
                <a:solidFill>
                  <a:srgbClr val="000000"/>
                </a:solidFill>
                <a:latin typeface="Arial"/>
                <a:cs typeface="Arial"/>
              </a:rPr>
              <a:t> </a:t>
            </a:r>
            <a:r>
              <a:rPr sz="900" dirty="0">
                <a:solidFill>
                  <a:srgbClr val="000000"/>
                </a:solidFill>
                <a:latin typeface="Arial"/>
                <a:cs typeface="Arial"/>
              </a:rPr>
              <a:t>carga)</a:t>
            </a:r>
          </a:p>
        </p:txBody>
      </p:sp>
      <p:sp>
        <p:nvSpPr>
          <p:cNvPr id="12" name="object 12"/>
          <p:cNvSpPr txBox="1"/>
          <p:nvPr/>
        </p:nvSpPr>
        <p:spPr>
          <a:xfrm>
            <a:off x="4193413" y="2603050"/>
            <a:ext cx="215790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-Terceira posição (condutor com</a:t>
            </a:r>
            <a:r>
              <a:rPr sz="900" spc="20" dirty="0">
                <a:solidFill>
                  <a:srgbClr val="000000"/>
                </a:solidFill>
                <a:latin typeface="Arial"/>
                <a:cs typeface="Arial"/>
              </a:rPr>
              <a:t> </a:t>
            </a:r>
            <a:r>
              <a:rPr sz="900" dirty="0">
                <a:solidFill>
                  <a:srgbClr val="000000"/>
                </a:solidFill>
                <a:latin typeface="Arial"/>
                <a:cs typeface="Arial"/>
              </a:rPr>
              <a:t>carga)</a:t>
            </a:r>
          </a:p>
        </p:txBody>
      </p:sp>
      <p:sp>
        <p:nvSpPr>
          <p:cNvPr id="13" name="object 13"/>
          <p:cNvSpPr txBox="1"/>
          <p:nvPr/>
        </p:nvSpPr>
        <p:spPr>
          <a:xfrm>
            <a:off x="4193413" y="2831904"/>
            <a:ext cx="228482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-Quinta posição (com carga</a:t>
            </a:r>
            <a:r>
              <a:rPr sz="900" spc="10" dirty="0">
                <a:solidFill>
                  <a:srgbClr val="000000"/>
                </a:solidFill>
                <a:latin typeface="Arial"/>
                <a:cs typeface="Arial"/>
              </a:rPr>
              <a:t> </a:t>
            </a:r>
            <a:r>
              <a:rPr sz="900" dirty="0">
                <a:solidFill>
                  <a:srgbClr val="000000"/>
                </a:solidFill>
                <a:latin typeface="Arial"/>
                <a:cs typeface="Arial"/>
              </a:rPr>
              <a:t>e passageiro)</a:t>
            </a:r>
          </a:p>
        </p:txBody>
      </p:sp>
      <p:sp>
        <p:nvSpPr>
          <p:cNvPr id="14" name="object 14"/>
          <p:cNvSpPr txBox="1"/>
          <p:nvPr/>
        </p:nvSpPr>
        <p:spPr>
          <a:xfrm>
            <a:off x="4165981" y="3166590"/>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5" name="object 15"/>
          <p:cNvSpPr txBox="1"/>
          <p:nvPr/>
        </p:nvSpPr>
        <p:spPr>
          <a:xfrm>
            <a:off x="3964559" y="3418644"/>
            <a:ext cx="315933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Pode</a:t>
            </a:r>
            <a:r>
              <a:rPr sz="900" spc="229" dirty="0">
                <a:solidFill>
                  <a:srgbClr val="000000"/>
                </a:solidFill>
                <a:latin typeface="Arial"/>
                <a:cs typeface="Arial"/>
              </a:rPr>
              <a:t> </a:t>
            </a:r>
            <a:r>
              <a:rPr sz="900" dirty="0">
                <a:solidFill>
                  <a:srgbClr val="000000"/>
                </a:solidFill>
                <a:latin typeface="Arial"/>
                <a:cs typeface="Arial"/>
              </a:rPr>
              <a:t>ajustar</a:t>
            </a:r>
            <a:r>
              <a:rPr sz="900" spc="236" dirty="0">
                <a:solidFill>
                  <a:srgbClr val="000000"/>
                </a:solidFill>
                <a:latin typeface="Arial"/>
                <a:cs typeface="Arial"/>
              </a:rPr>
              <a:t> </a:t>
            </a:r>
            <a:r>
              <a:rPr sz="900" dirty="0">
                <a:solidFill>
                  <a:srgbClr val="000000"/>
                </a:solidFill>
                <a:latin typeface="Arial"/>
                <a:cs typeface="Arial"/>
              </a:rPr>
              <a:t>a</a:t>
            </a:r>
            <a:r>
              <a:rPr sz="900" spc="231" dirty="0">
                <a:solidFill>
                  <a:srgbClr val="000000"/>
                </a:solidFill>
                <a:latin typeface="Arial"/>
                <a:cs typeface="Arial"/>
              </a:rPr>
              <a:t> </a:t>
            </a:r>
            <a:r>
              <a:rPr sz="900" dirty="0">
                <a:solidFill>
                  <a:srgbClr val="000000"/>
                </a:solidFill>
                <a:latin typeface="Arial"/>
                <a:cs typeface="Arial"/>
              </a:rPr>
              <a:t>pré-carga</a:t>
            </a:r>
            <a:r>
              <a:rPr sz="900" spc="232" dirty="0">
                <a:solidFill>
                  <a:srgbClr val="000000"/>
                </a:solidFill>
                <a:latin typeface="Arial"/>
                <a:cs typeface="Arial"/>
              </a:rPr>
              <a:t> </a:t>
            </a:r>
            <a:r>
              <a:rPr sz="900" dirty="0">
                <a:solidFill>
                  <a:srgbClr val="000000"/>
                </a:solidFill>
                <a:latin typeface="Arial"/>
                <a:cs typeface="Arial"/>
              </a:rPr>
              <a:t>da</a:t>
            </a:r>
            <a:r>
              <a:rPr sz="900" spc="218" dirty="0">
                <a:solidFill>
                  <a:srgbClr val="000000"/>
                </a:solidFill>
                <a:latin typeface="Arial"/>
                <a:cs typeface="Arial"/>
              </a:rPr>
              <a:t> </a:t>
            </a:r>
            <a:r>
              <a:rPr sz="900" dirty="0">
                <a:solidFill>
                  <a:srgbClr val="000000"/>
                </a:solidFill>
                <a:latin typeface="Arial"/>
                <a:cs typeface="Arial"/>
              </a:rPr>
              <a:t>mola</a:t>
            </a:r>
            <a:r>
              <a:rPr sz="900" spc="228" dirty="0">
                <a:solidFill>
                  <a:srgbClr val="000000"/>
                </a:solidFill>
                <a:latin typeface="Arial"/>
                <a:cs typeface="Arial"/>
              </a:rPr>
              <a:t> </a:t>
            </a:r>
            <a:r>
              <a:rPr sz="900" dirty="0">
                <a:solidFill>
                  <a:srgbClr val="000000"/>
                </a:solidFill>
                <a:latin typeface="Arial"/>
                <a:cs typeface="Arial"/>
              </a:rPr>
              <a:t>recorrendo</a:t>
            </a:r>
            <a:r>
              <a:rPr sz="900" spc="233" dirty="0">
                <a:solidFill>
                  <a:srgbClr val="000000"/>
                </a:solidFill>
                <a:latin typeface="Arial"/>
                <a:cs typeface="Arial"/>
              </a:rPr>
              <a:t> </a:t>
            </a:r>
            <a:r>
              <a:rPr sz="900" dirty="0">
                <a:solidFill>
                  <a:srgbClr val="000000"/>
                </a:solidFill>
                <a:latin typeface="Arial"/>
                <a:cs typeface="Arial"/>
              </a:rPr>
              <a:t>ao</a:t>
            </a:r>
            <a:r>
              <a:rPr sz="900" spc="217" dirty="0">
                <a:solidFill>
                  <a:srgbClr val="000000"/>
                </a:solidFill>
                <a:latin typeface="Arial"/>
                <a:cs typeface="Arial"/>
              </a:rPr>
              <a:t> </a:t>
            </a:r>
            <a:r>
              <a:rPr sz="900" dirty="0">
                <a:solidFill>
                  <a:srgbClr val="000000"/>
                </a:solidFill>
                <a:latin typeface="Arial"/>
                <a:cs typeface="Arial"/>
              </a:rPr>
              <a:t>kit</a:t>
            </a:r>
            <a:r>
              <a:rPr sz="900" spc="226"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ferramentas.</a:t>
            </a:r>
          </a:p>
        </p:txBody>
      </p:sp>
      <p:sp>
        <p:nvSpPr>
          <p:cNvPr id="16" name="object 16"/>
          <p:cNvSpPr txBox="1"/>
          <p:nvPr/>
        </p:nvSpPr>
        <p:spPr>
          <a:xfrm>
            <a:off x="4165981" y="3912207"/>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7" name="object 17"/>
          <p:cNvSpPr txBox="1"/>
          <p:nvPr/>
        </p:nvSpPr>
        <p:spPr>
          <a:xfrm>
            <a:off x="3964559" y="4162737"/>
            <a:ext cx="3161542"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Ajuste</a:t>
            </a:r>
            <a:r>
              <a:rPr sz="900" spc="267" dirty="0">
                <a:solidFill>
                  <a:srgbClr val="000000"/>
                </a:solidFill>
                <a:latin typeface="Arial"/>
                <a:cs typeface="Arial"/>
              </a:rPr>
              <a:t> </a:t>
            </a:r>
            <a:r>
              <a:rPr sz="900" dirty="0">
                <a:solidFill>
                  <a:srgbClr val="000000"/>
                </a:solidFill>
                <a:latin typeface="Arial"/>
                <a:cs typeface="Arial"/>
              </a:rPr>
              <a:t>corretamente</a:t>
            </a:r>
            <a:r>
              <a:rPr sz="900" spc="270" dirty="0">
                <a:solidFill>
                  <a:srgbClr val="000000"/>
                </a:solidFill>
                <a:latin typeface="Arial"/>
                <a:cs typeface="Arial"/>
              </a:rPr>
              <a:t> </a:t>
            </a:r>
            <a:r>
              <a:rPr sz="900" dirty="0">
                <a:solidFill>
                  <a:srgbClr val="000000"/>
                </a:solidFill>
                <a:latin typeface="Arial"/>
                <a:cs typeface="Arial"/>
              </a:rPr>
              <a:t>os</a:t>
            </a:r>
            <a:r>
              <a:rPr sz="900" spc="291" dirty="0">
                <a:solidFill>
                  <a:srgbClr val="000000"/>
                </a:solidFill>
                <a:latin typeface="Arial"/>
                <a:cs typeface="Arial"/>
              </a:rPr>
              <a:t> </a:t>
            </a:r>
            <a:r>
              <a:rPr sz="900" dirty="0">
                <a:solidFill>
                  <a:srgbClr val="000000"/>
                </a:solidFill>
                <a:latin typeface="Arial"/>
                <a:cs typeface="Arial"/>
              </a:rPr>
              <a:t>amortecedores.</a:t>
            </a:r>
            <a:r>
              <a:rPr sz="900" spc="279" dirty="0">
                <a:solidFill>
                  <a:srgbClr val="000000"/>
                </a:solidFill>
                <a:latin typeface="Arial"/>
                <a:cs typeface="Arial"/>
              </a:rPr>
              <a:t> </a:t>
            </a:r>
            <a:r>
              <a:rPr sz="900" spc="-13" dirty="0">
                <a:solidFill>
                  <a:srgbClr val="000000"/>
                </a:solidFill>
                <a:latin typeface="Arial"/>
                <a:cs typeface="Arial"/>
              </a:rPr>
              <a:t>Um</a:t>
            </a:r>
            <a:r>
              <a:rPr sz="900" spc="283" dirty="0">
                <a:solidFill>
                  <a:srgbClr val="000000"/>
                </a:solidFill>
                <a:latin typeface="Arial"/>
                <a:cs typeface="Arial"/>
              </a:rPr>
              <a:t> </a:t>
            </a:r>
            <a:r>
              <a:rPr sz="900" dirty="0">
                <a:solidFill>
                  <a:srgbClr val="000000"/>
                </a:solidFill>
                <a:latin typeface="Arial"/>
                <a:cs typeface="Arial"/>
              </a:rPr>
              <a:t>mau</a:t>
            </a:r>
            <a:r>
              <a:rPr sz="900" spc="265" dirty="0">
                <a:solidFill>
                  <a:srgbClr val="000000"/>
                </a:solidFill>
                <a:latin typeface="Arial"/>
                <a:cs typeface="Arial"/>
              </a:rPr>
              <a:t> </a:t>
            </a:r>
            <a:r>
              <a:rPr sz="900" dirty="0">
                <a:solidFill>
                  <a:srgbClr val="000000"/>
                </a:solidFill>
                <a:latin typeface="Arial"/>
                <a:cs typeface="Arial"/>
              </a:rPr>
              <a:t>ajuste</a:t>
            </a:r>
          </a:p>
          <a:p>
            <a:pPr marL="0" marR="0">
              <a:lnSpc>
                <a:spcPts val="1005"/>
              </a:lnSpc>
              <a:spcBef>
                <a:spcPts val="194"/>
              </a:spcBef>
              <a:spcAft>
                <a:spcPts val="0"/>
              </a:spcAft>
            </a:pPr>
            <a:r>
              <a:rPr sz="900" dirty="0">
                <a:solidFill>
                  <a:srgbClr val="000000"/>
                </a:solidFill>
                <a:latin typeface="Arial"/>
                <a:cs typeface="Arial"/>
              </a:rPr>
              <a:t>pode</a:t>
            </a:r>
            <a:r>
              <a:rPr sz="900" spc="-10" dirty="0">
                <a:solidFill>
                  <a:srgbClr val="000000"/>
                </a:solidFill>
                <a:latin typeface="Arial"/>
                <a:cs typeface="Arial"/>
              </a:rPr>
              <a:t> </a:t>
            </a:r>
            <a:r>
              <a:rPr sz="900" dirty="0">
                <a:solidFill>
                  <a:srgbClr val="000000"/>
                </a:solidFill>
                <a:latin typeface="Arial"/>
                <a:cs typeface="Arial"/>
              </a:rPr>
              <a:t>afetar </a:t>
            </a:r>
            <a:r>
              <a:rPr sz="900">
                <a:solidFill>
                  <a:srgbClr val="000000"/>
                </a:solidFill>
                <a:latin typeface="Arial"/>
                <a:cs typeface="Arial"/>
              </a:rPr>
              <a:t>o control</a:t>
            </a:r>
            <a:r>
              <a:rPr lang="pt-BR" sz="900">
                <a:solidFill>
                  <a:srgbClr val="000000"/>
                </a:solidFill>
                <a:latin typeface="Arial"/>
                <a:cs typeface="Arial"/>
              </a:rPr>
              <a:t>e</a:t>
            </a:r>
            <a:r>
              <a:rPr sz="900">
                <a:solidFill>
                  <a:srgbClr val="000000"/>
                </a:solidFill>
                <a:latin typeface="Arial"/>
                <a:cs typeface="Arial"/>
              </a:rPr>
              <a:t> </a:t>
            </a:r>
            <a:r>
              <a:rPr sz="900" dirty="0">
                <a:solidFill>
                  <a:srgbClr val="000000"/>
                </a:solidFill>
                <a:latin typeface="Arial"/>
                <a:cs typeface="Arial"/>
              </a:rPr>
              <a:t>do</a:t>
            </a:r>
            <a:r>
              <a:rPr sz="900" spc="-10" dirty="0">
                <a:solidFill>
                  <a:srgbClr val="000000"/>
                </a:solidFill>
                <a:latin typeface="Arial"/>
                <a:cs typeface="Arial"/>
              </a:rPr>
              <a:t> </a:t>
            </a:r>
            <a:r>
              <a:rPr sz="900" dirty="0">
                <a:solidFill>
                  <a:srgbClr val="000000"/>
                </a:solidFill>
                <a:latin typeface="Arial"/>
                <a:cs typeface="Arial"/>
              </a:rPr>
              <a:t>veículo.</a:t>
            </a:r>
          </a:p>
        </p:txBody>
      </p:sp>
      <p:sp>
        <p:nvSpPr>
          <p:cNvPr id="18" name="object 18"/>
          <p:cNvSpPr txBox="1"/>
          <p:nvPr/>
        </p:nvSpPr>
        <p:spPr>
          <a:xfrm>
            <a:off x="541020" y="4118718"/>
            <a:ext cx="3206132" cy="4708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Necessita</a:t>
            </a:r>
            <a:r>
              <a:rPr sz="900" spc="339" dirty="0">
                <a:solidFill>
                  <a:srgbClr val="000000"/>
                </a:solidFill>
                <a:latin typeface="Arial"/>
                <a:cs typeface="Arial"/>
              </a:rPr>
              <a:t> </a:t>
            </a:r>
            <a:r>
              <a:rPr sz="900" dirty="0">
                <a:solidFill>
                  <a:srgbClr val="000000"/>
                </a:solidFill>
                <a:latin typeface="Arial"/>
                <a:cs typeface="Arial"/>
              </a:rPr>
              <a:t>de</a:t>
            </a:r>
            <a:r>
              <a:rPr sz="900" spc="326" dirty="0">
                <a:solidFill>
                  <a:srgbClr val="000000"/>
                </a:solidFill>
                <a:latin typeface="Arial"/>
                <a:cs typeface="Arial"/>
              </a:rPr>
              <a:t> </a:t>
            </a:r>
            <a:r>
              <a:rPr sz="900" dirty="0">
                <a:solidFill>
                  <a:srgbClr val="000000"/>
                </a:solidFill>
                <a:latin typeface="Arial"/>
                <a:cs typeface="Arial"/>
              </a:rPr>
              <a:t>ajustar</a:t>
            </a:r>
            <a:r>
              <a:rPr sz="900" spc="324" dirty="0">
                <a:solidFill>
                  <a:srgbClr val="000000"/>
                </a:solidFill>
                <a:latin typeface="Arial"/>
                <a:cs typeface="Arial"/>
              </a:rPr>
              <a:t> </a:t>
            </a:r>
            <a:r>
              <a:rPr sz="900" dirty="0">
                <a:solidFill>
                  <a:srgbClr val="000000"/>
                </a:solidFill>
                <a:latin typeface="Arial"/>
                <a:cs typeface="Arial"/>
              </a:rPr>
              <a:t>os</a:t>
            </a:r>
            <a:r>
              <a:rPr sz="900" spc="328" dirty="0">
                <a:solidFill>
                  <a:srgbClr val="000000"/>
                </a:solidFill>
                <a:latin typeface="Arial"/>
                <a:cs typeface="Arial"/>
              </a:rPr>
              <a:t> </a:t>
            </a:r>
            <a:r>
              <a:rPr sz="900" dirty="0">
                <a:solidFill>
                  <a:srgbClr val="000000"/>
                </a:solidFill>
                <a:latin typeface="Arial"/>
                <a:cs typeface="Arial"/>
              </a:rPr>
              <a:t>amortecedores</a:t>
            </a:r>
            <a:r>
              <a:rPr sz="900" spc="342" dirty="0">
                <a:solidFill>
                  <a:srgbClr val="000000"/>
                </a:solidFill>
                <a:latin typeface="Arial"/>
                <a:cs typeface="Arial"/>
              </a:rPr>
              <a:t> </a:t>
            </a:r>
            <a:r>
              <a:rPr sz="900" dirty="0">
                <a:solidFill>
                  <a:srgbClr val="000000"/>
                </a:solidFill>
                <a:latin typeface="Arial"/>
                <a:cs typeface="Arial"/>
              </a:rPr>
              <a:t>para</a:t>
            </a:r>
            <a:r>
              <a:rPr sz="900" spc="341" dirty="0">
                <a:solidFill>
                  <a:srgbClr val="000000"/>
                </a:solidFill>
                <a:latin typeface="Arial"/>
                <a:cs typeface="Arial"/>
              </a:rPr>
              <a:t> </a:t>
            </a:r>
            <a:r>
              <a:rPr sz="900" dirty="0">
                <a:solidFill>
                  <a:srgbClr val="000000"/>
                </a:solidFill>
                <a:latin typeface="Arial"/>
                <a:cs typeface="Arial"/>
              </a:rPr>
              <a:t>adaptar</a:t>
            </a:r>
            <a:r>
              <a:rPr sz="900" spc="326"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suspensão traseira a diferentes utilizadores, cargas e estilos</a:t>
            </a:r>
          </a:p>
          <a:p>
            <a:pPr marL="0" marR="0">
              <a:lnSpc>
                <a:spcPts val="1005"/>
              </a:lnSpc>
              <a:spcBef>
                <a:spcPts val="196"/>
              </a:spcBef>
              <a:spcAft>
                <a:spcPts val="0"/>
              </a:spcAft>
            </a:pPr>
            <a:r>
              <a:rPr sz="900" dirty="0">
                <a:solidFill>
                  <a:srgbClr val="000000"/>
                </a:solidFill>
                <a:latin typeface="Arial"/>
                <a:cs typeface="Arial"/>
              </a:rPr>
              <a:t>de condução.</a:t>
            </a:r>
          </a:p>
        </p:txBody>
      </p:sp>
      <p:sp>
        <p:nvSpPr>
          <p:cNvPr id="19" name="object 19"/>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1975028"/>
            <a:ext cx="3152267" cy="6309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912241"/>
            <a:ext cx="2597150" cy="264731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1220698"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Ajuste do farol</a:t>
            </a:r>
          </a:p>
        </p:txBody>
      </p:sp>
      <p:sp>
        <p:nvSpPr>
          <p:cNvPr id="7" name="object 7"/>
          <p:cNvSpPr txBox="1"/>
          <p:nvPr/>
        </p:nvSpPr>
        <p:spPr>
          <a:xfrm>
            <a:off x="3964559" y="888194"/>
            <a:ext cx="321122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104" dirty="0">
                <a:solidFill>
                  <a:srgbClr val="000000"/>
                </a:solidFill>
                <a:latin typeface="Arial"/>
                <a:cs typeface="Arial"/>
              </a:rPr>
              <a:t> </a:t>
            </a:r>
            <a:r>
              <a:rPr sz="900" dirty="0">
                <a:solidFill>
                  <a:srgbClr val="000000"/>
                </a:solidFill>
                <a:latin typeface="Arial"/>
                <a:cs typeface="Arial"/>
              </a:rPr>
              <a:t>parafuso</a:t>
            </a:r>
            <a:r>
              <a:rPr sz="900" spc="120"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ajuste</a:t>
            </a:r>
            <a:r>
              <a:rPr sz="900" spc="108" dirty="0">
                <a:solidFill>
                  <a:srgbClr val="000000"/>
                </a:solidFill>
                <a:latin typeface="Arial"/>
                <a:cs typeface="Arial"/>
              </a:rPr>
              <a:t> </a:t>
            </a:r>
            <a:r>
              <a:rPr sz="900" dirty="0">
                <a:solidFill>
                  <a:srgbClr val="000000"/>
                </a:solidFill>
                <a:latin typeface="Arial"/>
                <a:cs typeface="Arial"/>
              </a:rPr>
              <a:t>encontra-se</a:t>
            </a:r>
            <a:r>
              <a:rPr sz="900" spc="111" dirty="0">
                <a:solidFill>
                  <a:srgbClr val="000000"/>
                </a:solidFill>
                <a:latin typeface="Arial"/>
                <a:cs typeface="Arial"/>
              </a:rPr>
              <a:t> </a:t>
            </a:r>
            <a:r>
              <a:rPr sz="900" dirty="0">
                <a:solidFill>
                  <a:srgbClr val="000000"/>
                </a:solidFill>
                <a:latin typeface="Arial"/>
                <a:cs typeface="Arial"/>
              </a:rPr>
              <a:t>na</a:t>
            </a:r>
            <a:r>
              <a:rPr sz="900" spc="114" dirty="0">
                <a:solidFill>
                  <a:srgbClr val="000000"/>
                </a:solidFill>
                <a:latin typeface="Arial"/>
                <a:cs typeface="Arial"/>
              </a:rPr>
              <a:t> </a:t>
            </a:r>
            <a:r>
              <a:rPr sz="900" dirty="0">
                <a:solidFill>
                  <a:srgbClr val="000000"/>
                </a:solidFill>
                <a:latin typeface="Arial"/>
                <a:cs typeface="Arial"/>
              </a:rPr>
              <a:t>parte</a:t>
            </a:r>
            <a:r>
              <a:rPr sz="900" spc="115" dirty="0">
                <a:solidFill>
                  <a:srgbClr val="000000"/>
                </a:solidFill>
                <a:latin typeface="Arial"/>
                <a:cs typeface="Arial"/>
              </a:rPr>
              <a:t> </a:t>
            </a:r>
            <a:r>
              <a:rPr sz="900" dirty="0">
                <a:solidFill>
                  <a:srgbClr val="000000"/>
                </a:solidFill>
                <a:latin typeface="Arial"/>
                <a:cs typeface="Arial"/>
              </a:rPr>
              <a:t>inferior</a:t>
            </a:r>
            <a:r>
              <a:rPr sz="900" spc="110" dirty="0">
                <a:solidFill>
                  <a:srgbClr val="000000"/>
                </a:solidFill>
                <a:latin typeface="Arial"/>
                <a:cs typeface="Arial"/>
              </a:rPr>
              <a:t> </a:t>
            </a:r>
            <a:r>
              <a:rPr sz="900" dirty="0">
                <a:solidFill>
                  <a:srgbClr val="000000"/>
                </a:solidFill>
                <a:latin typeface="Arial"/>
                <a:cs typeface="Arial"/>
              </a:rPr>
              <a:t>traseira</a:t>
            </a:r>
          </a:p>
          <a:p>
            <a:pPr marL="0" marR="0">
              <a:lnSpc>
                <a:spcPts val="1005"/>
              </a:lnSpc>
              <a:spcBef>
                <a:spcPts val="194"/>
              </a:spcBef>
              <a:spcAft>
                <a:spcPts val="0"/>
              </a:spcAft>
            </a:pPr>
            <a:r>
              <a:rPr sz="900" dirty="0">
                <a:solidFill>
                  <a:srgbClr val="000000"/>
                </a:solidFill>
                <a:latin typeface="Arial"/>
                <a:cs typeface="Arial"/>
              </a:rPr>
              <a:t>do</a:t>
            </a:r>
            <a:r>
              <a:rPr sz="900" spc="145" dirty="0">
                <a:solidFill>
                  <a:srgbClr val="000000"/>
                </a:solidFill>
                <a:latin typeface="Arial"/>
                <a:cs typeface="Arial"/>
              </a:rPr>
              <a:t> </a:t>
            </a:r>
            <a:r>
              <a:rPr sz="900" dirty="0">
                <a:solidFill>
                  <a:srgbClr val="000000"/>
                </a:solidFill>
                <a:latin typeface="Arial"/>
                <a:cs typeface="Arial"/>
              </a:rPr>
              <a:t>farol,</a:t>
            </a:r>
            <a:r>
              <a:rPr sz="900" spc="136" dirty="0">
                <a:solidFill>
                  <a:srgbClr val="000000"/>
                </a:solidFill>
                <a:latin typeface="Arial"/>
                <a:cs typeface="Arial"/>
              </a:rPr>
              <a:t> </a:t>
            </a:r>
            <a:r>
              <a:rPr sz="900" dirty="0">
                <a:solidFill>
                  <a:srgbClr val="000000"/>
                </a:solidFill>
                <a:latin typeface="Arial"/>
                <a:cs typeface="Arial"/>
              </a:rPr>
              <a:t>alinhe</a:t>
            </a:r>
            <a:r>
              <a:rPr sz="900" spc="136" dirty="0">
                <a:solidFill>
                  <a:srgbClr val="000000"/>
                </a:solidFill>
                <a:latin typeface="Arial"/>
                <a:cs typeface="Arial"/>
              </a:rPr>
              <a:t> </a:t>
            </a:r>
            <a:r>
              <a:rPr sz="900" dirty="0">
                <a:solidFill>
                  <a:srgbClr val="000000"/>
                </a:solidFill>
                <a:latin typeface="Arial"/>
                <a:cs typeface="Arial"/>
              </a:rPr>
              <a:t>o</a:t>
            </a:r>
            <a:r>
              <a:rPr sz="900" spc="136" dirty="0">
                <a:solidFill>
                  <a:srgbClr val="000000"/>
                </a:solidFill>
                <a:latin typeface="Arial"/>
                <a:cs typeface="Arial"/>
              </a:rPr>
              <a:t> </a:t>
            </a:r>
            <a:r>
              <a:rPr sz="900" dirty="0">
                <a:solidFill>
                  <a:srgbClr val="000000"/>
                </a:solidFill>
                <a:latin typeface="Arial"/>
                <a:cs typeface="Arial"/>
              </a:rPr>
              <a:t>orifício</a:t>
            </a:r>
            <a:r>
              <a:rPr sz="900" spc="148" dirty="0">
                <a:solidFill>
                  <a:srgbClr val="000000"/>
                </a:solidFill>
                <a:latin typeface="Arial"/>
                <a:cs typeface="Arial"/>
              </a:rPr>
              <a:t> </a:t>
            </a:r>
            <a:r>
              <a:rPr sz="900" dirty="0">
                <a:solidFill>
                  <a:srgbClr val="000000"/>
                </a:solidFill>
                <a:latin typeface="Arial"/>
                <a:cs typeface="Arial"/>
              </a:rPr>
              <a:t>de</a:t>
            </a:r>
            <a:r>
              <a:rPr sz="900" spc="144" dirty="0">
                <a:solidFill>
                  <a:srgbClr val="000000"/>
                </a:solidFill>
                <a:latin typeface="Arial"/>
                <a:cs typeface="Arial"/>
              </a:rPr>
              <a:t> </a:t>
            </a:r>
            <a:r>
              <a:rPr sz="900" dirty="0">
                <a:solidFill>
                  <a:srgbClr val="000000"/>
                </a:solidFill>
                <a:latin typeface="Arial"/>
                <a:cs typeface="Arial"/>
              </a:rPr>
              <a:t>ajuste</a:t>
            </a:r>
            <a:r>
              <a:rPr sz="900" spc="137" dirty="0">
                <a:solidFill>
                  <a:srgbClr val="000000"/>
                </a:solidFill>
                <a:latin typeface="Arial"/>
                <a:cs typeface="Arial"/>
              </a:rPr>
              <a:t> </a:t>
            </a:r>
            <a:r>
              <a:rPr sz="900" dirty="0">
                <a:solidFill>
                  <a:srgbClr val="000000"/>
                </a:solidFill>
                <a:latin typeface="Arial"/>
                <a:cs typeface="Arial"/>
              </a:rPr>
              <a:t>da</a:t>
            </a:r>
            <a:r>
              <a:rPr sz="900" spc="145" dirty="0">
                <a:solidFill>
                  <a:srgbClr val="000000"/>
                </a:solidFill>
                <a:latin typeface="Arial"/>
                <a:cs typeface="Arial"/>
              </a:rPr>
              <a:t> </a:t>
            </a:r>
            <a:r>
              <a:rPr sz="900" dirty="0">
                <a:solidFill>
                  <a:srgbClr val="000000"/>
                </a:solidFill>
                <a:latin typeface="Arial"/>
                <a:cs typeface="Arial"/>
              </a:rPr>
              <a:t>figura</a:t>
            </a:r>
            <a:r>
              <a:rPr sz="900" spc="183" dirty="0">
                <a:solidFill>
                  <a:srgbClr val="000000"/>
                </a:solidFill>
                <a:latin typeface="Arial"/>
                <a:cs typeface="Arial"/>
              </a:rPr>
              <a:t> </a:t>
            </a:r>
            <a:r>
              <a:rPr sz="900" dirty="0">
                <a:solidFill>
                  <a:srgbClr val="000000"/>
                </a:solidFill>
                <a:latin typeface="Arial"/>
                <a:cs typeface="Arial"/>
              </a:rPr>
              <a:t>(1)</a:t>
            </a:r>
            <a:r>
              <a:rPr sz="900" spc="132" dirty="0">
                <a:solidFill>
                  <a:srgbClr val="000000"/>
                </a:solidFill>
                <a:latin typeface="Arial"/>
                <a:cs typeface="Arial"/>
              </a:rPr>
              <a:t> </a:t>
            </a:r>
            <a:r>
              <a:rPr sz="900" dirty="0">
                <a:solidFill>
                  <a:srgbClr val="000000"/>
                </a:solidFill>
                <a:latin typeface="Arial"/>
                <a:cs typeface="Arial"/>
              </a:rPr>
              <a:t>com</a:t>
            </a:r>
            <a:r>
              <a:rPr sz="900" spc="140" dirty="0">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4"/>
              </a:spcBef>
              <a:spcAft>
                <a:spcPts val="0"/>
              </a:spcAft>
            </a:pPr>
            <a:r>
              <a:rPr sz="900" dirty="0">
                <a:solidFill>
                  <a:srgbClr val="000000"/>
                </a:solidFill>
                <a:latin typeface="Arial"/>
                <a:cs typeface="Arial"/>
              </a:rPr>
              <a:t>chave de estrela.</a:t>
            </a:r>
          </a:p>
        </p:txBody>
      </p:sp>
      <p:sp>
        <p:nvSpPr>
          <p:cNvPr id="8" name="object 8"/>
          <p:cNvSpPr txBox="1"/>
          <p:nvPr/>
        </p:nvSpPr>
        <p:spPr>
          <a:xfrm>
            <a:off x="4193413" y="1421594"/>
            <a:ext cx="215968" cy="394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a:p>
            <a:pPr marL="0" marR="0">
              <a:lnSpc>
                <a:spcPts val="1005"/>
              </a:lnSpc>
              <a:spcBef>
                <a:spcPts val="797"/>
              </a:spcBef>
              <a:spcAft>
                <a:spcPts val="0"/>
              </a:spcAft>
            </a:pPr>
            <a:r>
              <a:rPr sz="900" dirty="0">
                <a:solidFill>
                  <a:srgbClr val="000000"/>
                </a:solidFill>
                <a:latin typeface="KHWEOU+ArialMT"/>
                <a:cs typeface="KHWEOU+ArialMT"/>
              </a:rPr>
              <a:t>–</a:t>
            </a:r>
          </a:p>
        </p:txBody>
      </p:sp>
      <p:sp>
        <p:nvSpPr>
          <p:cNvPr id="9" name="object 9"/>
          <p:cNvSpPr txBox="1"/>
          <p:nvPr/>
        </p:nvSpPr>
        <p:spPr>
          <a:xfrm>
            <a:off x="4422013" y="1421594"/>
            <a:ext cx="2461393" cy="394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Aperte o parafuso para elevar o feixe</a:t>
            </a:r>
            <a:r>
              <a:rPr sz="900" spc="23" dirty="0">
                <a:solidFill>
                  <a:srgbClr val="000000"/>
                </a:solidFill>
                <a:latin typeface="Arial"/>
                <a:cs typeface="Arial"/>
              </a:rPr>
              <a:t> </a:t>
            </a:r>
            <a:r>
              <a:rPr sz="900" dirty="0">
                <a:solidFill>
                  <a:srgbClr val="000000"/>
                </a:solidFill>
                <a:latin typeface="Arial"/>
                <a:cs typeface="Arial"/>
              </a:rPr>
              <a:t>de</a:t>
            </a:r>
            <a:r>
              <a:rPr sz="900" spc="11" dirty="0">
                <a:solidFill>
                  <a:srgbClr val="000000"/>
                </a:solidFill>
                <a:latin typeface="Arial"/>
                <a:cs typeface="Arial"/>
              </a:rPr>
              <a:t> </a:t>
            </a:r>
            <a:r>
              <a:rPr sz="900" dirty="0">
                <a:solidFill>
                  <a:srgbClr val="000000"/>
                </a:solidFill>
                <a:latin typeface="Arial"/>
                <a:cs typeface="Arial"/>
              </a:rPr>
              <a:t>luz.</a:t>
            </a:r>
          </a:p>
          <a:p>
            <a:pPr marL="0" marR="0">
              <a:lnSpc>
                <a:spcPts val="1005"/>
              </a:lnSpc>
              <a:spcBef>
                <a:spcPts val="797"/>
              </a:spcBef>
              <a:spcAft>
                <a:spcPts val="0"/>
              </a:spcAft>
            </a:pPr>
            <a:r>
              <a:rPr sz="900" dirty="0">
                <a:solidFill>
                  <a:srgbClr val="000000"/>
                </a:solidFill>
                <a:latin typeface="Arial"/>
                <a:cs typeface="Arial"/>
              </a:rPr>
              <a:t>Afrouxe o parafuso para baixar o feixe</a:t>
            </a:r>
            <a:r>
              <a:rPr sz="900" spc="12" dirty="0">
                <a:solidFill>
                  <a:srgbClr val="000000"/>
                </a:solidFill>
                <a:latin typeface="Arial"/>
                <a:cs typeface="Arial"/>
              </a:rPr>
              <a:t> </a:t>
            </a:r>
            <a:r>
              <a:rPr sz="900" dirty="0">
                <a:solidFill>
                  <a:srgbClr val="000000"/>
                </a:solidFill>
                <a:latin typeface="Arial"/>
                <a:cs typeface="Arial"/>
              </a:rPr>
              <a:t>de luz.</a:t>
            </a:r>
          </a:p>
        </p:txBody>
      </p:sp>
      <p:sp>
        <p:nvSpPr>
          <p:cNvPr id="10" name="object 10"/>
          <p:cNvSpPr txBox="1"/>
          <p:nvPr/>
        </p:nvSpPr>
        <p:spPr>
          <a:xfrm>
            <a:off x="4165981" y="1985261"/>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1" name="object 11"/>
          <p:cNvSpPr txBox="1"/>
          <p:nvPr/>
        </p:nvSpPr>
        <p:spPr>
          <a:xfrm>
            <a:off x="3964559" y="2237315"/>
            <a:ext cx="3158950"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290" dirty="0">
                <a:solidFill>
                  <a:srgbClr val="000000"/>
                </a:solidFill>
                <a:latin typeface="Arial"/>
                <a:cs typeface="Arial"/>
              </a:rPr>
              <a:t> </a:t>
            </a:r>
            <a:r>
              <a:rPr sz="900" dirty="0">
                <a:solidFill>
                  <a:srgbClr val="000000"/>
                </a:solidFill>
                <a:latin typeface="Arial"/>
                <a:cs typeface="Arial"/>
              </a:rPr>
              <a:t>não</a:t>
            </a:r>
            <a:r>
              <a:rPr sz="900" spc="283" dirty="0">
                <a:solidFill>
                  <a:srgbClr val="000000"/>
                </a:solidFill>
                <a:latin typeface="Arial"/>
                <a:cs typeface="Arial"/>
              </a:rPr>
              <a:t> </a:t>
            </a:r>
            <a:r>
              <a:rPr sz="900" dirty="0">
                <a:solidFill>
                  <a:srgbClr val="000000"/>
                </a:solidFill>
                <a:latin typeface="Arial"/>
                <a:cs typeface="Arial"/>
              </a:rPr>
              <a:t>sabe</a:t>
            </a:r>
            <a:r>
              <a:rPr sz="900" spc="280" dirty="0">
                <a:solidFill>
                  <a:srgbClr val="000000"/>
                </a:solidFill>
                <a:latin typeface="Arial"/>
                <a:cs typeface="Arial"/>
              </a:rPr>
              <a:t> </a:t>
            </a:r>
            <a:r>
              <a:rPr sz="900" dirty="0">
                <a:solidFill>
                  <a:srgbClr val="000000"/>
                </a:solidFill>
                <a:latin typeface="Arial"/>
                <a:cs typeface="Arial"/>
              </a:rPr>
              <a:t>como</a:t>
            </a:r>
            <a:r>
              <a:rPr sz="900" spc="280" dirty="0">
                <a:solidFill>
                  <a:srgbClr val="000000"/>
                </a:solidFill>
                <a:latin typeface="Arial"/>
                <a:cs typeface="Arial"/>
              </a:rPr>
              <a:t> </a:t>
            </a:r>
            <a:r>
              <a:rPr sz="900" dirty="0">
                <a:solidFill>
                  <a:srgbClr val="000000"/>
                </a:solidFill>
                <a:latin typeface="Arial"/>
                <a:cs typeface="Arial"/>
              </a:rPr>
              <a:t>ajustar</a:t>
            </a:r>
            <a:r>
              <a:rPr sz="900" spc="265" dirty="0">
                <a:solidFill>
                  <a:srgbClr val="000000"/>
                </a:solidFill>
                <a:latin typeface="Arial"/>
                <a:cs typeface="Arial"/>
              </a:rPr>
              <a:t> </a:t>
            </a:r>
            <a:r>
              <a:rPr sz="900" dirty="0">
                <a:solidFill>
                  <a:srgbClr val="000000"/>
                </a:solidFill>
                <a:latin typeface="Arial"/>
                <a:cs typeface="Arial"/>
              </a:rPr>
              <a:t>o</a:t>
            </a:r>
            <a:r>
              <a:rPr sz="900" spc="292" dirty="0">
                <a:solidFill>
                  <a:srgbClr val="000000"/>
                </a:solidFill>
                <a:latin typeface="Arial"/>
                <a:cs typeface="Arial"/>
              </a:rPr>
              <a:t> </a:t>
            </a:r>
            <a:r>
              <a:rPr sz="900" dirty="0">
                <a:solidFill>
                  <a:srgbClr val="000000"/>
                </a:solidFill>
                <a:latin typeface="Arial"/>
                <a:cs typeface="Arial"/>
              </a:rPr>
              <a:t>feixe</a:t>
            </a:r>
            <a:r>
              <a:rPr sz="900" spc="280" dirty="0">
                <a:solidFill>
                  <a:srgbClr val="000000"/>
                </a:solidFill>
                <a:latin typeface="Arial"/>
                <a:cs typeface="Arial"/>
              </a:rPr>
              <a:t> </a:t>
            </a:r>
            <a:r>
              <a:rPr sz="900" dirty="0">
                <a:solidFill>
                  <a:srgbClr val="000000"/>
                </a:solidFill>
                <a:latin typeface="Arial"/>
                <a:cs typeface="Arial"/>
              </a:rPr>
              <a:t>de</a:t>
            </a:r>
            <a:r>
              <a:rPr sz="900" spc="288" dirty="0">
                <a:solidFill>
                  <a:srgbClr val="000000"/>
                </a:solidFill>
                <a:latin typeface="Arial"/>
                <a:cs typeface="Arial"/>
              </a:rPr>
              <a:t> </a:t>
            </a:r>
            <a:r>
              <a:rPr sz="900" dirty="0">
                <a:solidFill>
                  <a:srgbClr val="000000"/>
                </a:solidFill>
                <a:latin typeface="Arial"/>
                <a:cs typeface="Arial"/>
              </a:rPr>
              <a:t>luz,</a:t>
            </a:r>
            <a:r>
              <a:rPr sz="900" spc="279" dirty="0">
                <a:solidFill>
                  <a:srgbClr val="000000"/>
                </a:solidFill>
                <a:latin typeface="Arial"/>
                <a:cs typeface="Arial"/>
              </a:rPr>
              <a:t> </a:t>
            </a:r>
            <a:r>
              <a:rPr sz="900" dirty="0">
                <a:solidFill>
                  <a:srgbClr val="000000"/>
                </a:solidFill>
                <a:latin typeface="Arial"/>
                <a:cs typeface="Arial"/>
              </a:rPr>
              <a:t>confie</a:t>
            </a:r>
            <a:r>
              <a:rPr sz="900" spc="280" dirty="0">
                <a:solidFill>
                  <a:srgbClr val="000000"/>
                </a:solidFill>
                <a:latin typeface="Arial"/>
                <a:cs typeface="Arial"/>
              </a:rPr>
              <a:t> </a:t>
            </a:r>
            <a:r>
              <a:rPr sz="900" dirty="0">
                <a:solidFill>
                  <a:srgbClr val="000000"/>
                </a:solidFill>
                <a:latin typeface="Arial"/>
                <a:cs typeface="Arial"/>
              </a:rPr>
              <a:t>esta</a:t>
            </a:r>
          </a:p>
          <a:p>
            <a:pPr marL="0" marR="0">
              <a:lnSpc>
                <a:spcPts val="1005"/>
              </a:lnSpc>
              <a:spcBef>
                <a:spcPts val="194"/>
              </a:spcBef>
              <a:spcAft>
                <a:spcPts val="0"/>
              </a:spcAft>
            </a:pPr>
            <a:r>
              <a:rPr sz="900" dirty="0">
                <a:solidFill>
                  <a:srgbClr val="000000"/>
                </a:solidFill>
                <a:latin typeface="Arial"/>
                <a:cs typeface="Arial"/>
              </a:rPr>
              <a:t>operação a um</a:t>
            </a:r>
            <a:r>
              <a:rPr sz="900" spc="12" dirty="0">
                <a:solidFill>
                  <a:srgbClr val="000000"/>
                </a:solidFill>
                <a:latin typeface="Arial"/>
                <a:cs typeface="Arial"/>
              </a:rPr>
              <a:t> </a:t>
            </a:r>
            <a:r>
              <a:rPr sz="900" dirty="0">
                <a:solidFill>
                  <a:srgbClr val="000000"/>
                </a:solidFill>
                <a:latin typeface="Arial"/>
                <a:cs typeface="Arial"/>
              </a:rPr>
              <a:t>Serviço de</a:t>
            </a:r>
            <a:r>
              <a:rPr sz="900" spc="-12" dirty="0">
                <a:solidFill>
                  <a:srgbClr val="000000"/>
                </a:solidFill>
                <a:latin typeface="Arial"/>
                <a:cs typeface="Arial"/>
              </a:rPr>
              <a:t> </a:t>
            </a:r>
            <a:r>
              <a:rPr sz="900" dirty="0">
                <a:solidFill>
                  <a:srgbClr val="000000"/>
                </a:solidFill>
                <a:latin typeface="Arial"/>
                <a:cs typeface="Arial"/>
              </a:rPr>
              <a:t>Assistência</a:t>
            </a:r>
            <a:r>
              <a:rPr sz="900" spc="24" dirty="0">
                <a:solidFill>
                  <a:srgbClr val="000000"/>
                </a:solidFill>
                <a:latin typeface="Arial"/>
                <a:cs typeface="Arial"/>
              </a:rPr>
              <a:t> </a:t>
            </a:r>
            <a:r>
              <a:rPr sz="900" dirty="0">
                <a:solidFill>
                  <a:srgbClr val="000000"/>
                </a:solidFill>
                <a:latin typeface="Arial"/>
                <a:cs typeface="Arial"/>
              </a:rPr>
              <a:t>Voge</a:t>
            </a:r>
          </a:p>
        </p:txBody>
      </p:sp>
      <p:sp>
        <p:nvSpPr>
          <p:cNvPr id="12" name="object 12"/>
          <p:cNvSpPr txBox="1"/>
          <p:nvPr/>
        </p:nvSpPr>
        <p:spPr>
          <a:xfrm>
            <a:off x="3964559" y="2858398"/>
            <a:ext cx="166067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Luz de curva auxiliar</a:t>
            </a:r>
          </a:p>
        </p:txBody>
      </p:sp>
      <p:sp>
        <p:nvSpPr>
          <p:cNvPr id="13" name="object 13"/>
          <p:cNvSpPr txBox="1"/>
          <p:nvPr/>
        </p:nvSpPr>
        <p:spPr>
          <a:xfrm>
            <a:off x="3964559" y="3139777"/>
            <a:ext cx="320743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145" dirty="0">
                <a:solidFill>
                  <a:srgbClr val="000000"/>
                </a:solidFill>
                <a:latin typeface="Arial"/>
                <a:cs typeface="Arial"/>
              </a:rPr>
              <a:t> </a:t>
            </a:r>
            <a:r>
              <a:rPr sz="900" dirty="0">
                <a:solidFill>
                  <a:srgbClr val="000000"/>
                </a:solidFill>
                <a:latin typeface="Arial"/>
                <a:cs typeface="Arial"/>
              </a:rPr>
              <a:t>luz</a:t>
            </a:r>
            <a:r>
              <a:rPr sz="900" spc="147" dirty="0">
                <a:solidFill>
                  <a:srgbClr val="000000"/>
                </a:solidFill>
                <a:latin typeface="Arial"/>
                <a:cs typeface="Arial"/>
              </a:rPr>
              <a:t> </a:t>
            </a:r>
            <a:r>
              <a:rPr sz="900" dirty="0">
                <a:solidFill>
                  <a:srgbClr val="000000"/>
                </a:solidFill>
                <a:latin typeface="Arial"/>
                <a:cs typeface="Arial"/>
              </a:rPr>
              <a:t>de</a:t>
            </a:r>
            <a:r>
              <a:rPr sz="900" spc="156" dirty="0">
                <a:solidFill>
                  <a:srgbClr val="000000"/>
                </a:solidFill>
                <a:latin typeface="Arial"/>
                <a:cs typeface="Arial"/>
              </a:rPr>
              <a:t> </a:t>
            </a:r>
            <a:r>
              <a:rPr sz="900" dirty="0">
                <a:solidFill>
                  <a:srgbClr val="000000"/>
                </a:solidFill>
                <a:latin typeface="Arial"/>
                <a:cs typeface="Arial"/>
              </a:rPr>
              <a:t>curva</a:t>
            </a:r>
            <a:r>
              <a:rPr sz="900" spc="146" dirty="0">
                <a:solidFill>
                  <a:srgbClr val="000000"/>
                </a:solidFill>
                <a:latin typeface="Arial"/>
                <a:cs typeface="Arial"/>
              </a:rPr>
              <a:t> </a:t>
            </a:r>
            <a:r>
              <a:rPr sz="900" dirty="0">
                <a:solidFill>
                  <a:srgbClr val="000000"/>
                </a:solidFill>
                <a:latin typeface="Arial"/>
                <a:cs typeface="Arial"/>
              </a:rPr>
              <a:t>auxiliar</a:t>
            </a:r>
            <a:r>
              <a:rPr sz="900" spc="151" dirty="0">
                <a:solidFill>
                  <a:srgbClr val="000000"/>
                </a:solidFill>
                <a:latin typeface="Arial"/>
                <a:cs typeface="Arial"/>
              </a:rPr>
              <a:t> </a:t>
            </a:r>
            <a:r>
              <a:rPr sz="900" dirty="0">
                <a:solidFill>
                  <a:srgbClr val="000000"/>
                </a:solidFill>
                <a:latin typeface="Arial"/>
                <a:cs typeface="Arial"/>
              </a:rPr>
              <a:t>amplia</a:t>
            </a:r>
            <a:r>
              <a:rPr sz="900" spc="151" dirty="0">
                <a:solidFill>
                  <a:srgbClr val="000000"/>
                </a:solidFill>
                <a:latin typeface="Arial"/>
                <a:cs typeface="Arial"/>
              </a:rPr>
              <a:t> </a:t>
            </a:r>
            <a:r>
              <a:rPr sz="900" dirty="0">
                <a:solidFill>
                  <a:srgbClr val="000000"/>
                </a:solidFill>
                <a:latin typeface="Arial"/>
                <a:cs typeface="Arial"/>
              </a:rPr>
              <a:t>o</a:t>
            </a:r>
            <a:r>
              <a:rPr sz="900" spc="148" dirty="0">
                <a:solidFill>
                  <a:srgbClr val="000000"/>
                </a:solidFill>
                <a:latin typeface="Arial"/>
                <a:cs typeface="Arial"/>
              </a:rPr>
              <a:t> </a:t>
            </a:r>
            <a:r>
              <a:rPr sz="900" dirty="0">
                <a:solidFill>
                  <a:srgbClr val="000000"/>
                </a:solidFill>
                <a:latin typeface="Arial"/>
                <a:cs typeface="Arial"/>
              </a:rPr>
              <a:t>campo</a:t>
            </a:r>
            <a:r>
              <a:rPr sz="900" spc="149" dirty="0">
                <a:solidFill>
                  <a:srgbClr val="000000"/>
                </a:solidFill>
                <a:latin typeface="Arial"/>
                <a:cs typeface="Arial"/>
              </a:rPr>
              <a:t> </a:t>
            </a:r>
            <a:r>
              <a:rPr sz="900" dirty="0">
                <a:solidFill>
                  <a:srgbClr val="000000"/>
                </a:solidFill>
                <a:latin typeface="Arial"/>
                <a:cs typeface="Arial"/>
              </a:rPr>
              <a:t>visual</a:t>
            </a:r>
            <a:r>
              <a:rPr sz="900" spc="149" dirty="0">
                <a:solidFill>
                  <a:srgbClr val="000000"/>
                </a:solidFill>
                <a:latin typeface="Arial"/>
                <a:cs typeface="Arial"/>
              </a:rPr>
              <a:t> </a:t>
            </a:r>
            <a:r>
              <a:rPr sz="900" dirty="0">
                <a:solidFill>
                  <a:srgbClr val="000000"/>
                </a:solidFill>
                <a:latin typeface="Arial"/>
                <a:cs typeface="Arial"/>
              </a:rPr>
              <a:t>para</a:t>
            </a:r>
            <a:r>
              <a:rPr sz="900" spc="150" dirty="0">
                <a:solidFill>
                  <a:srgbClr val="000000"/>
                </a:solidFill>
                <a:latin typeface="Arial"/>
                <a:cs typeface="Arial"/>
              </a:rPr>
              <a:t> </a:t>
            </a:r>
            <a:r>
              <a:rPr sz="900" dirty="0">
                <a:solidFill>
                  <a:srgbClr val="000000"/>
                </a:solidFill>
                <a:latin typeface="Arial"/>
                <a:cs typeface="Arial"/>
              </a:rPr>
              <a:t>tornar</a:t>
            </a:r>
          </a:p>
          <a:p>
            <a:pPr marL="0" marR="0">
              <a:lnSpc>
                <a:spcPts val="1005"/>
              </a:lnSpc>
              <a:spcBef>
                <a:spcPts val="194"/>
              </a:spcBef>
              <a:spcAft>
                <a:spcPts val="0"/>
              </a:spcAft>
            </a:pPr>
            <a:r>
              <a:rPr sz="900" dirty="0">
                <a:solidFill>
                  <a:srgbClr val="000000"/>
                </a:solidFill>
                <a:latin typeface="Arial"/>
                <a:cs typeface="Arial"/>
              </a:rPr>
              <a:t>mais segura a condução noturna.</a:t>
            </a:r>
          </a:p>
        </p:txBody>
      </p:sp>
      <p:sp>
        <p:nvSpPr>
          <p:cNvPr id="14" name="object 14"/>
          <p:cNvSpPr txBox="1"/>
          <p:nvPr/>
        </p:nvSpPr>
        <p:spPr>
          <a:xfrm>
            <a:off x="3964559" y="3520777"/>
            <a:ext cx="3207338"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Esta</a:t>
            </a:r>
            <a:r>
              <a:rPr sz="900" spc="316" dirty="0">
                <a:solidFill>
                  <a:srgbClr val="000000"/>
                </a:solidFill>
                <a:latin typeface="Arial"/>
                <a:cs typeface="Arial"/>
              </a:rPr>
              <a:t> </a:t>
            </a:r>
            <a:r>
              <a:rPr sz="900" dirty="0">
                <a:solidFill>
                  <a:srgbClr val="000000"/>
                </a:solidFill>
                <a:latin typeface="Arial"/>
                <a:cs typeface="Arial"/>
              </a:rPr>
              <a:t>luz</a:t>
            </a:r>
            <a:r>
              <a:rPr sz="900" spc="321" dirty="0">
                <a:solidFill>
                  <a:srgbClr val="000000"/>
                </a:solidFill>
                <a:latin typeface="Arial"/>
                <a:cs typeface="Arial"/>
              </a:rPr>
              <a:t> </a:t>
            </a:r>
            <a:r>
              <a:rPr sz="900" dirty="0">
                <a:solidFill>
                  <a:srgbClr val="000000"/>
                </a:solidFill>
                <a:latin typeface="Arial"/>
                <a:cs typeface="Arial"/>
              </a:rPr>
              <a:t>funciona</a:t>
            </a:r>
            <a:r>
              <a:rPr sz="900" spc="326" dirty="0">
                <a:solidFill>
                  <a:srgbClr val="000000"/>
                </a:solidFill>
                <a:latin typeface="Arial"/>
                <a:cs typeface="Arial"/>
              </a:rPr>
              <a:t> </a:t>
            </a:r>
            <a:r>
              <a:rPr sz="900" dirty="0">
                <a:solidFill>
                  <a:srgbClr val="000000"/>
                </a:solidFill>
                <a:latin typeface="Arial"/>
                <a:cs typeface="Arial"/>
              </a:rPr>
              <a:t>apenas</a:t>
            </a:r>
            <a:r>
              <a:rPr sz="900" spc="321" dirty="0">
                <a:solidFill>
                  <a:srgbClr val="000000"/>
                </a:solidFill>
                <a:latin typeface="Arial"/>
                <a:cs typeface="Arial"/>
              </a:rPr>
              <a:t> </a:t>
            </a:r>
            <a:r>
              <a:rPr sz="900" dirty="0">
                <a:solidFill>
                  <a:srgbClr val="000000"/>
                </a:solidFill>
                <a:latin typeface="Arial"/>
                <a:cs typeface="Arial"/>
              </a:rPr>
              <a:t>com</a:t>
            </a:r>
            <a:r>
              <a:rPr sz="900" spc="321" dirty="0">
                <a:solidFill>
                  <a:srgbClr val="000000"/>
                </a:solidFill>
                <a:latin typeface="Arial"/>
                <a:cs typeface="Arial"/>
              </a:rPr>
              <a:t> </a:t>
            </a:r>
            <a:r>
              <a:rPr sz="900" dirty="0">
                <a:solidFill>
                  <a:srgbClr val="000000"/>
                </a:solidFill>
                <a:latin typeface="Arial"/>
                <a:cs typeface="Arial"/>
              </a:rPr>
              <a:t>as</a:t>
            </a:r>
            <a:r>
              <a:rPr sz="900" spc="316" dirty="0">
                <a:solidFill>
                  <a:srgbClr val="000000"/>
                </a:solidFill>
                <a:latin typeface="Arial"/>
                <a:cs typeface="Arial"/>
              </a:rPr>
              <a:t> </a:t>
            </a:r>
            <a:r>
              <a:rPr sz="900" dirty="0">
                <a:solidFill>
                  <a:srgbClr val="000000"/>
                </a:solidFill>
                <a:latin typeface="Arial"/>
                <a:cs typeface="Arial"/>
              </a:rPr>
              <a:t>luzes</a:t>
            </a:r>
            <a:r>
              <a:rPr sz="900" spc="321" dirty="0">
                <a:solidFill>
                  <a:srgbClr val="000000"/>
                </a:solidFill>
                <a:latin typeface="Arial"/>
                <a:cs typeface="Arial"/>
              </a:rPr>
              <a:t> </a:t>
            </a:r>
            <a:r>
              <a:rPr sz="900" dirty="0">
                <a:solidFill>
                  <a:srgbClr val="000000"/>
                </a:solidFill>
                <a:latin typeface="Arial"/>
                <a:cs typeface="Arial"/>
              </a:rPr>
              <a:t>médias</a:t>
            </a:r>
            <a:r>
              <a:rPr sz="900" spc="320" dirty="0">
                <a:solidFill>
                  <a:srgbClr val="000000"/>
                </a:solidFill>
                <a:latin typeface="Arial"/>
                <a:cs typeface="Arial"/>
              </a:rPr>
              <a:t> </a:t>
            </a:r>
            <a:r>
              <a:rPr sz="900" dirty="0">
                <a:solidFill>
                  <a:srgbClr val="000000"/>
                </a:solidFill>
                <a:latin typeface="Arial"/>
                <a:cs typeface="Arial"/>
              </a:rPr>
              <a:t>ou</a:t>
            </a:r>
            <a:r>
              <a:rPr sz="900" spc="313"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a:solidFill>
                  <a:srgbClr val="000000"/>
                </a:solidFill>
                <a:latin typeface="Arial"/>
                <a:cs typeface="Arial"/>
              </a:rPr>
              <a:t>cruzamento.</a:t>
            </a:r>
            <a:endParaRPr sz="900" dirty="0">
              <a:solidFill>
                <a:srgbClr val="000000"/>
              </a:solidFill>
              <a:latin typeface="Arial"/>
              <a:cs typeface="Arial"/>
            </a:endParaRPr>
          </a:p>
        </p:txBody>
      </p:sp>
      <p:sp>
        <p:nvSpPr>
          <p:cNvPr id="15" name="object 15"/>
          <p:cNvSpPr txBox="1"/>
          <p:nvPr/>
        </p:nvSpPr>
        <p:spPr>
          <a:xfrm>
            <a:off x="541020" y="3621945"/>
            <a:ext cx="320706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266" dirty="0">
                <a:solidFill>
                  <a:srgbClr val="000000"/>
                </a:solidFill>
                <a:latin typeface="Arial"/>
                <a:cs typeface="Arial"/>
              </a:rPr>
              <a:t> </a:t>
            </a:r>
            <a:r>
              <a:rPr sz="900" dirty="0">
                <a:solidFill>
                  <a:srgbClr val="000000"/>
                </a:solidFill>
                <a:latin typeface="Arial"/>
                <a:cs typeface="Arial"/>
              </a:rPr>
              <a:t>altura</a:t>
            </a:r>
            <a:r>
              <a:rPr sz="900" spc="272" dirty="0">
                <a:solidFill>
                  <a:srgbClr val="000000"/>
                </a:solidFill>
                <a:latin typeface="Arial"/>
                <a:cs typeface="Arial"/>
              </a:rPr>
              <a:t> </a:t>
            </a:r>
            <a:r>
              <a:rPr sz="900" dirty="0">
                <a:solidFill>
                  <a:srgbClr val="000000"/>
                </a:solidFill>
                <a:latin typeface="Arial"/>
                <a:cs typeface="Arial"/>
              </a:rPr>
              <a:t>do</a:t>
            </a:r>
            <a:r>
              <a:rPr sz="900" spc="265" dirty="0">
                <a:solidFill>
                  <a:srgbClr val="000000"/>
                </a:solidFill>
                <a:latin typeface="Arial"/>
                <a:cs typeface="Arial"/>
              </a:rPr>
              <a:t> </a:t>
            </a:r>
            <a:r>
              <a:rPr sz="900" dirty="0">
                <a:solidFill>
                  <a:srgbClr val="000000"/>
                </a:solidFill>
                <a:latin typeface="Arial"/>
                <a:cs typeface="Arial"/>
              </a:rPr>
              <a:t>feixe</a:t>
            </a:r>
            <a:r>
              <a:rPr sz="900" spc="270" dirty="0">
                <a:solidFill>
                  <a:srgbClr val="000000"/>
                </a:solidFill>
                <a:latin typeface="Arial"/>
                <a:cs typeface="Arial"/>
              </a:rPr>
              <a:t> </a:t>
            </a:r>
            <a:r>
              <a:rPr sz="900" dirty="0">
                <a:solidFill>
                  <a:srgbClr val="000000"/>
                </a:solidFill>
                <a:latin typeface="Arial"/>
                <a:cs typeface="Arial"/>
              </a:rPr>
              <a:t>da</a:t>
            </a:r>
            <a:r>
              <a:rPr sz="900" spc="265" dirty="0">
                <a:solidFill>
                  <a:srgbClr val="000000"/>
                </a:solidFill>
                <a:latin typeface="Arial"/>
                <a:cs typeface="Arial"/>
              </a:rPr>
              <a:t> </a:t>
            </a:r>
            <a:r>
              <a:rPr sz="900" dirty="0">
                <a:solidFill>
                  <a:srgbClr val="000000"/>
                </a:solidFill>
                <a:latin typeface="Arial"/>
                <a:cs typeface="Arial"/>
              </a:rPr>
              <a:t>luz</a:t>
            </a:r>
            <a:r>
              <a:rPr sz="900" spc="273" dirty="0">
                <a:solidFill>
                  <a:srgbClr val="000000"/>
                </a:solidFill>
                <a:latin typeface="Arial"/>
                <a:cs typeface="Arial"/>
              </a:rPr>
              <a:t> </a:t>
            </a:r>
            <a:r>
              <a:rPr sz="900" dirty="0">
                <a:solidFill>
                  <a:srgbClr val="000000"/>
                </a:solidFill>
                <a:latin typeface="Arial"/>
                <a:cs typeface="Arial"/>
              </a:rPr>
              <a:t>do</a:t>
            </a:r>
            <a:r>
              <a:rPr sz="900" spc="254" dirty="0">
                <a:solidFill>
                  <a:srgbClr val="000000"/>
                </a:solidFill>
                <a:latin typeface="Arial"/>
                <a:cs typeface="Arial"/>
              </a:rPr>
              <a:t> </a:t>
            </a:r>
            <a:r>
              <a:rPr sz="900" dirty="0">
                <a:solidFill>
                  <a:srgbClr val="000000"/>
                </a:solidFill>
                <a:latin typeface="Arial"/>
                <a:cs typeface="Arial"/>
              </a:rPr>
              <a:t>farol</a:t>
            </a:r>
            <a:r>
              <a:rPr sz="900" spc="266" dirty="0">
                <a:solidFill>
                  <a:srgbClr val="000000"/>
                </a:solidFill>
                <a:latin typeface="Arial"/>
                <a:cs typeface="Arial"/>
              </a:rPr>
              <a:t> </a:t>
            </a:r>
            <a:r>
              <a:rPr sz="900" dirty="0">
                <a:solidFill>
                  <a:srgbClr val="000000"/>
                </a:solidFill>
                <a:latin typeface="Arial"/>
                <a:cs typeface="Arial"/>
              </a:rPr>
              <a:t>deve</a:t>
            </a:r>
            <a:r>
              <a:rPr sz="900" spc="267" dirty="0">
                <a:solidFill>
                  <a:srgbClr val="000000"/>
                </a:solidFill>
                <a:latin typeface="Arial"/>
                <a:cs typeface="Arial"/>
              </a:rPr>
              <a:t> </a:t>
            </a:r>
            <a:r>
              <a:rPr sz="900" dirty="0">
                <a:solidFill>
                  <a:srgbClr val="000000"/>
                </a:solidFill>
                <a:latin typeface="Arial"/>
                <a:cs typeface="Arial"/>
              </a:rPr>
              <a:t>ser</a:t>
            </a:r>
            <a:r>
              <a:rPr sz="900" spc="268" dirty="0">
                <a:solidFill>
                  <a:srgbClr val="000000"/>
                </a:solidFill>
                <a:latin typeface="Arial"/>
                <a:cs typeface="Arial"/>
              </a:rPr>
              <a:t> </a:t>
            </a:r>
            <a:r>
              <a:rPr sz="900" dirty="0">
                <a:solidFill>
                  <a:srgbClr val="000000"/>
                </a:solidFill>
                <a:latin typeface="Arial"/>
                <a:cs typeface="Arial"/>
              </a:rPr>
              <a:t>correta</a:t>
            </a:r>
            <a:r>
              <a:rPr sz="900" spc="269"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qualquer carga.</a:t>
            </a:r>
          </a:p>
        </p:txBody>
      </p:sp>
      <p:sp>
        <p:nvSpPr>
          <p:cNvPr id="16" name="object 16"/>
          <p:cNvSpPr txBox="1"/>
          <p:nvPr/>
        </p:nvSpPr>
        <p:spPr>
          <a:xfrm>
            <a:off x="541020" y="4002894"/>
            <a:ext cx="321126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Para</a:t>
            </a:r>
            <a:r>
              <a:rPr sz="900" spc="266" dirty="0">
                <a:solidFill>
                  <a:srgbClr val="000000"/>
                </a:solidFill>
                <a:latin typeface="Arial"/>
                <a:cs typeface="Arial"/>
              </a:rPr>
              <a:t> </a:t>
            </a:r>
            <a:r>
              <a:rPr sz="900" dirty="0">
                <a:solidFill>
                  <a:srgbClr val="000000"/>
                </a:solidFill>
                <a:latin typeface="Arial"/>
                <a:cs typeface="Arial"/>
              </a:rPr>
              <a:t>conseguir</a:t>
            </a:r>
            <a:r>
              <a:rPr sz="900" spc="265" dirty="0">
                <a:solidFill>
                  <a:srgbClr val="000000"/>
                </a:solidFill>
                <a:latin typeface="Arial"/>
                <a:cs typeface="Arial"/>
              </a:rPr>
              <a:t> </a:t>
            </a:r>
            <a:r>
              <a:rPr sz="900" spc="10" dirty="0">
                <a:solidFill>
                  <a:srgbClr val="000000"/>
                </a:solidFill>
                <a:latin typeface="Arial"/>
                <a:cs typeface="Arial"/>
              </a:rPr>
              <a:t>uma</a:t>
            </a:r>
            <a:r>
              <a:rPr sz="900" spc="247" dirty="0">
                <a:solidFill>
                  <a:srgbClr val="000000"/>
                </a:solidFill>
                <a:latin typeface="Arial"/>
                <a:cs typeface="Arial"/>
              </a:rPr>
              <a:t> </a:t>
            </a:r>
            <a:r>
              <a:rPr sz="900" dirty="0">
                <a:solidFill>
                  <a:srgbClr val="000000"/>
                </a:solidFill>
                <a:latin typeface="Arial"/>
                <a:cs typeface="Arial"/>
              </a:rPr>
              <a:t>condução</a:t>
            </a:r>
            <a:r>
              <a:rPr sz="900" spc="282" dirty="0">
                <a:solidFill>
                  <a:srgbClr val="000000"/>
                </a:solidFill>
                <a:latin typeface="Arial"/>
                <a:cs typeface="Arial"/>
              </a:rPr>
              <a:t> </a:t>
            </a:r>
            <a:r>
              <a:rPr sz="900" dirty="0">
                <a:solidFill>
                  <a:srgbClr val="000000"/>
                </a:solidFill>
                <a:latin typeface="Arial"/>
                <a:cs typeface="Arial"/>
              </a:rPr>
              <a:t>noturna</a:t>
            </a:r>
            <a:r>
              <a:rPr sz="900" spc="269" dirty="0">
                <a:solidFill>
                  <a:srgbClr val="000000"/>
                </a:solidFill>
                <a:latin typeface="Arial"/>
                <a:cs typeface="Arial"/>
              </a:rPr>
              <a:t> </a:t>
            </a:r>
            <a:r>
              <a:rPr sz="900" dirty="0">
                <a:solidFill>
                  <a:srgbClr val="000000"/>
                </a:solidFill>
                <a:latin typeface="Arial"/>
                <a:cs typeface="Arial"/>
              </a:rPr>
              <a:t>segura,</a:t>
            </a:r>
            <a:r>
              <a:rPr sz="900" spc="267" dirty="0">
                <a:solidFill>
                  <a:srgbClr val="000000"/>
                </a:solidFill>
                <a:latin typeface="Arial"/>
                <a:cs typeface="Arial"/>
              </a:rPr>
              <a:t> </a:t>
            </a:r>
            <a:r>
              <a:rPr sz="900" dirty="0">
                <a:solidFill>
                  <a:srgbClr val="000000"/>
                </a:solidFill>
                <a:latin typeface="Arial"/>
                <a:cs typeface="Arial"/>
              </a:rPr>
              <a:t>ajuste</a:t>
            </a:r>
            <a:r>
              <a:rPr sz="900" spc="284"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feixe da</a:t>
            </a:r>
            <a:r>
              <a:rPr sz="900" spc="-12" dirty="0">
                <a:solidFill>
                  <a:srgbClr val="000000"/>
                </a:solidFill>
                <a:latin typeface="Arial"/>
                <a:cs typeface="Arial"/>
              </a:rPr>
              <a:t> </a:t>
            </a:r>
            <a:r>
              <a:rPr sz="900" dirty="0">
                <a:solidFill>
                  <a:srgbClr val="000000"/>
                </a:solidFill>
                <a:latin typeface="Arial"/>
                <a:cs typeface="Arial"/>
              </a:rPr>
              <a:t>luz do</a:t>
            </a:r>
            <a:r>
              <a:rPr sz="900" spc="-12" dirty="0">
                <a:solidFill>
                  <a:srgbClr val="000000"/>
                </a:solidFill>
                <a:latin typeface="Arial"/>
                <a:cs typeface="Arial"/>
              </a:rPr>
              <a:t> </a:t>
            </a:r>
            <a:r>
              <a:rPr sz="900" dirty="0">
                <a:solidFill>
                  <a:srgbClr val="000000"/>
                </a:solidFill>
                <a:latin typeface="Arial"/>
                <a:cs typeface="Arial"/>
              </a:rPr>
              <a:t>farol adaptando-se a</a:t>
            </a:r>
            <a:r>
              <a:rPr sz="900" spc="10" dirty="0">
                <a:solidFill>
                  <a:srgbClr val="000000"/>
                </a:solidFill>
                <a:latin typeface="Arial"/>
                <a:cs typeface="Arial"/>
              </a:rPr>
              <a:t> </a:t>
            </a:r>
            <a:r>
              <a:rPr sz="900" dirty="0">
                <a:solidFill>
                  <a:srgbClr val="000000"/>
                </a:solidFill>
                <a:latin typeface="Arial"/>
                <a:cs typeface="Arial"/>
              </a:rPr>
              <a:t>diferentes cargas.</a:t>
            </a:r>
          </a:p>
        </p:txBody>
      </p:sp>
      <p:sp>
        <p:nvSpPr>
          <p:cNvPr id="17" name="object 17"/>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892931" y="3252596"/>
            <a:ext cx="3152267" cy="78371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964877" cy="188962"/>
          </a:xfrm>
          <a:prstGeom prst="rect">
            <a:avLst/>
          </a:prstGeom>
        </p:spPr>
        <p:txBody>
          <a:bodyPr vert="horz" wrap="square" lIns="0" tIns="0" rIns="0" bIns="0" rtlCol="0">
            <a:spAutoFit/>
          </a:bodyPr>
          <a:lstStyle/>
          <a:p>
            <a:pPr marL="0" marR="0">
              <a:lnSpc>
                <a:spcPts val="1568"/>
              </a:lnSpc>
              <a:spcBef>
                <a:spcPts val="0"/>
              </a:spcBef>
              <a:spcAft>
                <a:spcPts val="0"/>
              </a:spcAft>
            </a:pPr>
            <a:r>
              <a:rPr sz="1200" b="1" dirty="0">
                <a:solidFill>
                  <a:srgbClr val="000000"/>
                </a:solidFill>
                <a:latin typeface="Arial"/>
                <a:cs typeface="Arial"/>
              </a:rPr>
              <a:t>Rodagem</a:t>
            </a:r>
          </a:p>
        </p:txBody>
      </p:sp>
      <p:sp>
        <p:nvSpPr>
          <p:cNvPr id="6" name="object 6"/>
          <p:cNvSpPr txBox="1"/>
          <p:nvPr/>
        </p:nvSpPr>
        <p:spPr>
          <a:xfrm>
            <a:off x="3964559" y="607018"/>
            <a:ext cx="165290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Rodagem dos pneus</a:t>
            </a:r>
          </a:p>
        </p:txBody>
      </p:sp>
      <p:sp>
        <p:nvSpPr>
          <p:cNvPr id="7" name="object 7"/>
          <p:cNvSpPr txBox="1"/>
          <p:nvPr/>
        </p:nvSpPr>
        <p:spPr>
          <a:xfrm>
            <a:off x="541020" y="888397"/>
            <a:ext cx="3210920" cy="9281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325" dirty="0">
                <a:solidFill>
                  <a:srgbClr val="000000"/>
                </a:solidFill>
                <a:latin typeface="Arial"/>
                <a:cs typeface="Arial"/>
              </a:rPr>
              <a:t> </a:t>
            </a:r>
            <a:r>
              <a:rPr sz="900" dirty="0">
                <a:solidFill>
                  <a:srgbClr val="000000"/>
                </a:solidFill>
                <a:latin typeface="Arial"/>
                <a:cs typeface="Arial"/>
              </a:rPr>
              <a:t>rodagem</a:t>
            </a:r>
            <a:r>
              <a:rPr sz="900" spc="319" dirty="0">
                <a:solidFill>
                  <a:srgbClr val="000000"/>
                </a:solidFill>
                <a:latin typeface="Arial"/>
                <a:cs typeface="Arial"/>
              </a:rPr>
              <a:t> </a:t>
            </a:r>
            <a:r>
              <a:rPr sz="900" dirty="0">
                <a:solidFill>
                  <a:srgbClr val="000000"/>
                </a:solidFill>
                <a:latin typeface="Arial"/>
                <a:cs typeface="Arial"/>
              </a:rPr>
              <a:t>é</a:t>
            </a:r>
            <a:r>
              <a:rPr sz="900" spc="324" dirty="0">
                <a:solidFill>
                  <a:srgbClr val="000000"/>
                </a:solidFill>
                <a:latin typeface="Arial"/>
                <a:cs typeface="Arial"/>
              </a:rPr>
              <a:t> </a:t>
            </a:r>
            <a:r>
              <a:rPr sz="900" dirty="0">
                <a:solidFill>
                  <a:srgbClr val="000000"/>
                </a:solidFill>
                <a:latin typeface="Arial"/>
                <a:cs typeface="Arial"/>
              </a:rPr>
              <a:t>importante</a:t>
            </a:r>
            <a:r>
              <a:rPr sz="900" spc="319" dirty="0">
                <a:solidFill>
                  <a:srgbClr val="000000"/>
                </a:solidFill>
                <a:latin typeface="Arial"/>
                <a:cs typeface="Arial"/>
              </a:rPr>
              <a:t> </a:t>
            </a:r>
            <a:r>
              <a:rPr sz="900" dirty="0">
                <a:solidFill>
                  <a:srgbClr val="000000"/>
                </a:solidFill>
                <a:latin typeface="Arial"/>
                <a:cs typeface="Arial"/>
              </a:rPr>
              <a:t>para</a:t>
            </a:r>
            <a:r>
              <a:rPr sz="900" spc="337" dirty="0">
                <a:solidFill>
                  <a:srgbClr val="000000"/>
                </a:solidFill>
                <a:latin typeface="Arial"/>
                <a:cs typeface="Arial"/>
              </a:rPr>
              <a:t> </a:t>
            </a:r>
            <a:r>
              <a:rPr sz="900" dirty="0">
                <a:solidFill>
                  <a:srgbClr val="000000"/>
                </a:solidFill>
                <a:latin typeface="Arial"/>
                <a:cs typeface="Arial"/>
              </a:rPr>
              <a:t>a</a:t>
            </a:r>
            <a:r>
              <a:rPr sz="900" spc="317" dirty="0">
                <a:solidFill>
                  <a:srgbClr val="000000"/>
                </a:solidFill>
                <a:latin typeface="Arial"/>
                <a:cs typeface="Arial"/>
              </a:rPr>
              <a:t> </a:t>
            </a:r>
            <a:r>
              <a:rPr sz="900" dirty="0">
                <a:solidFill>
                  <a:srgbClr val="000000"/>
                </a:solidFill>
                <a:latin typeface="Arial"/>
                <a:cs typeface="Arial"/>
              </a:rPr>
              <a:t>vida</a:t>
            </a:r>
            <a:r>
              <a:rPr sz="900" spc="316" dirty="0">
                <a:solidFill>
                  <a:srgbClr val="000000"/>
                </a:solidFill>
                <a:latin typeface="Arial"/>
                <a:cs typeface="Arial"/>
              </a:rPr>
              <a:t> </a:t>
            </a:r>
            <a:r>
              <a:rPr sz="900" dirty="0">
                <a:solidFill>
                  <a:srgbClr val="000000"/>
                </a:solidFill>
                <a:latin typeface="Arial"/>
                <a:cs typeface="Arial"/>
              </a:rPr>
              <a:t>útil</a:t>
            </a:r>
            <a:r>
              <a:rPr sz="900" spc="330" dirty="0">
                <a:solidFill>
                  <a:srgbClr val="000000"/>
                </a:solidFill>
                <a:latin typeface="Arial"/>
                <a:cs typeface="Arial"/>
              </a:rPr>
              <a:t> </a:t>
            </a:r>
            <a:r>
              <a:rPr sz="900" dirty="0">
                <a:solidFill>
                  <a:srgbClr val="000000"/>
                </a:solidFill>
                <a:latin typeface="Arial"/>
                <a:cs typeface="Arial"/>
              </a:rPr>
              <a:t>do</a:t>
            </a:r>
            <a:r>
              <a:rPr sz="900" spc="324" dirty="0">
                <a:solidFill>
                  <a:srgbClr val="000000"/>
                </a:solidFill>
                <a:latin typeface="Arial"/>
                <a:cs typeface="Arial"/>
              </a:rPr>
              <a:t> </a:t>
            </a:r>
            <a:r>
              <a:rPr sz="900" dirty="0">
                <a:solidFill>
                  <a:srgbClr val="000000"/>
                </a:solidFill>
                <a:latin typeface="Arial"/>
                <a:cs typeface="Arial"/>
              </a:rPr>
              <a:t>veículo</a:t>
            </a:r>
            <a:r>
              <a:rPr sz="900" spc="304"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consumo</a:t>
            </a:r>
            <a:r>
              <a:rPr sz="900" spc="748" dirty="0">
                <a:solidFill>
                  <a:srgbClr val="000000"/>
                </a:solidFill>
                <a:latin typeface="Arial"/>
                <a:cs typeface="Arial"/>
              </a:rPr>
              <a:t> </a:t>
            </a:r>
            <a:r>
              <a:rPr sz="900" dirty="0">
                <a:solidFill>
                  <a:srgbClr val="000000"/>
                </a:solidFill>
                <a:latin typeface="Arial"/>
                <a:cs typeface="Arial"/>
              </a:rPr>
              <a:t>de</a:t>
            </a:r>
            <a:r>
              <a:rPr sz="900" spc="745" dirty="0">
                <a:solidFill>
                  <a:srgbClr val="000000"/>
                </a:solidFill>
                <a:latin typeface="Arial"/>
                <a:cs typeface="Arial"/>
              </a:rPr>
              <a:t> </a:t>
            </a:r>
            <a:r>
              <a:rPr sz="900" dirty="0">
                <a:solidFill>
                  <a:srgbClr val="000000"/>
                </a:solidFill>
                <a:latin typeface="Arial"/>
                <a:cs typeface="Arial"/>
              </a:rPr>
              <a:t>combustível.</a:t>
            </a:r>
            <a:r>
              <a:rPr sz="900" spc="747" dirty="0">
                <a:solidFill>
                  <a:srgbClr val="000000"/>
                </a:solidFill>
                <a:latin typeface="Arial"/>
                <a:cs typeface="Arial"/>
              </a:rPr>
              <a:t> </a:t>
            </a:r>
            <a:r>
              <a:rPr sz="900" dirty="0">
                <a:solidFill>
                  <a:srgbClr val="000000"/>
                </a:solidFill>
                <a:latin typeface="Arial"/>
                <a:cs typeface="Arial"/>
              </a:rPr>
              <a:t>Antes</a:t>
            </a:r>
            <a:r>
              <a:rPr sz="900" spc="752" dirty="0">
                <a:solidFill>
                  <a:srgbClr val="000000"/>
                </a:solidFill>
                <a:latin typeface="Arial"/>
                <a:cs typeface="Arial"/>
              </a:rPr>
              <a:t> </a:t>
            </a:r>
            <a:r>
              <a:rPr sz="900" dirty="0">
                <a:solidFill>
                  <a:srgbClr val="000000"/>
                </a:solidFill>
                <a:latin typeface="Arial"/>
                <a:cs typeface="Arial"/>
              </a:rPr>
              <a:t>de</a:t>
            </a:r>
            <a:r>
              <a:rPr sz="900" spc="746" dirty="0">
                <a:solidFill>
                  <a:srgbClr val="000000"/>
                </a:solidFill>
                <a:latin typeface="Arial"/>
                <a:cs typeface="Arial"/>
              </a:rPr>
              <a:t> </a:t>
            </a:r>
            <a:r>
              <a:rPr sz="900" dirty="0">
                <a:solidFill>
                  <a:srgbClr val="000000"/>
                </a:solidFill>
                <a:latin typeface="Arial"/>
                <a:cs typeface="Arial"/>
              </a:rPr>
              <a:t>conduzir,</a:t>
            </a:r>
            <a:r>
              <a:rPr sz="900" spc="747" dirty="0">
                <a:solidFill>
                  <a:srgbClr val="000000"/>
                </a:solidFill>
                <a:latin typeface="Arial"/>
                <a:cs typeface="Arial"/>
              </a:rPr>
              <a:t> </a:t>
            </a:r>
            <a:r>
              <a:rPr sz="900" dirty="0">
                <a:solidFill>
                  <a:srgbClr val="000000"/>
                </a:solidFill>
                <a:latin typeface="Arial"/>
                <a:cs typeface="Arial"/>
              </a:rPr>
              <a:t>leia</a:t>
            </a:r>
          </a:p>
          <a:p>
            <a:pPr marL="0" marR="0">
              <a:lnSpc>
                <a:spcPts val="1005"/>
              </a:lnSpc>
              <a:spcBef>
                <a:spcPts val="194"/>
              </a:spcBef>
              <a:spcAft>
                <a:spcPts val="0"/>
              </a:spcAft>
            </a:pPr>
            <a:r>
              <a:rPr sz="900" dirty="0">
                <a:solidFill>
                  <a:srgbClr val="000000"/>
                </a:solidFill>
                <a:latin typeface="Arial"/>
                <a:cs typeface="Arial"/>
              </a:rPr>
              <a:t>atentamente</a:t>
            </a:r>
            <a:r>
              <a:rPr sz="900" spc="401" dirty="0">
                <a:solidFill>
                  <a:srgbClr val="000000"/>
                </a:solidFill>
                <a:latin typeface="Arial"/>
                <a:cs typeface="Arial"/>
              </a:rPr>
              <a:t> </a:t>
            </a:r>
            <a:r>
              <a:rPr sz="900" dirty="0">
                <a:solidFill>
                  <a:srgbClr val="000000"/>
                </a:solidFill>
                <a:latin typeface="Arial"/>
                <a:cs typeface="Arial"/>
              </a:rPr>
              <a:t>o</a:t>
            </a:r>
            <a:r>
              <a:rPr sz="900" spc="400" dirty="0">
                <a:solidFill>
                  <a:srgbClr val="000000"/>
                </a:solidFill>
                <a:latin typeface="Arial"/>
                <a:cs typeface="Arial"/>
              </a:rPr>
              <a:t> </a:t>
            </a:r>
            <a:r>
              <a:rPr sz="900" dirty="0">
                <a:solidFill>
                  <a:srgbClr val="000000"/>
                </a:solidFill>
                <a:latin typeface="Arial"/>
                <a:cs typeface="Arial"/>
              </a:rPr>
              <a:t>Manual</a:t>
            </a:r>
            <a:r>
              <a:rPr sz="900" spc="402" dirty="0">
                <a:solidFill>
                  <a:srgbClr val="000000"/>
                </a:solidFill>
                <a:latin typeface="Arial"/>
                <a:cs typeface="Arial"/>
              </a:rPr>
              <a:t> </a:t>
            </a:r>
            <a:r>
              <a:rPr sz="900" dirty="0">
                <a:solidFill>
                  <a:srgbClr val="000000"/>
                </a:solidFill>
                <a:latin typeface="Arial"/>
                <a:cs typeface="Arial"/>
              </a:rPr>
              <a:t>do</a:t>
            </a:r>
            <a:r>
              <a:rPr sz="900" spc="385" dirty="0">
                <a:solidFill>
                  <a:srgbClr val="000000"/>
                </a:solidFill>
                <a:latin typeface="Arial"/>
                <a:cs typeface="Arial"/>
              </a:rPr>
              <a:t> </a:t>
            </a:r>
            <a:r>
              <a:rPr sz="900" dirty="0">
                <a:solidFill>
                  <a:srgbClr val="000000"/>
                </a:solidFill>
                <a:latin typeface="Arial"/>
                <a:cs typeface="Arial"/>
              </a:rPr>
              <a:t>Proprietário.</a:t>
            </a:r>
            <a:r>
              <a:rPr sz="900" spc="398" dirty="0">
                <a:solidFill>
                  <a:srgbClr val="000000"/>
                </a:solidFill>
                <a:latin typeface="Arial"/>
                <a:cs typeface="Arial"/>
              </a:rPr>
              <a:t> </a:t>
            </a:r>
            <a:r>
              <a:rPr sz="900" dirty="0">
                <a:solidFill>
                  <a:srgbClr val="000000"/>
                </a:solidFill>
                <a:latin typeface="Arial"/>
                <a:cs typeface="Arial"/>
              </a:rPr>
              <a:t>Uma</a:t>
            </a:r>
            <a:r>
              <a:rPr sz="900" spc="404" dirty="0">
                <a:solidFill>
                  <a:srgbClr val="000000"/>
                </a:solidFill>
                <a:latin typeface="Arial"/>
                <a:cs typeface="Arial"/>
              </a:rPr>
              <a:t> </a:t>
            </a:r>
            <a:r>
              <a:rPr sz="900" dirty="0">
                <a:solidFill>
                  <a:srgbClr val="000000"/>
                </a:solidFill>
                <a:latin typeface="Arial"/>
                <a:cs typeface="Arial"/>
              </a:rPr>
              <a:t>condução</a:t>
            </a:r>
          </a:p>
          <a:p>
            <a:pPr marL="0" marR="0">
              <a:lnSpc>
                <a:spcPts val="1005"/>
              </a:lnSpc>
              <a:spcBef>
                <a:spcPts val="194"/>
              </a:spcBef>
              <a:spcAft>
                <a:spcPts val="0"/>
              </a:spcAft>
            </a:pPr>
            <a:r>
              <a:rPr sz="900" dirty="0">
                <a:solidFill>
                  <a:srgbClr val="000000"/>
                </a:solidFill>
                <a:latin typeface="Arial"/>
                <a:cs typeface="Arial"/>
              </a:rPr>
              <a:t>correta</a:t>
            </a:r>
            <a:r>
              <a:rPr sz="900" spc="219" dirty="0">
                <a:solidFill>
                  <a:srgbClr val="000000"/>
                </a:solidFill>
                <a:latin typeface="Arial"/>
                <a:cs typeface="Arial"/>
              </a:rPr>
              <a:t> </a:t>
            </a:r>
            <a:r>
              <a:rPr sz="900" dirty="0">
                <a:solidFill>
                  <a:srgbClr val="000000"/>
                </a:solidFill>
                <a:latin typeface="Arial"/>
                <a:cs typeface="Arial"/>
              </a:rPr>
              <a:t>durante</a:t>
            </a:r>
            <a:r>
              <a:rPr sz="900" spc="209" dirty="0">
                <a:solidFill>
                  <a:srgbClr val="000000"/>
                </a:solidFill>
                <a:latin typeface="Arial"/>
                <a:cs typeface="Arial"/>
              </a:rPr>
              <a:t> </a:t>
            </a:r>
            <a:r>
              <a:rPr sz="900" dirty="0">
                <a:solidFill>
                  <a:srgbClr val="000000"/>
                </a:solidFill>
                <a:latin typeface="Arial"/>
                <a:cs typeface="Arial"/>
              </a:rPr>
              <a:t>os</a:t>
            </a:r>
            <a:r>
              <a:rPr sz="900" spc="208" dirty="0">
                <a:solidFill>
                  <a:srgbClr val="000000"/>
                </a:solidFill>
                <a:latin typeface="Arial"/>
                <a:cs typeface="Arial"/>
              </a:rPr>
              <a:t> </a:t>
            </a:r>
            <a:r>
              <a:rPr sz="900">
                <a:solidFill>
                  <a:srgbClr val="000000"/>
                </a:solidFill>
                <a:latin typeface="Arial"/>
                <a:cs typeface="Arial"/>
              </a:rPr>
              <a:t>primeiros</a:t>
            </a:r>
            <a:r>
              <a:rPr sz="900" spc="210">
                <a:solidFill>
                  <a:srgbClr val="000000"/>
                </a:solidFill>
                <a:latin typeface="Arial"/>
                <a:cs typeface="Arial"/>
              </a:rPr>
              <a:t> </a:t>
            </a:r>
            <a:r>
              <a:rPr sz="900">
                <a:solidFill>
                  <a:srgbClr val="000000"/>
                </a:solidFill>
                <a:latin typeface="Arial"/>
                <a:cs typeface="Arial"/>
              </a:rPr>
              <a:t>1</a:t>
            </a:r>
            <a:r>
              <a:rPr lang="pt-BR" sz="900">
                <a:solidFill>
                  <a:srgbClr val="000000"/>
                </a:solidFill>
                <a:latin typeface="Arial"/>
                <a:cs typeface="Arial"/>
              </a:rPr>
              <a:t>.</a:t>
            </a:r>
            <a:r>
              <a:rPr sz="900">
                <a:solidFill>
                  <a:srgbClr val="000000"/>
                </a:solidFill>
                <a:latin typeface="Arial"/>
                <a:cs typeface="Arial"/>
              </a:rPr>
              <a:t>000</a:t>
            </a:r>
            <a:r>
              <a:rPr sz="900" spc="208">
                <a:solidFill>
                  <a:srgbClr val="000000"/>
                </a:solidFill>
                <a:latin typeface="Arial"/>
                <a:cs typeface="Arial"/>
              </a:rPr>
              <a:t> </a:t>
            </a:r>
            <a:r>
              <a:rPr sz="900" dirty="0">
                <a:solidFill>
                  <a:srgbClr val="000000"/>
                </a:solidFill>
                <a:latin typeface="Arial"/>
                <a:cs typeface="Arial"/>
              </a:rPr>
              <a:t>km</a:t>
            </a:r>
            <a:r>
              <a:rPr sz="900" spc="206" dirty="0">
                <a:solidFill>
                  <a:srgbClr val="000000"/>
                </a:solidFill>
                <a:latin typeface="Arial"/>
                <a:cs typeface="Arial"/>
              </a:rPr>
              <a:t> </a:t>
            </a:r>
            <a:r>
              <a:rPr sz="900" dirty="0">
                <a:solidFill>
                  <a:srgbClr val="000000"/>
                </a:solidFill>
                <a:latin typeface="Arial"/>
                <a:cs typeface="Arial"/>
              </a:rPr>
              <a:t>é</a:t>
            </a:r>
            <a:r>
              <a:rPr sz="900" spc="208" dirty="0">
                <a:solidFill>
                  <a:srgbClr val="000000"/>
                </a:solidFill>
                <a:latin typeface="Arial"/>
                <a:cs typeface="Arial"/>
              </a:rPr>
              <a:t> </a:t>
            </a:r>
            <a:r>
              <a:rPr sz="900" dirty="0">
                <a:solidFill>
                  <a:srgbClr val="000000"/>
                </a:solidFill>
                <a:latin typeface="Arial"/>
                <a:cs typeface="Arial"/>
              </a:rPr>
              <a:t>benéfica</a:t>
            </a:r>
            <a:r>
              <a:rPr sz="900" spc="208" dirty="0">
                <a:solidFill>
                  <a:srgbClr val="000000"/>
                </a:solidFill>
                <a:latin typeface="Arial"/>
                <a:cs typeface="Arial"/>
              </a:rPr>
              <a:t> </a:t>
            </a:r>
            <a:r>
              <a:rPr sz="900" dirty="0">
                <a:solidFill>
                  <a:srgbClr val="000000"/>
                </a:solidFill>
                <a:latin typeface="Arial"/>
                <a:cs typeface="Arial"/>
              </a:rPr>
              <a:t>para</a:t>
            </a:r>
            <a:r>
              <a:rPr sz="900" spc="207"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7"/>
              </a:spcBef>
              <a:spcAft>
                <a:spcPts val="0"/>
              </a:spcAft>
            </a:pPr>
            <a:r>
              <a:rPr sz="900" dirty="0">
                <a:solidFill>
                  <a:srgbClr val="000000"/>
                </a:solidFill>
                <a:latin typeface="Arial"/>
                <a:cs typeface="Arial"/>
              </a:rPr>
              <a:t>rendimento</a:t>
            </a:r>
            <a:r>
              <a:rPr sz="900" spc="40" dirty="0">
                <a:solidFill>
                  <a:srgbClr val="000000"/>
                </a:solidFill>
                <a:latin typeface="Arial"/>
                <a:cs typeface="Arial"/>
              </a:rPr>
              <a:t> </a:t>
            </a:r>
            <a:r>
              <a:rPr sz="900" dirty="0">
                <a:solidFill>
                  <a:srgbClr val="000000"/>
                </a:solidFill>
                <a:latin typeface="Arial"/>
                <a:cs typeface="Arial"/>
              </a:rPr>
              <a:t>do</a:t>
            </a:r>
            <a:r>
              <a:rPr sz="900" spc="26" dirty="0">
                <a:solidFill>
                  <a:srgbClr val="000000"/>
                </a:solidFill>
                <a:latin typeface="Arial"/>
                <a:cs typeface="Arial"/>
              </a:rPr>
              <a:t> </a:t>
            </a:r>
            <a:r>
              <a:rPr sz="900" dirty="0">
                <a:solidFill>
                  <a:srgbClr val="000000"/>
                </a:solidFill>
                <a:latin typeface="Arial"/>
                <a:cs typeface="Arial"/>
              </a:rPr>
              <a:t>veículo</a:t>
            </a:r>
            <a:r>
              <a:rPr sz="900" spc="40" dirty="0">
                <a:solidFill>
                  <a:srgbClr val="000000"/>
                </a:solidFill>
                <a:latin typeface="Arial"/>
                <a:cs typeface="Arial"/>
              </a:rPr>
              <a:t> </a:t>
            </a:r>
            <a:r>
              <a:rPr sz="900" dirty="0">
                <a:solidFill>
                  <a:srgbClr val="000000"/>
                </a:solidFill>
                <a:latin typeface="Arial"/>
                <a:cs typeface="Arial"/>
              </a:rPr>
              <a:t>e</a:t>
            </a:r>
            <a:r>
              <a:rPr sz="900" spc="29" dirty="0">
                <a:solidFill>
                  <a:srgbClr val="000000"/>
                </a:solidFill>
                <a:latin typeface="Arial"/>
                <a:cs typeface="Arial"/>
              </a:rPr>
              <a:t> </a:t>
            </a:r>
            <a:r>
              <a:rPr sz="900" dirty="0">
                <a:solidFill>
                  <a:srgbClr val="000000"/>
                </a:solidFill>
                <a:latin typeface="Arial"/>
                <a:cs typeface="Arial"/>
              </a:rPr>
              <a:t>irá</a:t>
            </a:r>
            <a:r>
              <a:rPr sz="900" spc="26" dirty="0">
                <a:solidFill>
                  <a:srgbClr val="000000"/>
                </a:solidFill>
                <a:latin typeface="Arial"/>
                <a:cs typeface="Arial"/>
              </a:rPr>
              <a:t> </a:t>
            </a:r>
            <a:r>
              <a:rPr sz="900" dirty="0">
                <a:solidFill>
                  <a:srgbClr val="000000"/>
                </a:solidFill>
                <a:latin typeface="Arial"/>
                <a:cs typeface="Arial"/>
              </a:rPr>
              <a:t>proporcionar-lhe</a:t>
            </a:r>
            <a:r>
              <a:rPr sz="900" spc="39" dirty="0">
                <a:solidFill>
                  <a:srgbClr val="000000"/>
                </a:solidFill>
                <a:latin typeface="Arial"/>
                <a:cs typeface="Arial"/>
              </a:rPr>
              <a:t> </a:t>
            </a:r>
            <a:r>
              <a:rPr sz="900" dirty="0">
                <a:solidFill>
                  <a:srgbClr val="000000"/>
                </a:solidFill>
                <a:latin typeface="Arial"/>
                <a:cs typeface="Arial"/>
              </a:rPr>
              <a:t>uma</a:t>
            </a:r>
            <a:r>
              <a:rPr sz="900" spc="41" dirty="0">
                <a:solidFill>
                  <a:srgbClr val="000000"/>
                </a:solidFill>
                <a:latin typeface="Arial"/>
                <a:cs typeface="Arial"/>
              </a:rPr>
              <a:t> </a:t>
            </a:r>
            <a:r>
              <a:rPr sz="900" dirty="0">
                <a:solidFill>
                  <a:srgbClr val="000000"/>
                </a:solidFill>
                <a:latin typeface="Arial"/>
                <a:cs typeface="Arial"/>
              </a:rPr>
              <a:t>condução</a:t>
            </a:r>
          </a:p>
          <a:p>
            <a:pPr marL="0" marR="0">
              <a:lnSpc>
                <a:spcPts val="1005"/>
              </a:lnSpc>
              <a:spcBef>
                <a:spcPts val="194"/>
              </a:spcBef>
              <a:spcAft>
                <a:spcPts val="0"/>
              </a:spcAft>
            </a:pPr>
            <a:r>
              <a:rPr sz="900" dirty="0">
                <a:solidFill>
                  <a:srgbClr val="000000"/>
                </a:solidFill>
                <a:latin typeface="Arial"/>
                <a:cs typeface="Arial"/>
              </a:rPr>
              <a:t>agradável.</a:t>
            </a:r>
          </a:p>
        </p:txBody>
      </p:sp>
      <p:sp>
        <p:nvSpPr>
          <p:cNvPr id="8" name="object 8"/>
          <p:cNvSpPr txBox="1"/>
          <p:nvPr/>
        </p:nvSpPr>
        <p:spPr>
          <a:xfrm>
            <a:off x="3964559" y="888397"/>
            <a:ext cx="3208213"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24" dirty="0">
                <a:solidFill>
                  <a:srgbClr val="000000"/>
                </a:solidFill>
                <a:latin typeface="Arial"/>
                <a:cs typeface="Arial"/>
              </a:rPr>
              <a:t> </a:t>
            </a:r>
            <a:r>
              <a:rPr sz="900" dirty="0">
                <a:solidFill>
                  <a:srgbClr val="000000"/>
                </a:solidFill>
                <a:latin typeface="Arial"/>
                <a:cs typeface="Arial"/>
              </a:rPr>
              <a:t>superfície</a:t>
            </a:r>
            <a:r>
              <a:rPr sz="900" spc="28" dirty="0">
                <a:solidFill>
                  <a:srgbClr val="000000"/>
                </a:solidFill>
                <a:latin typeface="Arial"/>
                <a:cs typeface="Arial"/>
              </a:rPr>
              <a:t> </a:t>
            </a:r>
            <a:r>
              <a:rPr sz="900" dirty="0">
                <a:solidFill>
                  <a:srgbClr val="000000"/>
                </a:solidFill>
                <a:latin typeface="Arial"/>
                <a:cs typeface="Arial"/>
              </a:rPr>
              <a:t>de</a:t>
            </a:r>
            <a:r>
              <a:rPr sz="900" spc="25" dirty="0">
                <a:solidFill>
                  <a:srgbClr val="000000"/>
                </a:solidFill>
                <a:latin typeface="Arial"/>
                <a:cs typeface="Arial"/>
              </a:rPr>
              <a:t> </a:t>
            </a:r>
            <a:r>
              <a:rPr sz="900" dirty="0">
                <a:solidFill>
                  <a:srgbClr val="000000"/>
                </a:solidFill>
                <a:latin typeface="Arial"/>
                <a:cs typeface="Arial"/>
              </a:rPr>
              <a:t>um</a:t>
            </a:r>
            <a:r>
              <a:rPr sz="900" spc="39" dirty="0">
                <a:solidFill>
                  <a:srgbClr val="000000"/>
                </a:solidFill>
                <a:latin typeface="Arial"/>
                <a:cs typeface="Arial"/>
              </a:rPr>
              <a:t> </a:t>
            </a:r>
            <a:r>
              <a:rPr sz="900" dirty="0">
                <a:solidFill>
                  <a:srgbClr val="000000"/>
                </a:solidFill>
                <a:latin typeface="Arial"/>
                <a:cs typeface="Arial"/>
              </a:rPr>
              <a:t>pneu</a:t>
            </a:r>
            <a:r>
              <a:rPr sz="900" spc="29" dirty="0">
                <a:solidFill>
                  <a:srgbClr val="000000"/>
                </a:solidFill>
                <a:latin typeface="Arial"/>
                <a:cs typeface="Arial"/>
              </a:rPr>
              <a:t> </a:t>
            </a:r>
            <a:r>
              <a:rPr sz="900" dirty="0">
                <a:solidFill>
                  <a:srgbClr val="000000"/>
                </a:solidFill>
                <a:latin typeface="Arial"/>
                <a:cs typeface="Arial"/>
              </a:rPr>
              <a:t>novo</a:t>
            </a:r>
            <a:r>
              <a:rPr sz="900" spc="17" dirty="0">
                <a:solidFill>
                  <a:srgbClr val="000000"/>
                </a:solidFill>
                <a:latin typeface="Arial"/>
                <a:cs typeface="Arial"/>
              </a:rPr>
              <a:t> </a:t>
            </a:r>
            <a:r>
              <a:rPr sz="900">
                <a:solidFill>
                  <a:srgbClr val="000000"/>
                </a:solidFill>
                <a:latin typeface="Arial"/>
                <a:cs typeface="Arial"/>
              </a:rPr>
              <a:t>é</a:t>
            </a:r>
            <a:r>
              <a:rPr sz="900" spc="49">
                <a:solidFill>
                  <a:srgbClr val="000000"/>
                </a:solidFill>
                <a:latin typeface="Arial"/>
                <a:cs typeface="Arial"/>
              </a:rPr>
              <a:t> </a:t>
            </a:r>
            <a:r>
              <a:rPr lang="pt-BR" sz="900">
                <a:solidFill>
                  <a:srgbClr val="000000"/>
                </a:solidFill>
                <a:latin typeface="Arial"/>
                <a:cs typeface="Arial"/>
              </a:rPr>
              <a:t>lisa</a:t>
            </a:r>
            <a:r>
              <a:rPr sz="900">
                <a:solidFill>
                  <a:srgbClr val="000000"/>
                </a:solidFill>
                <a:latin typeface="Arial"/>
                <a:cs typeface="Arial"/>
              </a:rPr>
              <a:t>,</a:t>
            </a:r>
            <a:r>
              <a:rPr sz="900" spc="26">
                <a:solidFill>
                  <a:srgbClr val="000000"/>
                </a:solidFill>
                <a:latin typeface="Arial"/>
                <a:cs typeface="Arial"/>
              </a:rPr>
              <a:t> </a:t>
            </a:r>
            <a:r>
              <a:rPr sz="900" dirty="0">
                <a:solidFill>
                  <a:srgbClr val="000000"/>
                </a:solidFill>
                <a:latin typeface="Arial"/>
                <a:cs typeface="Arial"/>
              </a:rPr>
              <a:t>pelo</a:t>
            </a:r>
            <a:r>
              <a:rPr sz="900" spc="29" dirty="0">
                <a:solidFill>
                  <a:srgbClr val="000000"/>
                </a:solidFill>
                <a:latin typeface="Arial"/>
                <a:cs typeface="Arial"/>
              </a:rPr>
              <a:t> </a:t>
            </a:r>
            <a:r>
              <a:rPr sz="900" dirty="0">
                <a:solidFill>
                  <a:srgbClr val="000000"/>
                </a:solidFill>
                <a:latin typeface="Arial"/>
                <a:cs typeface="Arial"/>
              </a:rPr>
              <a:t>que</a:t>
            </a:r>
            <a:r>
              <a:rPr sz="900" spc="31" dirty="0">
                <a:solidFill>
                  <a:srgbClr val="000000"/>
                </a:solidFill>
                <a:latin typeface="Arial"/>
                <a:cs typeface="Arial"/>
              </a:rPr>
              <a:t> </a:t>
            </a:r>
            <a:r>
              <a:rPr sz="900" dirty="0">
                <a:solidFill>
                  <a:srgbClr val="000000"/>
                </a:solidFill>
                <a:latin typeface="Arial"/>
                <a:cs typeface="Arial"/>
              </a:rPr>
              <a:t>é</a:t>
            </a:r>
            <a:r>
              <a:rPr sz="900" spc="28" dirty="0">
                <a:solidFill>
                  <a:srgbClr val="000000"/>
                </a:solidFill>
                <a:latin typeface="Arial"/>
                <a:cs typeface="Arial"/>
              </a:rPr>
              <a:t> </a:t>
            </a:r>
            <a:r>
              <a:rPr sz="900" dirty="0">
                <a:solidFill>
                  <a:srgbClr val="000000"/>
                </a:solidFill>
                <a:latin typeface="Arial"/>
                <a:cs typeface="Arial"/>
              </a:rPr>
              <a:t>perigoso</a:t>
            </a:r>
          </a:p>
          <a:p>
            <a:pPr marL="0" marR="0">
              <a:lnSpc>
                <a:spcPts val="1005"/>
              </a:lnSpc>
              <a:spcBef>
                <a:spcPts val="194"/>
              </a:spcBef>
              <a:spcAft>
                <a:spcPts val="0"/>
              </a:spcAft>
            </a:pPr>
            <a:r>
              <a:rPr sz="900" dirty="0">
                <a:solidFill>
                  <a:srgbClr val="000000"/>
                </a:solidFill>
                <a:latin typeface="Arial"/>
                <a:cs typeface="Arial"/>
              </a:rPr>
              <a:t>conduzir</a:t>
            </a:r>
            <a:r>
              <a:rPr sz="900" spc="95" dirty="0">
                <a:solidFill>
                  <a:srgbClr val="000000"/>
                </a:solidFill>
                <a:latin typeface="Arial"/>
                <a:cs typeface="Arial"/>
              </a:rPr>
              <a:t> </a:t>
            </a:r>
            <a:r>
              <a:rPr sz="900" dirty="0">
                <a:solidFill>
                  <a:srgbClr val="000000"/>
                </a:solidFill>
                <a:latin typeface="Arial"/>
                <a:cs typeface="Arial"/>
              </a:rPr>
              <a:t>ou</a:t>
            </a:r>
            <a:r>
              <a:rPr sz="900" spc="97" dirty="0">
                <a:solidFill>
                  <a:srgbClr val="000000"/>
                </a:solidFill>
                <a:latin typeface="Arial"/>
                <a:cs typeface="Arial"/>
              </a:rPr>
              <a:t> </a:t>
            </a:r>
            <a:r>
              <a:rPr sz="900" dirty="0">
                <a:solidFill>
                  <a:srgbClr val="000000"/>
                </a:solidFill>
                <a:latin typeface="Arial"/>
                <a:cs typeface="Arial"/>
              </a:rPr>
              <a:t>curvar</a:t>
            </a:r>
            <a:r>
              <a:rPr sz="900" spc="97" dirty="0">
                <a:solidFill>
                  <a:srgbClr val="000000"/>
                </a:solidFill>
                <a:latin typeface="Arial"/>
                <a:cs typeface="Arial"/>
              </a:rPr>
              <a:t> </a:t>
            </a:r>
            <a:r>
              <a:rPr sz="900" dirty="0">
                <a:solidFill>
                  <a:srgbClr val="000000"/>
                </a:solidFill>
                <a:latin typeface="Arial"/>
                <a:cs typeface="Arial"/>
              </a:rPr>
              <a:t>demasiado</a:t>
            </a:r>
            <a:r>
              <a:rPr sz="900" spc="112" dirty="0">
                <a:solidFill>
                  <a:srgbClr val="000000"/>
                </a:solidFill>
                <a:latin typeface="Arial"/>
                <a:cs typeface="Arial"/>
              </a:rPr>
              <a:t> </a:t>
            </a:r>
            <a:r>
              <a:rPr sz="900" dirty="0">
                <a:solidFill>
                  <a:srgbClr val="000000"/>
                </a:solidFill>
                <a:latin typeface="Arial"/>
                <a:cs typeface="Arial"/>
              </a:rPr>
              <a:t>depressa.</a:t>
            </a:r>
            <a:r>
              <a:rPr sz="900" spc="111" dirty="0">
                <a:solidFill>
                  <a:srgbClr val="000000"/>
                </a:solidFill>
                <a:latin typeface="Arial"/>
                <a:cs typeface="Arial"/>
              </a:rPr>
              <a:t> </a:t>
            </a:r>
            <a:r>
              <a:rPr sz="900" dirty="0">
                <a:solidFill>
                  <a:srgbClr val="000000"/>
                </a:solidFill>
                <a:latin typeface="Arial"/>
                <a:cs typeface="Arial"/>
              </a:rPr>
              <a:t>Para</a:t>
            </a:r>
            <a:r>
              <a:rPr sz="900" spc="103" dirty="0">
                <a:solidFill>
                  <a:srgbClr val="000000"/>
                </a:solidFill>
                <a:latin typeface="Arial"/>
                <a:cs typeface="Arial"/>
              </a:rPr>
              <a:t> </a:t>
            </a:r>
            <a:r>
              <a:rPr sz="900" dirty="0">
                <a:solidFill>
                  <a:srgbClr val="000000"/>
                </a:solidFill>
                <a:latin typeface="Arial"/>
                <a:cs typeface="Arial"/>
              </a:rPr>
              <a:t>conseguir</a:t>
            </a:r>
            <a:r>
              <a:rPr sz="900" spc="108"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melhor aderência, é importante rodar</a:t>
            </a:r>
            <a:r>
              <a:rPr sz="900" spc="-14" dirty="0">
                <a:solidFill>
                  <a:srgbClr val="000000"/>
                </a:solidFill>
                <a:latin typeface="Arial"/>
                <a:cs typeface="Arial"/>
              </a:rPr>
              <a:t> </a:t>
            </a:r>
            <a:r>
              <a:rPr sz="900" dirty="0">
                <a:solidFill>
                  <a:srgbClr val="000000"/>
                </a:solidFill>
                <a:latin typeface="Arial"/>
                <a:cs typeface="Arial"/>
              </a:rPr>
              <a:t>os pneus.</a:t>
            </a:r>
          </a:p>
        </p:txBody>
      </p:sp>
      <p:sp>
        <p:nvSpPr>
          <p:cNvPr id="9" name="object 9"/>
          <p:cNvSpPr txBox="1"/>
          <p:nvPr/>
        </p:nvSpPr>
        <p:spPr>
          <a:xfrm>
            <a:off x="3964559" y="1422178"/>
            <a:ext cx="3211454"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Durante</a:t>
            </a:r>
            <a:r>
              <a:rPr sz="900" spc="178" dirty="0">
                <a:solidFill>
                  <a:srgbClr val="000000"/>
                </a:solidFill>
                <a:latin typeface="Arial"/>
                <a:cs typeface="Arial"/>
              </a:rPr>
              <a:t> </a:t>
            </a:r>
            <a:r>
              <a:rPr sz="900" dirty="0">
                <a:solidFill>
                  <a:srgbClr val="000000"/>
                </a:solidFill>
                <a:latin typeface="Arial"/>
                <a:cs typeface="Arial"/>
              </a:rPr>
              <a:t>os</a:t>
            </a:r>
            <a:r>
              <a:rPr sz="900" spc="171" dirty="0">
                <a:solidFill>
                  <a:srgbClr val="000000"/>
                </a:solidFill>
                <a:latin typeface="Arial"/>
                <a:cs typeface="Arial"/>
              </a:rPr>
              <a:t> </a:t>
            </a:r>
            <a:r>
              <a:rPr sz="900" dirty="0">
                <a:solidFill>
                  <a:srgbClr val="000000"/>
                </a:solidFill>
                <a:latin typeface="Arial"/>
                <a:cs typeface="Arial"/>
              </a:rPr>
              <a:t>primeiros</a:t>
            </a:r>
            <a:r>
              <a:rPr sz="900" spc="188" dirty="0">
                <a:solidFill>
                  <a:srgbClr val="000000"/>
                </a:solidFill>
                <a:latin typeface="Arial"/>
                <a:cs typeface="Arial"/>
              </a:rPr>
              <a:t> </a:t>
            </a:r>
            <a:r>
              <a:rPr sz="900" dirty="0">
                <a:solidFill>
                  <a:srgbClr val="000000"/>
                </a:solidFill>
                <a:latin typeface="Arial"/>
                <a:cs typeface="Arial"/>
              </a:rPr>
              <a:t>200</a:t>
            </a:r>
            <a:r>
              <a:rPr sz="900" spc="176" dirty="0">
                <a:solidFill>
                  <a:srgbClr val="000000"/>
                </a:solidFill>
                <a:latin typeface="Arial"/>
                <a:cs typeface="Arial"/>
              </a:rPr>
              <a:t> </a:t>
            </a:r>
            <a:r>
              <a:rPr sz="900" dirty="0">
                <a:solidFill>
                  <a:srgbClr val="000000"/>
                </a:solidFill>
                <a:latin typeface="Arial"/>
                <a:cs typeface="Arial"/>
              </a:rPr>
              <a:t>km,</a:t>
            </a:r>
            <a:r>
              <a:rPr sz="900" spc="189" dirty="0">
                <a:solidFill>
                  <a:srgbClr val="000000"/>
                </a:solidFill>
                <a:latin typeface="Arial"/>
                <a:cs typeface="Arial"/>
              </a:rPr>
              <a:t> </a:t>
            </a:r>
            <a:r>
              <a:rPr sz="900" dirty="0">
                <a:solidFill>
                  <a:srgbClr val="000000"/>
                </a:solidFill>
                <a:latin typeface="Arial"/>
                <a:cs typeface="Arial"/>
              </a:rPr>
              <a:t>pode</a:t>
            </a:r>
            <a:r>
              <a:rPr sz="900" spc="170" dirty="0">
                <a:solidFill>
                  <a:srgbClr val="000000"/>
                </a:solidFill>
                <a:latin typeface="Arial"/>
                <a:cs typeface="Arial"/>
              </a:rPr>
              <a:t> </a:t>
            </a:r>
            <a:r>
              <a:rPr sz="900" dirty="0">
                <a:solidFill>
                  <a:srgbClr val="000000"/>
                </a:solidFill>
                <a:latin typeface="Arial"/>
                <a:cs typeface="Arial"/>
              </a:rPr>
              <a:t>conduzir</a:t>
            </a:r>
            <a:r>
              <a:rPr sz="900" spc="169" dirty="0">
                <a:solidFill>
                  <a:srgbClr val="000000"/>
                </a:solidFill>
                <a:latin typeface="Arial"/>
                <a:cs typeface="Arial"/>
              </a:rPr>
              <a:t> </a:t>
            </a:r>
            <a:r>
              <a:rPr sz="900" dirty="0">
                <a:solidFill>
                  <a:srgbClr val="000000"/>
                </a:solidFill>
                <a:latin typeface="Arial"/>
                <a:cs typeface="Arial"/>
              </a:rPr>
              <a:t>traçando</a:t>
            </a:r>
            <a:r>
              <a:rPr sz="900" spc="184" dirty="0">
                <a:solidFill>
                  <a:srgbClr val="000000"/>
                </a:solidFill>
                <a:latin typeface="Arial"/>
                <a:cs typeface="Arial"/>
              </a:rPr>
              <a:t> </a:t>
            </a:r>
            <a:r>
              <a:rPr sz="900" dirty="0">
                <a:solidFill>
                  <a:srgbClr val="000000"/>
                </a:solidFill>
                <a:latin typeface="Arial"/>
                <a:cs typeface="Arial"/>
              </a:rPr>
              <a:t>as</a:t>
            </a:r>
          </a:p>
          <a:p>
            <a:pPr marL="0" marR="0">
              <a:lnSpc>
                <a:spcPts val="1005"/>
              </a:lnSpc>
              <a:spcBef>
                <a:spcPts val="194"/>
              </a:spcBef>
              <a:spcAft>
                <a:spcPts val="0"/>
              </a:spcAft>
            </a:pPr>
            <a:r>
              <a:rPr sz="900" dirty="0">
                <a:solidFill>
                  <a:srgbClr val="000000"/>
                </a:solidFill>
                <a:latin typeface="Arial"/>
                <a:cs typeface="Arial"/>
              </a:rPr>
              <a:t>curvas</a:t>
            </a:r>
            <a:r>
              <a:rPr sz="900" spc="233" dirty="0">
                <a:solidFill>
                  <a:srgbClr val="000000"/>
                </a:solidFill>
                <a:latin typeface="Arial"/>
                <a:cs typeface="Arial"/>
              </a:rPr>
              <a:t> </a:t>
            </a:r>
            <a:r>
              <a:rPr sz="900" dirty="0">
                <a:solidFill>
                  <a:srgbClr val="000000"/>
                </a:solidFill>
                <a:latin typeface="Arial"/>
                <a:cs typeface="Arial"/>
              </a:rPr>
              <a:t>a</a:t>
            </a:r>
            <a:r>
              <a:rPr sz="900" spc="244" dirty="0">
                <a:solidFill>
                  <a:srgbClr val="000000"/>
                </a:solidFill>
                <a:latin typeface="Arial"/>
                <a:cs typeface="Arial"/>
              </a:rPr>
              <a:t> </a:t>
            </a:r>
            <a:r>
              <a:rPr sz="900" dirty="0">
                <a:solidFill>
                  <a:srgbClr val="000000"/>
                </a:solidFill>
                <a:latin typeface="Arial"/>
                <a:cs typeface="Arial"/>
              </a:rPr>
              <a:t>baixa</a:t>
            </a:r>
            <a:r>
              <a:rPr sz="900" spc="246" dirty="0">
                <a:solidFill>
                  <a:srgbClr val="000000"/>
                </a:solidFill>
                <a:latin typeface="Arial"/>
                <a:cs typeface="Arial"/>
              </a:rPr>
              <a:t> </a:t>
            </a:r>
            <a:r>
              <a:rPr sz="900" dirty="0">
                <a:solidFill>
                  <a:srgbClr val="000000"/>
                </a:solidFill>
                <a:latin typeface="Arial"/>
                <a:cs typeface="Arial"/>
              </a:rPr>
              <a:t>velocidade</a:t>
            </a:r>
            <a:r>
              <a:rPr sz="900" spc="232" dirty="0">
                <a:solidFill>
                  <a:srgbClr val="000000"/>
                </a:solidFill>
                <a:latin typeface="Arial"/>
                <a:cs typeface="Arial"/>
              </a:rPr>
              <a:t> </a:t>
            </a:r>
            <a:r>
              <a:rPr sz="900" dirty="0">
                <a:solidFill>
                  <a:srgbClr val="000000"/>
                </a:solidFill>
                <a:latin typeface="Arial"/>
                <a:cs typeface="Arial"/>
              </a:rPr>
              <a:t>até</a:t>
            </a:r>
            <a:r>
              <a:rPr sz="900" spc="250" dirty="0">
                <a:solidFill>
                  <a:srgbClr val="000000"/>
                </a:solidFill>
                <a:latin typeface="Arial"/>
                <a:cs typeface="Arial"/>
              </a:rPr>
              <a:t> </a:t>
            </a:r>
            <a:r>
              <a:rPr sz="900" dirty="0">
                <a:solidFill>
                  <a:srgbClr val="000000"/>
                </a:solidFill>
                <a:latin typeface="Arial"/>
                <a:cs typeface="Arial"/>
              </a:rPr>
              <a:t>que</a:t>
            </a:r>
            <a:r>
              <a:rPr sz="900" spc="247" dirty="0">
                <a:solidFill>
                  <a:srgbClr val="000000"/>
                </a:solidFill>
                <a:latin typeface="Arial"/>
                <a:cs typeface="Arial"/>
              </a:rPr>
              <a:t> </a:t>
            </a:r>
            <a:r>
              <a:rPr sz="900" dirty="0">
                <a:solidFill>
                  <a:srgbClr val="000000"/>
                </a:solidFill>
                <a:latin typeface="Arial"/>
                <a:cs typeface="Arial"/>
              </a:rPr>
              <a:t>todos</a:t>
            </a:r>
            <a:r>
              <a:rPr sz="900" spc="234" dirty="0">
                <a:solidFill>
                  <a:srgbClr val="000000"/>
                </a:solidFill>
                <a:latin typeface="Arial"/>
                <a:cs typeface="Arial"/>
              </a:rPr>
              <a:t> </a:t>
            </a:r>
            <a:r>
              <a:rPr sz="900" dirty="0">
                <a:solidFill>
                  <a:srgbClr val="000000"/>
                </a:solidFill>
                <a:latin typeface="Arial"/>
                <a:cs typeface="Arial"/>
              </a:rPr>
              <a:t>os</a:t>
            </a:r>
            <a:r>
              <a:rPr sz="900" spc="232" dirty="0">
                <a:solidFill>
                  <a:srgbClr val="000000"/>
                </a:solidFill>
                <a:latin typeface="Arial"/>
                <a:cs typeface="Arial"/>
              </a:rPr>
              <a:t> </a:t>
            </a:r>
            <a:r>
              <a:rPr sz="900" dirty="0">
                <a:solidFill>
                  <a:srgbClr val="000000"/>
                </a:solidFill>
                <a:latin typeface="Arial"/>
                <a:cs typeface="Arial"/>
              </a:rPr>
              <a:t>ângulos</a:t>
            </a:r>
            <a:r>
              <a:rPr sz="900" spc="248" dirty="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banda</a:t>
            </a:r>
            <a:r>
              <a:rPr sz="900" spc="-34" dirty="0">
                <a:solidFill>
                  <a:srgbClr val="000000"/>
                </a:solidFill>
                <a:latin typeface="Arial"/>
                <a:cs typeface="Arial"/>
              </a:rPr>
              <a:t> </a:t>
            </a:r>
            <a:r>
              <a:rPr sz="900" dirty="0">
                <a:solidFill>
                  <a:srgbClr val="000000"/>
                </a:solidFill>
                <a:latin typeface="Arial"/>
                <a:cs typeface="Arial"/>
              </a:rPr>
              <a:t>de</a:t>
            </a:r>
            <a:r>
              <a:rPr sz="900" spc="-22" dirty="0">
                <a:solidFill>
                  <a:srgbClr val="000000"/>
                </a:solidFill>
                <a:latin typeface="Arial"/>
                <a:cs typeface="Arial"/>
              </a:rPr>
              <a:t> </a:t>
            </a:r>
            <a:r>
              <a:rPr sz="900" dirty="0">
                <a:solidFill>
                  <a:srgbClr val="000000"/>
                </a:solidFill>
                <a:latin typeface="Arial"/>
                <a:cs typeface="Arial"/>
              </a:rPr>
              <a:t>rodagem</a:t>
            </a:r>
            <a:r>
              <a:rPr sz="900" spc="-15" dirty="0">
                <a:solidFill>
                  <a:srgbClr val="000000"/>
                </a:solidFill>
                <a:latin typeface="Arial"/>
                <a:cs typeface="Arial"/>
              </a:rPr>
              <a:t> </a:t>
            </a:r>
            <a:r>
              <a:rPr sz="900" dirty="0">
                <a:solidFill>
                  <a:srgbClr val="000000"/>
                </a:solidFill>
                <a:latin typeface="Arial"/>
                <a:cs typeface="Arial"/>
              </a:rPr>
              <a:t>do</a:t>
            </a:r>
            <a:r>
              <a:rPr sz="900" spc="-34" dirty="0">
                <a:solidFill>
                  <a:srgbClr val="000000"/>
                </a:solidFill>
                <a:latin typeface="Arial"/>
                <a:cs typeface="Arial"/>
              </a:rPr>
              <a:t> </a:t>
            </a:r>
            <a:r>
              <a:rPr sz="900" dirty="0">
                <a:solidFill>
                  <a:srgbClr val="000000"/>
                </a:solidFill>
                <a:latin typeface="Arial"/>
                <a:cs typeface="Arial"/>
              </a:rPr>
              <a:t>pneu</a:t>
            </a:r>
            <a:r>
              <a:rPr sz="900" spc="-19" dirty="0">
                <a:solidFill>
                  <a:srgbClr val="000000"/>
                </a:solidFill>
                <a:latin typeface="Arial"/>
                <a:cs typeface="Arial"/>
              </a:rPr>
              <a:t> </a:t>
            </a:r>
            <a:r>
              <a:rPr sz="900" dirty="0">
                <a:solidFill>
                  <a:srgbClr val="000000"/>
                </a:solidFill>
                <a:latin typeface="Arial"/>
                <a:cs typeface="Arial"/>
              </a:rPr>
              <a:t>estejam</a:t>
            </a:r>
            <a:r>
              <a:rPr sz="900" spc="-16" dirty="0">
                <a:solidFill>
                  <a:srgbClr val="000000"/>
                </a:solidFill>
                <a:latin typeface="Arial"/>
                <a:cs typeface="Arial"/>
              </a:rPr>
              <a:t> </a:t>
            </a:r>
            <a:r>
              <a:rPr sz="900">
                <a:solidFill>
                  <a:srgbClr val="000000"/>
                </a:solidFill>
                <a:latin typeface="Arial"/>
                <a:cs typeface="Arial"/>
              </a:rPr>
              <a:t>completamente</a:t>
            </a:r>
            <a:r>
              <a:rPr sz="900" spc="-19">
                <a:solidFill>
                  <a:srgbClr val="000000"/>
                </a:solidFill>
                <a:latin typeface="Arial"/>
                <a:cs typeface="Arial"/>
              </a:rPr>
              <a:t> </a:t>
            </a:r>
            <a:r>
              <a:rPr lang="pt-BR" sz="900">
                <a:solidFill>
                  <a:srgbClr val="000000"/>
                </a:solidFill>
                <a:latin typeface="Arial"/>
                <a:cs typeface="Arial"/>
              </a:rPr>
              <a:t>lixados</a:t>
            </a:r>
            <a:r>
              <a:rPr sz="900">
                <a:solidFill>
                  <a:srgbClr val="000000"/>
                </a:solidFill>
                <a:latin typeface="Arial"/>
                <a:cs typeface="Arial"/>
              </a:rPr>
              <a:t>.</a:t>
            </a:r>
            <a:endParaRPr sz="900" dirty="0">
              <a:solidFill>
                <a:srgbClr val="000000"/>
              </a:solidFill>
              <a:latin typeface="Arial"/>
              <a:cs typeface="Arial"/>
            </a:endParaRPr>
          </a:p>
        </p:txBody>
      </p:sp>
      <p:sp>
        <p:nvSpPr>
          <p:cNvPr id="10" name="object 10"/>
          <p:cNvSpPr txBox="1"/>
          <p:nvPr/>
        </p:nvSpPr>
        <p:spPr>
          <a:xfrm>
            <a:off x="541020" y="1884511"/>
            <a:ext cx="1550034"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Rodagem do motor</a:t>
            </a:r>
          </a:p>
        </p:txBody>
      </p:sp>
      <p:sp>
        <p:nvSpPr>
          <p:cNvPr id="11" name="object 11"/>
          <p:cNvSpPr txBox="1"/>
          <p:nvPr/>
        </p:nvSpPr>
        <p:spPr>
          <a:xfrm>
            <a:off x="3964559" y="1955578"/>
            <a:ext cx="320556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As</a:t>
            </a:r>
            <a:r>
              <a:rPr sz="900" spc="66" dirty="0">
                <a:solidFill>
                  <a:srgbClr val="000000"/>
                </a:solidFill>
                <a:latin typeface="Arial"/>
                <a:cs typeface="Arial"/>
              </a:rPr>
              <a:t> </a:t>
            </a:r>
            <a:r>
              <a:rPr sz="900" dirty="0">
                <a:solidFill>
                  <a:srgbClr val="000000"/>
                </a:solidFill>
                <a:latin typeface="Arial"/>
                <a:cs typeface="Arial"/>
              </a:rPr>
              <a:t>bolhas</a:t>
            </a:r>
            <a:r>
              <a:rPr sz="900" spc="69" dirty="0">
                <a:solidFill>
                  <a:srgbClr val="000000"/>
                </a:solidFill>
                <a:latin typeface="Arial"/>
                <a:cs typeface="Arial"/>
              </a:rPr>
              <a:t> </a:t>
            </a:r>
            <a:r>
              <a:rPr sz="900" dirty="0">
                <a:solidFill>
                  <a:srgbClr val="000000"/>
                </a:solidFill>
                <a:latin typeface="Arial"/>
                <a:cs typeface="Arial"/>
              </a:rPr>
              <a:t>na</a:t>
            </a:r>
            <a:r>
              <a:rPr sz="900" spc="49" dirty="0">
                <a:solidFill>
                  <a:srgbClr val="000000"/>
                </a:solidFill>
                <a:latin typeface="Arial"/>
                <a:cs typeface="Arial"/>
              </a:rPr>
              <a:t> </a:t>
            </a:r>
            <a:r>
              <a:rPr sz="900" dirty="0">
                <a:solidFill>
                  <a:srgbClr val="000000"/>
                </a:solidFill>
                <a:latin typeface="Arial"/>
                <a:cs typeface="Arial"/>
              </a:rPr>
              <a:t>banda</a:t>
            </a:r>
            <a:r>
              <a:rPr sz="900" spc="64" dirty="0">
                <a:solidFill>
                  <a:srgbClr val="000000"/>
                </a:solidFill>
                <a:latin typeface="Arial"/>
                <a:cs typeface="Arial"/>
              </a:rPr>
              <a:t> </a:t>
            </a:r>
            <a:r>
              <a:rPr sz="900" dirty="0">
                <a:solidFill>
                  <a:srgbClr val="000000"/>
                </a:solidFill>
                <a:latin typeface="Arial"/>
                <a:cs typeface="Arial"/>
              </a:rPr>
              <a:t>de</a:t>
            </a:r>
            <a:r>
              <a:rPr sz="900" spc="61" dirty="0">
                <a:solidFill>
                  <a:srgbClr val="000000"/>
                </a:solidFill>
                <a:latin typeface="Arial"/>
                <a:cs typeface="Arial"/>
              </a:rPr>
              <a:t> </a:t>
            </a:r>
            <a:r>
              <a:rPr sz="900" dirty="0">
                <a:solidFill>
                  <a:srgbClr val="000000"/>
                </a:solidFill>
                <a:latin typeface="Arial"/>
                <a:cs typeface="Arial"/>
              </a:rPr>
              <a:t>rodagem</a:t>
            </a:r>
            <a:r>
              <a:rPr sz="900" spc="70" dirty="0">
                <a:solidFill>
                  <a:srgbClr val="000000"/>
                </a:solidFill>
                <a:latin typeface="Arial"/>
                <a:cs typeface="Arial"/>
              </a:rPr>
              <a:t> </a:t>
            </a:r>
            <a:r>
              <a:rPr sz="900" dirty="0">
                <a:solidFill>
                  <a:srgbClr val="000000"/>
                </a:solidFill>
                <a:latin typeface="Arial"/>
                <a:cs typeface="Arial"/>
              </a:rPr>
              <a:t>dos</a:t>
            </a:r>
            <a:r>
              <a:rPr sz="900" spc="70" dirty="0">
                <a:solidFill>
                  <a:srgbClr val="000000"/>
                </a:solidFill>
                <a:latin typeface="Arial"/>
                <a:cs typeface="Arial"/>
              </a:rPr>
              <a:t> </a:t>
            </a:r>
            <a:r>
              <a:rPr sz="900" dirty="0">
                <a:solidFill>
                  <a:srgbClr val="000000"/>
                </a:solidFill>
                <a:latin typeface="Arial"/>
                <a:cs typeface="Arial"/>
              </a:rPr>
              <a:t>pneus</a:t>
            </a:r>
            <a:r>
              <a:rPr sz="900" spc="70" dirty="0">
                <a:solidFill>
                  <a:srgbClr val="000000"/>
                </a:solidFill>
                <a:latin typeface="Arial"/>
                <a:cs typeface="Arial"/>
              </a:rPr>
              <a:t> </a:t>
            </a:r>
            <a:r>
              <a:rPr sz="900" dirty="0">
                <a:solidFill>
                  <a:srgbClr val="000000"/>
                </a:solidFill>
                <a:latin typeface="Arial"/>
                <a:cs typeface="Arial"/>
              </a:rPr>
              <a:t>são</a:t>
            </a:r>
            <a:r>
              <a:rPr sz="900" spc="66" dirty="0">
                <a:solidFill>
                  <a:srgbClr val="000000"/>
                </a:solidFill>
                <a:latin typeface="Arial"/>
                <a:cs typeface="Arial"/>
              </a:rPr>
              <a:t> </a:t>
            </a:r>
            <a:r>
              <a:rPr sz="900" dirty="0">
                <a:solidFill>
                  <a:srgbClr val="000000"/>
                </a:solidFill>
                <a:latin typeface="Arial"/>
                <a:cs typeface="Arial"/>
              </a:rPr>
              <a:t>perigosas.</a:t>
            </a:r>
          </a:p>
          <a:p>
            <a:pPr marL="0" marR="0">
              <a:lnSpc>
                <a:spcPts val="1005"/>
              </a:lnSpc>
              <a:spcBef>
                <a:spcPts val="194"/>
              </a:spcBef>
              <a:spcAft>
                <a:spcPts val="0"/>
              </a:spcAft>
            </a:pPr>
            <a:r>
              <a:rPr sz="900" dirty="0">
                <a:solidFill>
                  <a:srgbClr val="000000"/>
                </a:solidFill>
                <a:latin typeface="Arial"/>
                <a:cs typeface="Arial"/>
              </a:rPr>
              <a:t>A rodagem é uma boa maneira de evitar estas bolhas.</a:t>
            </a:r>
          </a:p>
        </p:txBody>
      </p:sp>
      <p:sp>
        <p:nvSpPr>
          <p:cNvPr id="12" name="object 12"/>
          <p:cNvSpPr txBox="1"/>
          <p:nvPr/>
        </p:nvSpPr>
        <p:spPr>
          <a:xfrm>
            <a:off x="541020" y="2165890"/>
            <a:ext cx="3209015" cy="53860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a:t>
            </a:r>
            <a:r>
              <a:rPr sz="900" spc="199" dirty="0">
                <a:solidFill>
                  <a:srgbClr val="000000"/>
                </a:solidFill>
                <a:latin typeface="Arial"/>
                <a:cs typeface="Arial"/>
              </a:rPr>
              <a:t> </a:t>
            </a:r>
            <a:r>
              <a:rPr sz="900" dirty="0">
                <a:solidFill>
                  <a:srgbClr val="000000"/>
                </a:solidFill>
                <a:latin typeface="Arial"/>
                <a:cs typeface="Arial"/>
              </a:rPr>
              <a:t>importa</a:t>
            </a:r>
            <a:r>
              <a:rPr sz="900" spc="189" dirty="0">
                <a:solidFill>
                  <a:srgbClr val="000000"/>
                </a:solidFill>
                <a:latin typeface="Arial"/>
                <a:cs typeface="Arial"/>
              </a:rPr>
              <a:t> </a:t>
            </a:r>
            <a:r>
              <a:rPr sz="900" dirty="0">
                <a:solidFill>
                  <a:srgbClr val="000000"/>
                </a:solidFill>
                <a:latin typeface="Arial"/>
                <a:cs typeface="Arial"/>
              </a:rPr>
              <a:t>se</a:t>
            </a:r>
            <a:r>
              <a:rPr sz="900" spc="190" dirty="0">
                <a:solidFill>
                  <a:srgbClr val="000000"/>
                </a:solidFill>
                <a:latin typeface="Arial"/>
                <a:cs typeface="Arial"/>
              </a:rPr>
              <a:t> </a:t>
            </a:r>
            <a:r>
              <a:rPr sz="900" dirty="0">
                <a:solidFill>
                  <a:srgbClr val="000000"/>
                </a:solidFill>
                <a:latin typeface="Arial"/>
                <a:cs typeface="Arial"/>
              </a:rPr>
              <a:t>o</a:t>
            </a:r>
            <a:r>
              <a:rPr sz="900" spc="200" dirty="0">
                <a:solidFill>
                  <a:srgbClr val="000000"/>
                </a:solidFill>
                <a:latin typeface="Arial"/>
                <a:cs typeface="Arial"/>
              </a:rPr>
              <a:t> </a:t>
            </a:r>
            <a:r>
              <a:rPr sz="900" dirty="0">
                <a:solidFill>
                  <a:srgbClr val="000000"/>
                </a:solidFill>
                <a:latin typeface="Arial"/>
                <a:cs typeface="Arial"/>
              </a:rPr>
              <a:t>motor</a:t>
            </a:r>
            <a:r>
              <a:rPr sz="900" spc="195" dirty="0">
                <a:solidFill>
                  <a:srgbClr val="000000"/>
                </a:solidFill>
                <a:latin typeface="Arial"/>
                <a:cs typeface="Arial"/>
              </a:rPr>
              <a:t> </a:t>
            </a:r>
            <a:r>
              <a:rPr sz="900" dirty="0">
                <a:solidFill>
                  <a:srgbClr val="000000"/>
                </a:solidFill>
                <a:latin typeface="Arial"/>
                <a:cs typeface="Arial"/>
              </a:rPr>
              <a:t>estiver</a:t>
            </a:r>
            <a:r>
              <a:rPr sz="900" spc="194" dirty="0">
                <a:solidFill>
                  <a:srgbClr val="000000"/>
                </a:solidFill>
                <a:latin typeface="Arial"/>
                <a:cs typeface="Arial"/>
              </a:rPr>
              <a:t> </a:t>
            </a:r>
            <a:r>
              <a:rPr sz="900" dirty="0">
                <a:solidFill>
                  <a:srgbClr val="000000"/>
                </a:solidFill>
                <a:latin typeface="Arial"/>
                <a:cs typeface="Arial"/>
              </a:rPr>
              <a:t>frio</a:t>
            </a:r>
            <a:r>
              <a:rPr sz="900" spc="182" dirty="0">
                <a:solidFill>
                  <a:srgbClr val="000000"/>
                </a:solidFill>
                <a:latin typeface="Arial"/>
                <a:cs typeface="Arial"/>
              </a:rPr>
              <a:t> </a:t>
            </a:r>
            <a:r>
              <a:rPr sz="900" dirty="0">
                <a:solidFill>
                  <a:srgbClr val="000000"/>
                </a:solidFill>
                <a:latin typeface="Arial"/>
                <a:cs typeface="Arial"/>
              </a:rPr>
              <a:t>ou</a:t>
            </a:r>
            <a:r>
              <a:rPr sz="900" spc="193" dirty="0">
                <a:solidFill>
                  <a:srgbClr val="000000"/>
                </a:solidFill>
                <a:latin typeface="Arial"/>
                <a:cs typeface="Arial"/>
              </a:rPr>
              <a:t> </a:t>
            </a:r>
            <a:r>
              <a:rPr sz="900" dirty="0">
                <a:solidFill>
                  <a:srgbClr val="000000"/>
                </a:solidFill>
                <a:latin typeface="Arial"/>
                <a:cs typeface="Arial"/>
              </a:rPr>
              <a:t>quente.</a:t>
            </a:r>
            <a:r>
              <a:rPr sz="900" spc="196" dirty="0">
                <a:solidFill>
                  <a:srgbClr val="000000"/>
                </a:solidFill>
                <a:latin typeface="Arial"/>
                <a:cs typeface="Arial"/>
              </a:rPr>
              <a:t> </a:t>
            </a:r>
            <a:r>
              <a:rPr sz="900" dirty="0">
                <a:solidFill>
                  <a:srgbClr val="000000"/>
                </a:solidFill>
                <a:latin typeface="Arial"/>
                <a:cs typeface="Arial"/>
              </a:rPr>
              <a:t>Antes</a:t>
            </a:r>
            <a:r>
              <a:rPr sz="900" spc="199"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lang="pt-BR" sz="900">
                <a:solidFill>
                  <a:srgbClr val="000000"/>
                </a:solidFill>
                <a:latin typeface="Arial"/>
                <a:cs typeface="Arial"/>
              </a:rPr>
              <a:t>andar</a:t>
            </a:r>
            <a:r>
              <a:rPr sz="900" spc="205">
                <a:solidFill>
                  <a:srgbClr val="000000"/>
                </a:solidFill>
                <a:latin typeface="Arial"/>
                <a:cs typeface="Arial"/>
              </a:rPr>
              <a:t> </a:t>
            </a:r>
            <a:r>
              <a:rPr sz="900" dirty="0">
                <a:solidFill>
                  <a:srgbClr val="000000"/>
                </a:solidFill>
                <a:latin typeface="Arial"/>
                <a:cs typeface="Arial"/>
              </a:rPr>
              <a:t>mantenha</a:t>
            </a:r>
            <a:r>
              <a:rPr sz="900" spc="208" dirty="0">
                <a:solidFill>
                  <a:srgbClr val="000000"/>
                </a:solidFill>
                <a:latin typeface="Arial"/>
                <a:cs typeface="Arial"/>
              </a:rPr>
              <a:t> </a:t>
            </a:r>
            <a:r>
              <a:rPr sz="900" dirty="0">
                <a:solidFill>
                  <a:srgbClr val="000000"/>
                </a:solidFill>
                <a:latin typeface="Arial"/>
                <a:cs typeface="Arial"/>
              </a:rPr>
              <a:t>o</a:t>
            </a:r>
            <a:r>
              <a:rPr sz="900" spc="195" dirty="0">
                <a:solidFill>
                  <a:srgbClr val="000000"/>
                </a:solidFill>
                <a:latin typeface="Arial"/>
                <a:cs typeface="Arial"/>
              </a:rPr>
              <a:t> </a:t>
            </a:r>
            <a:r>
              <a:rPr sz="900">
                <a:solidFill>
                  <a:srgbClr val="000000"/>
                </a:solidFill>
                <a:latin typeface="Arial"/>
                <a:cs typeface="Arial"/>
              </a:rPr>
              <a:t>motor</a:t>
            </a:r>
            <a:r>
              <a:rPr sz="900" spc="191">
                <a:solidFill>
                  <a:srgbClr val="000000"/>
                </a:solidFill>
                <a:latin typeface="Arial"/>
                <a:cs typeface="Arial"/>
              </a:rPr>
              <a:t> </a:t>
            </a:r>
            <a:r>
              <a:rPr lang="pt-BR" sz="900">
                <a:solidFill>
                  <a:srgbClr val="000000"/>
                </a:solidFill>
                <a:latin typeface="Arial"/>
                <a:cs typeface="Arial"/>
              </a:rPr>
              <a:t>em marcha lenta </a:t>
            </a:r>
            <a:r>
              <a:rPr sz="900">
                <a:solidFill>
                  <a:srgbClr val="000000"/>
                </a:solidFill>
                <a:latin typeface="Arial"/>
                <a:cs typeface="Arial"/>
              </a:rPr>
              <a:t>o</a:t>
            </a:r>
            <a:r>
              <a:rPr sz="900" spc="195">
                <a:solidFill>
                  <a:srgbClr val="000000"/>
                </a:solidFill>
                <a:latin typeface="Arial"/>
                <a:cs typeface="Arial"/>
              </a:rPr>
              <a:t> </a:t>
            </a:r>
            <a:r>
              <a:rPr sz="900">
                <a:solidFill>
                  <a:srgbClr val="000000"/>
                </a:solidFill>
                <a:latin typeface="Arial"/>
                <a:cs typeface="Arial"/>
              </a:rPr>
              <a:t>tempo</a:t>
            </a:r>
            <a:r>
              <a:rPr sz="900" spc="207">
                <a:solidFill>
                  <a:srgbClr val="000000"/>
                </a:solidFill>
                <a:latin typeface="Arial"/>
                <a:cs typeface="Arial"/>
              </a:rPr>
              <a:t> </a:t>
            </a:r>
            <a:r>
              <a:rPr sz="900">
                <a:solidFill>
                  <a:srgbClr val="000000"/>
                </a:solidFill>
                <a:latin typeface="Arial"/>
                <a:cs typeface="Arial"/>
              </a:rPr>
              <a:t>suficiente</a:t>
            </a:r>
            <a:r>
              <a:rPr lang="pt-BR" sz="900">
                <a:solidFill>
                  <a:srgbClr val="000000"/>
                </a:solidFill>
                <a:latin typeface="Arial"/>
                <a:cs typeface="Arial"/>
              </a:rPr>
              <a:t> </a:t>
            </a:r>
            <a:r>
              <a:rPr sz="900">
                <a:solidFill>
                  <a:srgbClr val="000000"/>
                </a:solidFill>
                <a:latin typeface="Arial"/>
                <a:cs typeface="Arial"/>
              </a:rPr>
              <a:t>para</a:t>
            </a:r>
            <a:r>
              <a:rPr sz="900" spc="158">
                <a:solidFill>
                  <a:srgbClr val="000000"/>
                </a:solidFill>
                <a:latin typeface="Arial"/>
                <a:cs typeface="Arial"/>
              </a:rPr>
              <a:t> </a:t>
            </a:r>
            <a:r>
              <a:rPr sz="900" dirty="0">
                <a:solidFill>
                  <a:srgbClr val="000000"/>
                </a:solidFill>
                <a:latin typeface="Arial"/>
                <a:cs typeface="Arial"/>
              </a:rPr>
              <a:t>que</a:t>
            </a:r>
            <a:r>
              <a:rPr sz="900" spc="162" dirty="0">
                <a:solidFill>
                  <a:srgbClr val="000000"/>
                </a:solidFill>
                <a:latin typeface="Arial"/>
                <a:cs typeface="Arial"/>
              </a:rPr>
              <a:t> </a:t>
            </a:r>
            <a:r>
              <a:rPr sz="900" dirty="0">
                <a:solidFill>
                  <a:srgbClr val="000000"/>
                </a:solidFill>
                <a:latin typeface="Arial"/>
                <a:cs typeface="Arial"/>
              </a:rPr>
              <a:t>o</a:t>
            </a:r>
            <a:r>
              <a:rPr sz="900" spc="159" dirty="0">
                <a:solidFill>
                  <a:srgbClr val="000000"/>
                </a:solidFill>
                <a:latin typeface="Arial"/>
                <a:cs typeface="Arial"/>
              </a:rPr>
              <a:t> </a:t>
            </a:r>
            <a:r>
              <a:rPr sz="900">
                <a:solidFill>
                  <a:srgbClr val="000000"/>
                </a:solidFill>
                <a:latin typeface="Arial"/>
                <a:cs typeface="Arial"/>
              </a:rPr>
              <a:t>óleo</a:t>
            </a:r>
            <a:r>
              <a:rPr sz="900" spc="160">
                <a:solidFill>
                  <a:srgbClr val="000000"/>
                </a:solidFill>
                <a:latin typeface="Arial"/>
                <a:cs typeface="Arial"/>
              </a:rPr>
              <a:t> </a:t>
            </a:r>
            <a:r>
              <a:rPr lang="pt-BR" sz="900" spc="160" dirty="0">
                <a:solidFill>
                  <a:srgbClr val="000000"/>
                </a:solidFill>
                <a:latin typeface="Arial"/>
                <a:cs typeface="Arial"/>
              </a:rPr>
              <a:t>s</a:t>
            </a:r>
            <a:r>
              <a:rPr sz="900">
                <a:solidFill>
                  <a:srgbClr val="000000"/>
                </a:solidFill>
                <a:latin typeface="Arial"/>
                <a:cs typeface="Arial"/>
              </a:rPr>
              <a:t>e</a:t>
            </a:r>
            <a:r>
              <a:rPr sz="900" spc="157">
                <a:solidFill>
                  <a:srgbClr val="000000"/>
                </a:solidFill>
                <a:latin typeface="Arial"/>
                <a:cs typeface="Arial"/>
              </a:rPr>
              <a:t> </a:t>
            </a:r>
            <a:r>
              <a:rPr lang="pt-BR" sz="900">
                <a:solidFill>
                  <a:srgbClr val="000000"/>
                </a:solidFill>
                <a:latin typeface="Arial"/>
                <a:cs typeface="Arial"/>
              </a:rPr>
              <a:t>espalhe</a:t>
            </a:r>
            <a:r>
              <a:rPr sz="900" spc="149">
                <a:solidFill>
                  <a:srgbClr val="000000"/>
                </a:solidFill>
                <a:latin typeface="Arial"/>
                <a:cs typeface="Arial"/>
              </a:rPr>
              <a:t> </a:t>
            </a:r>
            <a:r>
              <a:rPr sz="900" dirty="0">
                <a:solidFill>
                  <a:srgbClr val="000000"/>
                </a:solidFill>
                <a:latin typeface="Arial"/>
                <a:cs typeface="Arial"/>
              </a:rPr>
              <a:t>para</a:t>
            </a:r>
            <a:r>
              <a:rPr sz="900" spc="158" dirty="0">
                <a:solidFill>
                  <a:srgbClr val="000000"/>
                </a:solidFill>
                <a:latin typeface="Arial"/>
                <a:cs typeface="Arial"/>
              </a:rPr>
              <a:t> </a:t>
            </a:r>
            <a:r>
              <a:rPr sz="900" dirty="0">
                <a:solidFill>
                  <a:srgbClr val="000000"/>
                </a:solidFill>
                <a:latin typeface="Arial"/>
                <a:cs typeface="Arial"/>
              </a:rPr>
              <a:t>todos</a:t>
            </a:r>
            <a:r>
              <a:rPr sz="900" spc="162" dirty="0">
                <a:solidFill>
                  <a:srgbClr val="000000"/>
                </a:solidFill>
                <a:latin typeface="Arial"/>
                <a:cs typeface="Arial"/>
              </a:rPr>
              <a:t> </a:t>
            </a:r>
            <a:r>
              <a:rPr sz="900" dirty="0">
                <a:solidFill>
                  <a:srgbClr val="000000"/>
                </a:solidFill>
                <a:latin typeface="Arial"/>
                <a:cs typeface="Arial"/>
              </a:rPr>
              <a:t>as</a:t>
            </a:r>
            <a:r>
              <a:rPr sz="900" spc="170" dirty="0">
                <a:solidFill>
                  <a:srgbClr val="000000"/>
                </a:solidFill>
                <a:latin typeface="Arial"/>
                <a:cs typeface="Arial"/>
              </a:rPr>
              <a:t> </a:t>
            </a:r>
            <a:r>
              <a:rPr sz="900">
                <a:solidFill>
                  <a:srgbClr val="000000"/>
                </a:solidFill>
                <a:latin typeface="Arial"/>
                <a:cs typeface="Arial"/>
              </a:rPr>
              <a:t>posições</a:t>
            </a:r>
            <a:r>
              <a:rPr sz="900" spc="163">
                <a:solidFill>
                  <a:srgbClr val="000000"/>
                </a:solidFill>
                <a:latin typeface="Arial"/>
                <a:cs typeface="Arial"/>
              </a:rPr>
              <a:t> </a:t>
            </a:r>
            <a:r>
              <a:rPr sz="900">
                <a:solidFill>
                  <a:srgbClr val="000000"/>
                </a:solidFill>
                <a:latin typeface="Arial"/>
                <a:cs typeface="Arial"/>
              </a:rPr>
              <a:t>que</a:t>
            </a:r>
            <a:r>
              <a:rPr lang="pt-BR" sz="900">
                <a:solidFill>
                  <a:srgbClr val="000000"/>
                </a:solidFill>
                <a:latin typeface="Arial"/>
                <a:cs typeface="Arial"/>
              </a:rPr>
              <a:t> </a:t>
            </a:r>
            <a:r>
              <a:rPr sz="900">
                <a:solidFill>
                  <a:srgbClr val="000000"/>
                </a:solidFill>
                <a:latin typeface="Arial"/>
                <a:cs typeface="Arial"/>
              </a:rPr>
              <a:t>necessitam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lubrificação.</a:t>
            </a:r>
          </a:p>
        </p:txBody>
      </p:sp>
      <p:sp>
        <p:nvSpPr>
          <p:cNvPr id="13" name="object 13"/>
          <p:cNvSpPr txBox="1"/>
          <p:nvPr/>
        </p:nvSpPr>
        <p:spPr>
          <a:xfrm>
            <a:off x="3964558" y="2341965"/>
            <a:ext cx="2189955" cy="166712"/>
          </a:xfrm>
          <a:prstGeom prst="rect">
            <a:avLst/>
          </a:prstGeom>
        </p:spPr>
        <p:txBody>
          <a:bodyPr vert="horz" wrap="square" lIns="0" tIns="0" rIns="0" bIns="0" rtlCol="0">
            <a:spAutoFit/>
          </a:bodyPr>
          <a:lstStyle/>
          <a:p>
            <a:pPr marL="0" marR="0">
              <a:lnSpc>
                <a:spcPts val="1340"/>
              </a:lnSpc>
              <a:spcBef>
                <a:spcPts val="0"/>
              </a:spcBef>
              <a:spcAft>
                <a:spcPts val="0"/>
              </a:spcAft>
            </a:pPr>
            <a:r>
              <a:rPr lang="pt-BR" sz="1200" b="1">
                <a:solidFill>
                  <a:srgbClr val="000000"/>
                </a:solidFill>
                <a:latin typeface="Arial"/>
                <a:cs typeface="Arial"/>
              </a:rPr>
              <a:t>Assentamento</a:t>
            </a:r>
            <a:r>
              <a:rPr sz="1200" b="1">
                <a:solidFill>
                  <a:srgbClr val="000000"/>
                </a:solidFill>
                <a:latin typeface="Arial"/>
                <a:cs typeface="Arial"/>
              </a:rPr>
              <a:t> dos </a:t>
            </a:r>
            <a:r>
              <a:rPr lang="pt-BR" sz="1200" b="1">
                <a:solidFill>
                  <a:srgbClr val="000000"/>
                </a:solidFill>
                <a:latin typeface="Arial"/>
                <a:cs typeface="Arial"/>
              </a:rPr>
              <a:t>freios</a:t>
            </a:r>
            <a:endParaRPr sz="1200" b="1" dirty="0">
              <a:solidFill>
                <a:srgbClr val="000000"/>
              </a:solidFill>
              <a:latin typeface="Arial"/>
              <a:cs typeface="Arial"/>
            </a:endParaRPr>
          </a:p>
        </p:txBody>
      </p:sp>
      <p:sp>
        <p:nvSpPr>
          <p:cNvPr id="14" name="object 14"/>
          <p:cNvSpPr txBox="1"/>
          <p:nvPr/>
        </p:nvSpPr>
        <p:spPr>
          <a:xfrm>
            <a:off x="3964559" y="2623344"/>
            <a:ext cx="3207299"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Nos</a:t>
            </a:r>
            <a:r>
              <a:rPr sz="900" spc="324" dirty="0">
                <a:solidFill>
                  <a:srgbClr val="000000"/>
                </a:solidFill>
                <a:latin typeface="Arial"/>
                <a:cs typeface="Arial"/>
              </a:rPr>
              <a:t> </a:t>
            </a:r>
            <a:r>
              <a:rPr sz="900" dirty="0">
                <a:solidFill>
                  <a:srgbClr val="000000"/>
                </a:solidFill>
                <a:latin typeface="Arial"/>
                <a:cs typeface="Arial"/>
              </a:rPr>
              <a:t>500</a:t>
            </a:r>
            <a:r>
              <a:rPr sz="900" spc="313" dirty="0">
                <a:solidFill>
                  <a:srgbClr val="000000"/>
                </a:solidFill>
                <a:latin typeface="Arial"/>
                <a:cs typeface="Arial"/>
              </a:rPr>
              <a:t> </a:t>
            </a:r>
            <a:r>
              <a:rPr sz="900" dirty="0">
                <a:solidFill>
                  <a:srgbClr val="000000"/>
                </a:solidFill>
                <a:latin typeface="Arial"/>
                <a:cs typeface="Arial"/>
              </a:rPr>
              <a:t>km</a:t>
            </a:r>
            <a:r>
              <a:rPr sz="900" spc="330" dirty="0">
                <a:solidFill>
                  <a:srgbClr val="000000"/>
                </a:solidFill>
                <a:latin typeface="Arial"/>
                <a:cs typeface="Arial"/>
              </a:rPr>
              <a:t> </a:t>
            </a:r>
            <a:r>
              <a:rPr sz="900" dirty="0">
                <a:solidFill>
                  <a:srgbClr val="000000"/>
                </a:solidFill>
                <a:latin typeface="Arial"/>
                <a:cs typeface="Arial"/>
              </a:rPr>
              <a:t>iniciais,</a:t>
            </a:r>
            <a:r>
              <a:rPr sz="900" spc="316" dirty="0">
                <a:solidFill>
                  <a:srgbClr val="000000"/>
                </a:solidFill>
                <a:latin typeface="Arial"/>
                <a:cs typeface="Arial"/>
              </a:rPr>
              <a:t> </a:t>
            </a:r>
            <a:r>
              <a:rPr sz="900" dirty="0">
                <a:solidFill>
                  <a:srgbClr val="000000"/>
                </a:solidFill>
                <a:latin typeface="Arial"/>
                <a:cs typeface="Arial"/>
              </a:rPr>
              <a:t>as</a:t>
            </a:r>
            <a:r>
              <a:rPr sz="900" spc="316" dirty="0">
                <a:solidFill>
                  <a:srgbClr val="000000"/>
                </a:solidFill>
                <a:latin typeface="Arial"/>
                <a:cs typeface="Arial"/>
              </a:rPr>
              <a:t> </a:t>
            </a:r>
            <a:r>
              <a:rPr sz="900" dirty="0">
                <a:solidFill>
                  <a:srgbClr val="000000"/>
                </a:solidFill>
                <a:latin typeface="Arial"/>
                <a:cs typeface="Arial"/>
              </a:rPr>
              <a:t>pastilhas</a:t>
            </a:r>
            <a:r>
              <a:rPr sz="900" spc="320" dirty="0">
                <a:solidFill>
                  <a:srgbClr val="000000"/>
                </a:solidFill>
                <a:latin typeface="Arial"/>
                <a:cs typeface="Arial"/>
              </a:rPr>
              <a:t> </a:t>
            </a:r>
            <a:r>
              <a:rPr sz="900">
                <a:solidFill>
                  <a:srgbClr val="000000"/>
                </a:solidFill>
                <a:latin typeface="Arial"/>
                <a:cs typeface="Arial"/>
              </a:rPr>
              <a:t>de</a:t>
            </a:r>
            <a:r>
              <a:rPr sz="900" spc="324">
                <a:solidFill>
                  <a:srgbClr val="000000"/>
                </a:solidFill>
                <a:latin typeface="Arial"/>
                <a:cs typeface="Arial"/>
              </a:rPr>
              <a:t> </a:t>
            </a:r>
            <a:r>
              <a:rPr lang="pt-BR" sz="900">
                <a:solidFill>
                  <a:srgbClr val="000000"/>
                </a:solidFill>
                <a:latin typeface="Arial"/>
                <a:cs typeface="Arial"/>
              </a:rPr>
              <a:t>freios</a:t>
            </a:r>
            <a:r>
              <a:rPr sz="900" spc="316">
                <a:solidFill>
                  <a:srgbClr val="000000"/>
                </a:solidFill>
                <a:latin typeface="Arial"/>
                <a:cs typeface="Arial"/>
              </a:rPr>
              <a:t> </a:t>
            </a:r>
            <a:r>
              <a:rPr sz="900" dirty="0">
                <a:solidFill>
                  <a:srgbClr val="000000"/>
                </a:solidFill>
                <a:latin typeface="Arial"/>
                <a:cs typeface="Arial"/>
              </a:rPr>
              <a:t>ainda</a:t>
            </a:r>
            <a:r>
              <a:rPr sz="900" spc="316" dirty="0">
                <a:solidFill>
                  <a:srgbClr val="000000"/>
                </a:solidFill>
                <a:latin typeface="Arial"/>
                <a:cs typeface="Arial"/>
              </a:rPr>
              <a:t> </a:t>
            </a:r>
            <a:r>
              <a:rPr sz="900" dirty="0">
                <a:solidFill>
                  <a:srgbClr val="000000"/>
                </a:solidFill>
                <a:latin typeface="Arial"/>
                <a:cs typeface="Arial"/>
              </a:rPr>
              <a:t>não</a:t>
            </a:r>
          </a:p>
          <a:p>
            <a:pPr marL="0" marR="0">
              <a:lnSpc>
                <a:spcPts val="1005"/>
              </a:lnSpc>
              <a:spcBef>
                <a:spcPts val="194"/>
              </a:spcBef>
              <a:spcAft>
                <a:spcPts val="0"/>
              </a:spcAft>
            </a:pPr>
            <a:r>
              <a:rPr sz="900" dirty="0">
                <a:solidFill>
                  <a:srgbClr val="000000"/>
                </a:solidFill>
                <a:latin typeface="Arial"/>
                <a:cs typeface="Arial"/>
              </a:rPr>
              <a:t>alcançaram</a:t>
            </a:r>
            <a:r>
              <a:rPr sz="900" spc="138" dirty="0">
                <a:solidFill>
                  <a:srgbClr val="000000"/>
                </a:solidFill>
                <a:latin typeface="Arial"/>
                <a:cs typeface="Arial"/>
              </a:rPr>
              <a:t> </a:t>
            </a:r>
            <a:r>
              <a:rPr sz="900" dirty="0">
                <a:solidFill>
                  <a:srgbClr val="000000"/>
                </a:solidFill>
                <a:latin typeface="Arial"/>
                <a:cs typeface="Arial"/>
              </a:rPr>
              <a:t>a</a:t>
            </a:r>
            <a:r>
              <a:rPr sz="900" spc="136" dirty="0">
                <a:solidFill>
                  <a:srgbClr val="000000"/>
                </a:solidFill>
                <a:latin typeface="Arial"/>
                <a:cs typeface="Arial"/>
              </a:rPr>
              <a:t> </a:t>
            </a:r>
            <a:r>
              <a:rPr sz="900" dirty="0">
                <a:solidFill>
                  <a:srgbClr val="000000"/>
                </a:solidFill>
                <a:latin typeface="Arial"/>
                <a:cs typeface="Arial"/>
              </a:rPr>
              <a:t>melhor</a:t>
            </a:r>
            <a:r>
              <a:rPr sz="900" spc="134" dirty="0">
                <a:solidFill>
                  <a:srgbClr val="000000"/>
                </a:solidFill>
                <a:latin typeface="Arial"/>
                <a:cs typeface="Arial"/>
              </a:rPr>
              <a:t> </a:t>
            </a:r>
            <a:r>
              <a:rPr sz="900" dirty="0">
                <a:solidFill>
                  <a:srgbClr val="000000"/>
                </a:solidFill>
                <a:latin typeface="Arial"/>
                <a:cs typeface="Arial"/>
              </a:rPr>
              <a:t>fricção.</a:t>
            </a:r>
            <a:r>
              <a:rPr sz="900" spc="124" dirty="0">
                <a:solidFill>
                  <a:srgbClr val="000000"/>
                </a:solidFill>
                <a:latin typeface="Arial"/>
                <a:cs typeface="Arial"/>
              </a:rPr>
              <a:t> </a:t>
            </a:r>
            <a:r>
              <a:rPr sz="900" dirty="0">
                <a:solidFill>
                  <a:srgbClr val="000000"/>
                </a:solidFill>
                <a:latin typeface="Arial"/>
                <a:cs typeface="Arial"/>
              </a:rPr>
              <a:t>Para</a:t>
            </a:r>
            <a:r>
              <a:rPr sz="900" spc="135" dirty="0">
                <a:solidFill>
                  <a:srgbClr val="000000"/>
                </a:solidFill>
                <a:latin typeface="Arial"/>
                <a:cs typeface="Arial"/>
              </a:rPr>
              <a:t> </a:t>
            </a:r>
            <a:r>
              <a:rPr sz="900" dirty="0">
                <a:solidFill>
                  <a:srgbClr val="000000"/>
                </a:solidFill>
                <a:latin typeface="Arial"/>
                <a:cs typeface="Arial"/>
              </a:rPr>
              <a:t>compensar</a:t>
            </a:r>
            <a:r>
              <a:rPr sz="900" spc="132" dirty="0">
                <a:solidFill>
                  <a:srgbClr val="000000"/>
                </a:solidFill>
                <a:latin typeface="Arial"/>
                <a:cs typeface="Arial"/>
              </a:rPr>
              <a:t> </a:t>
            </a:r>
            <a:r>
              <a:rPr sz="900" dirty="0">
                <a:solidFill>
                  <a:srgbClr val="000000"/>
                </a:solidFill>
                <a:latin typeface="Arial"/>
                <a:cs typeface="Arial"/>
              </a:rPr>
              <a:t>a</a:t>
            </a:r>
            <a:r>
              <a:rPr sz="900" spc="136" dirty="0">
                <a:solidFill>
                  <a:srgbClr val="000000"/>
                </a:solidFill>
                <a:latin typeface="Arial"/>
                <a:cs typeface="Arial"/>
              </a:rPr>
              <a:t> </a:t>
            </a:r>
            <a:r>
              <a:rPr sz="900" dirty="0">
                <a:solidFill>
                  <a:srgbClr val="000000"/>
                </a:solidFill>
                <a:latin typeface="Arial"/>
                <a:cs typeface="Arial"/>
              </a:rPr>
              <a:t>perda</a:t>
            </a:r>
            <a:r>
              <a:rPr sz="900" spc="137"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lang="pt-BR" sz="900">
                <a:solidFill>
                  <a:srgbClr val="000000"/>
                </a:solidFill>
                <a:latin typeface="Arial"/>
                <a:cs typeface="Arial"/>
              </a:rPr>
              <a:t>frenagem</a:t>
            </a:r>
            <a:r>
              <a:rPr sz="900">
                <a:solidFill>
                  <a:srgbClr val="000000"/>
                </a:solidFill>
                <a:latin typeface="Arial"/>
                <a:cs typeface="Arial"/>
              </a:rPr>
              <a:t>, </a:t>
            </a:r>
            <a:r>
              <a:rPr sz="900" dirty="0">
                <a:solidFill>
                  <a:srgbClr val="000000"/>
                </a:solidFill>
                <a:latin typeface="Arial"/>
                <a:cs typeface="Arial"/>
              </a:rPr>
              <a:t>acione a manete </a:t>
            </a:r>
            <a:r>
              <a:rPr sz="900">
                <a:solidFill>
                  <a:srgbClr val="000000"/>
                </a:solidFill>
                <a:latin typeface="Arial"/>
                <a:cs typeface="Arial"/>
              </a:rPr>
              <a:t>de</a:t>
            </a:r>
            <a:r>
              <a:rPr sz="900" spc="-11">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com mais força.</a:t>
            </a:r>
          </a:p>
        </p:txBody>
      </p:sp>
      <p:sp>
        <p:nvSpPr>
          <p:cNvPr id="15" name="object 15"/>
          <p:cNvSpPr txBox="1"/>
          <p:nvPr/>
        </p:nvSpPr>
        <p:spPr>
          <a:xfrm>
            <a:off x="541020" y="2851944"/>
            <a:ext cx="3207529"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670" dirty="0">
                <a:solidFill>
                  <a:srgbClr val="000000"/>
                </a:solidFill>
                <a:latin typeface="Arial"/>
                <a:cs typeface="Arial"/>
              </a:rPr>
              <a:t> </a:t>
            </a:r>
            <a:r>
              <a:rPr sz="900" dirty="0">
                <a:solidFill>
                  <a:srgbClr val="000000"/>
                </a:solidFill>
                <a:latin typeface="Arial"/>
                <a:cs typeface="Arial"/>
              </a:rPr>
              <a:t>período</a:t>
            </a:r>
            <a:r>
              <a:rPr sz="900" spc="652" dirty="0">
                <a:solidFill>
                  <a:srgbClr val="000000"/>
                </a:solidFill>
                <a:latin typeface="Arial"/>
                <a:cs typeface="Arial"/>
              </a:rPr>
              <a:t> </a:t>
            </a:r>
            <a:r>
              <a:rPr sz="900" dirty="0">
                <a:solidFill>
                  <a:srgbClr val="000000"/>
                </a:solidFill>
                <a:latin typeface="Arial"/>
                <a:cs typeface="Arial"/>
              </a:rPr>
              <a:t>de</a:t>
            </a:r>
            <a:r>
              <a:rPr sz="900" spc="669" dirty="0">
                <a:solidFill>
                  <a:srgbClr val="000000"/>
                </a:solidFill>
                <a:latin typeface="Arial"/>
                <a:cs typeface="Arial"/>
              </a:rPr>
              <a:t> </a:t>
            </a:r>
            <a:r>
              <a:rPr sz="900" dirty="0">
                <a:solidFill>
                  <a:srgbClr val="000000"/>
                </a:solidFill>
                <a:latin typeface="Arial"/>
                <a:cs typeface="Arial"/>
              </a:rPr>
              <a:t>rodagem,</a:t>
            </a:r>
            <a:r>
              <a:rPr sz="900" spc="652" dirty="0">
                <a:solidFill>
                  <a:srgbClr val="000000"/>
                </a:solidFill>
                <a:latin typeface="Arial"/>
                <a:cs typeface="Arial"/>
              </a:rPr>
              <a:t> </a:t>
            </a:r>
            <a:r>
              <a:rPr sz="900" dirty="0">
                <a:solidFill>
                  <a:srgbClr val="000000"/>
                </a:solidFill>
                <a:latin typeface="Arial"/>
                <a:cs typeface="Arial"/>
              </a:rPr>
              <a:t>exceto</a:t>
            </a:r>
            <a:r>
              <a:rPr sz="900" spc="653" dirty="0">
                <a:solidFill>
                  <a:srgbClr val="000000"/>
                </a:solidFill>
                <a:latin typeface="Arial"/>
                <a:cs typeface="Arial"/>
              </a:rPr>
              <a:t> </a:t>
            </a:r>
            <a:r>
              <a:rPr sz="900" dirty="0">
                <a:solidFill>
                  <a:srgbClr val="000000"/>
                </a:solidFill>
                <a:latin typeface="Arial"/>
                <a:cs typeface="Arial"/>
              </a:rPr>
              <a:t>em</a:t>
            </a:r>
            <a:r>
              <a:rPr sz="900" spc="674" dirty="0">
                <a:solidFill>
                  <a:srgbClr val="000000"/>
                </a:solidFill>
                <a:latin typeface="Arial"/>
                <a:cs typeface="Arial"/>
              </a:rPr>
              <a:t> </a:t>
            </a:r>
            <a:r>
              <a:rPr sz="900" dirty="0">
                <a:solidFill>
                  <a:srgbClr val="000000"/>
                </a:solidFill>
                <a:latin typeface="Arial"/>
                <a:cs typeface="Arial"/>
              </a:rPr>
              <a:t>situações</a:t>
            </a:r>
            <a:r>
              <a:rPr sz="900" spc="655"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emergência,</a:t>
            </a:r>
            <a:r>
              <a:rPr sz="900" spc="374" dirty="0">
                <a:solidFill>
                  <a:srgbClr val="000000"/>
                </a:solidFill>
                <a:latin typeface="Arial"/>
                <a:cs typeface="Arial"/>
              </a:rPr>
              <a:t> </a:t>
            </a:r>
            <a:r>
              <a:rPr sz="900" dirty="0">
                <a:solidFill>
                  <a:srgbClr val="000000"/>
                </a:solidFill>
                <a:latin typeface="Arial"/>
                <a:cs typeface="Arial"/>
              </a:rPr>
              <a:t>evite</a:t>
            </a:r>
            <a:r>
              <a:rPr sz="900" spc="378" dirty="0">
                <a:solidFill>
                  <a:srgbClr val="000000"/>
                </a:solidFill>
                <a:latin typeface="Arial"/>
                <a:cs typeface="Arial"/>
              </a:rPr>
              <a:t> </a:t>
            </a:r>
            <a:r>
              <a:rPr sz="900" dirty="0">
                <a:solidFill>
                  <a:srgbClr val="000000"/>
                </a:solidFill>
                <a:latin typeface="Arial"/>
                <a:cs typeface="Arial"/>
              </a:rPr>
              <a:t>acelerações</a:t>
            </a:r>
            <a:r>
              <a:rPr sz="900" spc="379" dirty="0">
                <a:solidFill>
                  <a:srgbClr val="000000"/>
                </a:solidFill>
                <a:latin typeface="Arial"/>
                <a:cs typeface="Arial"/>
              </a:rPr>
              <a:t> </a:t>
            </a:r>
            <a:r>
              <a:rPr sz="900">
                <a:solidFill>
                  <a:srgbClr val="000000"/>
                </a:solidFill>
                <a:latin typeface="Arial"/>
                <a:cs typeface="Arial"/>
              </a:rPr>
              <a:t>ou</a:t>
            </a:r>
            <a:r>
              <a:rPr sz="900" spc="373">
                <a:solidFill>
                  <a:srgbClr val="000000"/>
                </a:solidFill>
                <a:latin typeface="Arial"/>
                <a:cs typeface="Arial"/>
              </a:rPr>
              <a:t> </a:t>
            </a:r>
            <a:r>
              <a:rPr lang="pt-BR" sz="900">
                <a:solidFill>
                  <a:srgbClr val="000000"/>
                </a:solidFill>
                <a:latin typeface="Arial"/>
                <a:cs typeface="Arial"/>
              </a:rPr>
              <a:t>frenagens</a:t>
            </a:r>
            <a:r>
              <a:rPr sz="900" spc="380">
                <a:solidFill>
                  <a:srgbClr val="000000"/>
                </a:solidFill>
                <a:latin typeface="Arial"/>
                <a:cs typeface="Arial"/>
              </a:rPr>
              <a:t> </a:t>
            </a:r>
            <a:r>
              <a:rPr sz="900" dirty="0">
                <a:solidFill>
                  <a:srgbClr val="000000"/>
                </a:solidFill>
                <a:latin typeface="Arial"/>
                <a:cs typeface="Arial"/>
              </a:rPr>
              <a:t>bruscas</a:t>
            </a:r>
            <a:r>
              <a:rPr sz="900" spc="379"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incline-se</a:t>
            </a:r>
            <a:r>
              <a:rPr sz="900" spc="567" dirty="0">
                <a:solidFill>
                  <a:srgbClr val="000000"/>
                </a:solidFill>
                <a:latin typeface="Arial"/>
                <a:cs typeface="Arial"/>
              </a:rPr>
              <a:t> </a:t>
            </a:r>
            <a:r>
              <a:rPr sz="900" dirty="0">
                <a:solidFill>
                  <a:srgbClr val="000000"/>
                </a:solidFill>
                <a:latin typeface="Arial"/>
                <a:cs typeface="Arial"/>
              </a:rPr>
              <a:t>suavemente</a:t>
            </a:r>
            <a:r>
              <a:rPr sz="900" spc="580" dirty="0">
                <a:solidFill>
                  <a:srgbClr val="000000"/>
                </a:solidFill>
                <a:latin typeface="Arial"/>
                <a:cs typeface="Arial"/>
              </a:rPr>
              <a:t> </a:t>
            </a:r>
            <a:r>
              <a:rPr sz="900" dirty="0">
                <a:solidFill>
                  <a:srgbClr val="000000"/>
                </a:solidFill>
                <a:latin typeface="Arial"/>
                <a:cs typeface="Arial"/>
              </a:rPr>
              <a:t>para</a:t>
            </a:r>
            <a:r>
              <a:rPr sz="900" spc="571" dirty="0">
                <a:solidFill>
                  <a:srgbClr val="000000"/>
                </a:solidFill>
                <a:latin typeface="Arial"/>
                <a:cs typeface="Arial"/>
              </a:rPr>
              <a:t> </a:t>
            </a:r>
            <a:r>
              <a:rPr sz="900" dirty="0">
                <a:solidFill>
                  <a:srgbClr val="000000"/>
                </a:solidFill>
                <a:latin typeface="Arial"/>
                <a:cs typeface="Arial"/>
              </a:rPr>
              <a:t>abordar</a:t>
            </a:r>
            <a:r>
              <a:rPr sz="900" spc="577" dirty="0">
                <a:solidFill>
                  <a:srgbClr val="000000"/>
                </a:solidFill>
                <a:latin typeface="Arial"/>
                <a:cs typeface="Arial"/>
              </a:rPr>
              <a:t> </a:t>
            </a:r>
            <a:r>
              <a:rPr sz="900" dirty="0">
                <a:solidFill>
                  <a:srgbClr val="000000"/>
                </a:solidFill>
                <a:latin typeface="Arial"/>
                <a:cs typeface="Arial"/>
              </a:rPr>
              <a:t>as</a:t>
            </a:r>
            <a:r>
              <a:rPr sz="900" spc="591" dirty="0">
                <a:solidFill>
                  <a:srgbClr val="000000"/>
                </a:solidFill>
                <a:latin typeface="Arial"/>
                <a:cs typeface="Arial"/>
              </a:rPr>
              <a:t> </a:t>
            </a:r>
            <a:r>
              <a:rPr sz="900" dirty="0">
                <a:solidFill>
                  <a:srgbClr val="000000"/>
                </a:solidFill>
                <a:latin typeface="Arial"/>
                <a:cs typeface="Arial"/>
              </a:rPr>
              <a:t>curvas.</a:t>
            </a:r>
            <a:r>
              <a:rPr sz="900" spc="579" dirty="0">
                <a:solidFill>
                  <a:srgbClr val="000000"/>
                </a:solidFill>
                <a:latin typeface="Arial"/>
                <a:cs typeface="Arial"/>
              </a:rPr>
              <a:t> </a:t>
            </a:r>
            <a:r>
              <a:rPr sz="900" dirty="0">
                <a:solidFill>
                  <a:srgbClr val="000000"/>
                </a:solidFill>
                <a:latin typeface="Arial"/>
                <a:cs typeface="Arial"/>
              </a:rPr>
              <a:t>Não</a:t>
            </a:r>
          </a:p>
          <a:p>
            <a:pPr marL="0" marR="0">
              <a:lnSpc>
                <a:spcPts val="1005"/>
              </a:lnSpc>
              <a:spcBef>
                <a:spcPts val="194"/>
              </a:spcBef>
              <a:spcAft>
                <a:spcPts val="0"/>
              </a:spcAft>
            </a:pPr>
            <a:r>
              <a:rPr sz="900" dirty="0">
                <a:solidFill>
                  <a:srgbClr val="000000"/>
                </a:solidFill>
                <a:latin typeface="Arial"/>
                <a:cs typeface="Arial"/>
              </a:rPr>
              <a:t>conduza</a:t>
            </a:r>
            <a:r>
              <a:rPr sz="900" spc="231" dirty="0">
                <a:solidFill>
                  <a:srgbClr val="000000"/>
                </a:solidFill>
                <a:latin typeface="Arial"/>
                <a:cs typeface="Arial"/>
              </a:rPr>
              <a:t> </a:t>
            </a:r>
            <a:r>
              <a:rPr sz="900" dirty="0">
                <a:solidFill>
                  <a:srgbClr val="000000"/>
                </a:solidFill>
                <a:latin typeface="Arial"/>
                <a:cs typeface="Arial"/>
              </a:rPr>
              <a:t>depressa</a:t>
            </a:r>
            <a:r>
              <a:rPr sz="900" spc="244" dirty="0">
                <a:solidFill>
                  <a:srgbClr val="000000"/>
                </a:solidFill>
                <a:latin typeface="Arial"/>
                <a:cs typeface="Arial"/>
              </a:rPr>
              <a:t> </a:t>
            </a:r>
            <a:r>
              <a:rPr sz="900" dirty="0">
                <a:solidFill>
                  <a:srgbClr val="000000"/>
                </a:solidFill>
                <a:latin typeface="Arial"/>
                <a:cs typeface="Arial"/>
              </a:rPr>
              <a:t>nem</a:t>
            </a:r>
            <a:r>
              <a:rPr sz="900" spc="236" dirty="0">
                <a:solidFill>
                  <a:srgbClr val="000000"/>
                </a:solidFill>
                <a:latin typeface="Arial"/>
                <a:cs typeface="Arial"/>
              </a:rPr>
              <a:t> </a:t>
            </a:r>
            <a:r>
              <a:rPr sz="900" dirty="0">
                <a:solidFill>
                  <a:srgbClr val="000000"/>
                </a:solidFill>
                <a:latin typeface="Arial"/>
                <a:cs typeface="Arial"/>
              </a:rPr>
              <a:t>sobrecarregue</a:t>
            </a:r>
            <a:r>
              <a:rPr sz="900" spc="231" dirty="0">
                <a:solidFill>
                  <a:srgbClr val="000000"/>
                </a:solidFill>
                <a:latin typeface="Arial"/>
                <a:cs typeface="Arial"/>
              </a:rPr>
              <a:t> </a:t>
            </a:r>
            <a:r>
              <a:rPr sz="900" dirty="0">
                <a:solidFill>
                  <a:srgbClr val="000000"/>
                </a:solidFill>
                <a:latin typeface="Arial"/>
                <a:cs typeface="Arial"/>
              </a:rPr>
              <a:t>excessivamente</a:t>
            </a:r>
            <a:r>
              <a:rPr sz="900" spc="23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7"/>
              </a:spcBef>
              <a:spcAft>
                <a:spcPts val="0"/>
              </a:spcAft>
            </a:pPr>
            <a:r>
              <a:rPr sz="900" dirty="0">
                <a:solidFill>
                  <a:srgbClr val="000000"/>
                </a:solidFill>
                <a:latin typeface="Arial"/>
                <a:cs typeface="Arial"/>
              </a:rPr>
              <a:t>veículo.</a:t>
            </a:r>
          </a:p>
        </p:txBody>
      </p:sp>
      <p:sp>
        <p:nvSpPr>
          <p:cNvPr id="16" name="object 16"/>
          <p:cNvSpPr txBox="1"/>
          <p:nvPr/>
        </p:nvSpPr>
        <p:spPr>
          <a:xfrm>
            <a:off x="4165981" y="3262830"/>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7" name="object 17"/>
          <p:cNvSpPr txBox="1"/>
          <p:nvPr/>
        </p:nvSpPr>
        <p:spPr>
          <a:xfrm>
            <a:off x="3964559" y="3502704"/>
            <a:ext cx="3158178"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Para</a:t>
            </a:r>
            <a:r>
              <a:rPr sz="1000" spc="191" dirty="0">
                <a:solidFill>
                  <a:srgbClr val="000000"/>
                </a:solidFill>
                <a:latin typeface="Arial"/>
                <a:cs typeface="Arial"/>
              </a:rPr>
              <a:t> </a:t>
            </a:r>
            <a:r>
              <a:rPr sz="1000" dirty="0">
                <a:solidFill>
                  <a:srgbClr val="000000"/>
                </a:solidFill>
                <a:latin typeface="Arial"/>
                <a:cs typeface="Arial"/>
              </a:rPr>
              <a:t>obter</a:t>
            </a:r>
            <a:r>
              <a:rPr sz="1000" spc="196" dirty="0">
                <a:solidFill>
                  <a:srgbClr val="000000"/>
                </a:solidFill>
                <a:latin typeface="Arial"/>
                <a:cs typeface="Arial"/>
              </a:rPr>
              <a:t> </a:t>
            </a:r>
            <a:r>
              <a:rPr sz="1000" dirty="0">
                <a:solidFill>
                  <a:srgbClr val="000000"/>
                </a:solidFill>
                <a:latin typeface="Arial"/>
                <a:cs typeface="Arial"/>
              </a:rPr>
              <a:t>a</a:t>
            </a:r>
            <a:r>
              <a:rPr sz="1000" spc="185" dirty="0">
                <a:solidFill>
                  <a:srgbClr val="000000"/>
                </a:solidFill>
                <a:latin typeface="Arial"/>
                <a:cs typeface="Arial"/>
              </a:rPr>
              <a:t> </a:t>
            </a:r>
            <a:r>
              <a:rPr sz="1000" dirty="0">
                <a:solidFill>
                  <a:srgbClr val="000000"/>
                </a:solidFill>
                <a:latin typeface="Arial"/>
                <a:cs typeface="Arial"/>
              </a:rPr>
              <a:t>melhor</a:t>
            </a:r>
            <a:r>
              <a:rPr sz="1000" spc="181" dirty="0">
                <a:solidFill>
                  <a:srgbClr val="000000"/>
                </a:solidFill>
                <a:latin typeface="Arial"/>
                <a:cs typeface="Arial"/>
              </a:rPr>
              <a:t> </a:t>
            </a:r>
            <a:r>
              <a:rPr sz="1000" dirty="0">
                <a:solidFill>
                  <a:srgbClr val="000000"/>
                </a:solidFill>
                <a:latin typeface="Arial"/>
                <a:cs typeface="Arial"/>
              </a:rPr>
              <a:t>rodagem</a:t>
            </a:r>
            <a:r>
              <a:rPr sz="1000" spc="184" dirty="0">
                <a:solidFill>
                  <a:srgbClr val="000000"/>
                </a:solidFill>
                <a:latin typeface="Arial"/>
                <a:cs typeface="Arial"/>
              </a:rPr>
              <a:t> </a:t>
            </a:r>
            <a:r>
              <a:rPr sz="1000" dirty="0">
                <a:solidFill>
                  <a:srgbClr val="000000"/>
                </a:solidFill>
                <a:latin typeface="Arial"/>
                <a:cs typeface="Arial"/>
              </a:rPr>
              <a:t>dos</a:t>
            </a:r>
            <a:r>
              <a:rPr sz="1000" spc="185" dirty="0">
                <a:solidFill>
                  <a:srgbClr val="000000"/>
                </a:solidFill>
                <a:latin typeface="Arial"/>
                <a:cs typeface="Arial"/>
              </a:rPr>
              <a:t> </a:t>
            </a:r>
            <a:r>
              <a:rPr sz="1000" dirty="0">
                <a:solidFill>
                  <a:srgbClr val="000000"/>
                </a:solidFill>
                <a:latin typeface="Arial"/>
                <a:cs typeface="Arial"/>
              </a:rPr>
              <a:t>pneus</a:t>
            </a:r>
            <a:r>
              <a:rPr sz="1000" spc="191" dirty="0">
                <a:solidFill>
                  <a:srgbClr val="000000"/>
                </a:solidFill>
                <a:latin typeface="Arial"/>
                <a:cs typeface="Arial"/>
              </a:rPr>
              <a:t> </a:t>
            </a:r>
            <a:r>
              <a:rPr sz="1000" dirty="0">
                <a:solidFill>
                  <a:srgbClr val="000000"/>
                </a:solidFill>
                <a:latin typeface="Arial"/>
                <a:cs typeface="Arial"/>
              </a:rPr>
              <a:t>nos</a:t>
            </a:r>
            <a:r>
              <a:rPr sz="1000" spc="185" dirty="0">
                <a:solidFill>
                  <a:srgbClr val="000000"/>
                </a:solidFill>
                <a:latin typeface="Arial"/>
                <a:cs typeface="Arial"/>
              </a:rPr>
              <a:t> </a:t>
            </a:r>
            <a:r>
              <a:rPr sz="1000" dirty="0">
                <a:solidFill>
                  <a:srgbClr val="000000"/>
                </a:solidFill>
                <a:latin typeface="Arial"/>
                <a:cs typeface="Arial"/>
              </a:rPr>
              <a:t>seus</a:t>
            </a:r>
          </a:p>
          <a:p>
            <a:pPr marL="0" marR="0">
              <a:lnSpc>
                <a:spcPts val="1112"/>
              </a:lnSpc>
              <a:spcBef>
                <a:spcPts val="87"/>
              </a:spcBef>
              <a:spcAft>
                <a:spcPts val="0"/>
              </a:spcAft>
            </a:pPr>
            <a:r>
              <a:rPr sz="1000" dirty="0">
                <a:solidFill>
                  <a:srgbClr val="000000"/>
                </a:solidFill>
                <a:latin typeface="Arial"/>
                <a:cs typeface="Arial"/>
              </a:rPr>
              <a:t>primeiros</a:t>
            </a:r>
            <a:r>
              <a:rPr sz="1000" spc="198" dirty="0">
                <a:solidFill>
                  <a:srgbClr val="000000"/>
                </a:solidFill>
                <a:latin typeface="Arial"/>
                <a:cs typeface="Arial"/>
              </a:rPr>
              <a:t> </a:t>
            </a:r>
            <a:r>
              <a:rPr sz="1000" dirty="0">
                <a:solidFill>
                  <a:srgbClr val="000000"/>
                </a:solidFill>
                <a:latin typeface="Arial"/>
                <a:cs typeface="Arial"/>
              </a:rPr>
              <a:t>200</a:t>
            </a:r>
            <a:r>
              <a:rPr sz="1000" spc="184" dirty="0">
                <a:solidFill>
                  <a:srgbClr val="000000"/>
                </a:solidFill>
                <a:latin typeface="Arial"/>
                <a:cs typeface="Arial"/>
              </a:rPr>
              <a:t> </a:t>
            </a:r>
            <a:r>
              <a:rPr sz="1000" dirty="0">
                <a:solidFill>
                  <a:srgbClr val="000000"/>
                </a:solidFill>
                <a:latin typeface="Arial"/>
                <a:cs typeface="Arial"/>
              </a:rPr>
              <a:t>km</a:t>
            </a:r>
            <a:r>
              <a:rPr sz="1000" spc="193" dirty="0">
                <a:solidFill>
                  <a:srgbClr val="000000"/>
                </a:solidFill>
                <a:latin typeface="Arial"/>
                <a:cs typeface="Arial"/>
              </a:rPr>
              <a:t> </a:t>
            </a:r>
            <a:r>
              <a:rPr sz="1000" dirty="0">
                <a:solidFill>
                  <a:srgbClr val="000000"/>
                </a:solidFill>
                <a:latin typeface="Arial"/>
                <a:cs typeface="Arial"/>
              </a:rPr>
              <a:t>não</a:t>
            </a:r>
            <a:r>
              <a:rPr sz="1000" spc="184" dirty="0">
                <a:solidFill>
                  <a:srgbClr val="000000"/>
                </a:solidFill>
                <a:latin typeface="Arial"/>
                <a:cs typeface="Arial"/>
              </a:rPr>
              <a:t> </a:t>
            </a:r>
            <a:r>
              <a:rPr sz="1000" dirty="0">
                <a:solidFill>
                  <a:srgbClr val="000000"/>
                </a:solidFill>
                <a:latin typeface="Arial"/>
                <a:cs typeface="Arial"/>
              </a:rPr>
              <a:t>faça</a:t>
            </a:r>
            <a:r>
              <a:rPr sz="1000" spc="178" dirty="0">
                <a:solidFill>
                  <a:srgbClr val="000000"/>
                </a:solidFill>
                <a:latin typeface="Arial"/>
                <a:cs typeface="Arial"/>
              </a:rPr>
              <a:t> </a:t>
            </a:r>
            <a:r>
              <a:rPr sz="1000" dirty="0">
                <a:solidFill>
                  <a:srgbClr val="000000"/>
                </a:solidFill>
                <a:latin typeface="Arial"/>
                <a:cs typeface="Arial"/>
              </a:rPr>
              <a:t>acelerações,</a:t>
            </a:r>
            <a:r>
              <a:rPr sz="1000" spc="188" dirty="0">
                <a:solidFill>
                  <a:srgbClr val="000000"/>
                </a:solidFill>
                <a:latin typeface="Arial"/>
                <a:cs typeface="Arial"/>
              </a:rPr>
              <a:t> </a:t>
            </a:r>
            <a:r>
              <a:rPr sz="1000" dirty="0">
                <a:solidFill>
                  <a:srgbClr val="000000"/>
                </a:solidFill>
                <a:latin typeface="Arial"/>
                <a:cs typeface="Arial"/>
              </a:rPr>
              <a:t>curvas</a:t>
            </a:r>
            <a:r>
              <a:rPr sz="1000" spc="190" dirty="0">
                <a:solidFill>
                  <a:srgbClr val="000000"/>
                </a:solidFill>
                <a:latin typeface="Arial"/>
                <a:cs typeface="Arial"/>
              </a:rPr>
              <a:t> </a:t>
            </a:r>
            <a:r>
              <a:rPr sz="1000" dirty="0">
                <a:solidFill>
                  <a:srgbClr val="000000"/>
                </a:solidFill>
                <a:latin typeface="Arial"/>
                <a:cs typeface="Arial"/>
              </a:rPr>
              <a:t>ou</a:t>
            </a:r>
          </a:p>
          <a:p>
            <a:pPr marL="0" marR="0">
              <a:lnSpc>
                <a:spcPts val="1112"/>
              </a:lnSpc>
              <a:spcBef>
                <a:spcPts val="87"/>
              </a:spcBef>
              <a:spcAft>
                <a:spcPts val="0"/>
              </a:spcAft>
            </a:pPr>
            <a:r>
              <a:rPr lang="pt-BR" sz="1000">
                <a:solidFill>
                  <a:srgbClr val="000000"/>
                </a:solidFill>
                <a:latin typeface="Arial"/>
                <a:cs typeface="Arial"/>
              </a:rPr>
              <a:t>frenagens</a:t>
            </a:r>
            <a:r>
              <a:rPr sz="1000" spc="10">
                <a:solidFill>
                  <a:srgbClr val="000000"/>
                </a:solidFill>
                <a:latin typeface="Arial"/>
                <a:cs typeface="Arial"/>
              </a:rPr>
              <a:t> </a:t>
            </a:r>
            <a:r>
              <a:rPr sz="1000" dirty="0">
                <a:solidFill>
                  <a:srgbClr val="000000"/>
                </a:solidFill>
                <a:latin typeface="Arial"/>
                <a:cs typeface="Arial"/>
              </a:rPr>
              <a:t>bruscas.</a:t>
            </a:r>
          </a:p>
        </p:txBody>
      </p:sp>
      <p:sp>
        <p:nvSpPr>
          <p:cNvPr id="18" name="object 18"/>
          <p:cNvSpPr txBox="1"/>
          <p:nvPr/>
        </p:nvSpPr>
        <p:spPr>
          <a:xfrm>
            <a:off x="541020" y="3690525"/>
            <a:ext cx="320487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a:t>
            </a:r>
            <a:r>
              <a:rPr sz="900" spc="15" dirty="0">
                <a:solidFill>
                  <a:srgbClr val="000000"/>
                </a:solidFill>
                <a:latin typeface="Arial"/>
                <a:cs typeface="Arial"/>
              </a:rPr>
              <a:t> </a:t>
            </a:r>
            <a:r>
              <a:rPr sz="900" dirty="0">
                <a:solidFill>
                  <a:srgbClr val="000000"/>
                </a:solidFill>
                <a:latin typeface="Arial"/>
                <a:cs typeface="Arial"/>
              </a:rPr>
              <a:t>realize viagens de</a:t>
            </a:r>
            <a:r>
              <a:rPr sz="900" spc="11" dirty="0">
                <a:solidFill>
                  <a:srgbClr val="000000"/>
                </a:solidFill>
                <a:latin typeface="Arial"/>
                <a:cs typeface="Arial"/>
              </a:rPr>
              <a:t> </a:t>
            </a:r>
            <a:r>
              <a:rPr sz="900" dirty="0">
                <a:solidFill>
                  <a:srgbClr val="000000"/>
                </a:solidFill>
                <a:latin typeface="Arial"/>
                <a:cs typeface="Arial"/>
              </a:rPr>
              <a:t>longo curso</a:t>
            </a:r>
            <a:r>
              <a:rPr sz="900" spc="14" dirty="0">
                <a:solidFill>
                  <a:srgbClr val="000000"/>
                </a:solidFill>
                <a:latin typeface="Arial"/>
                <a:cs typeface="Arial"/>
              </a:rPr>
              <a:t> </a:t>
            </a:r>
            <a:r>
              <a:rPr sz="900" dirty="0">
                <a:solidFill>
                  <a:srgbClr val="000000"/>
                </a:solidFill>
                <a:latin typeface="Arial"/>
                <a:cs typeface="Arial"/>
              </a:rPr>
              <a:t>no</a:t>
            </a:r>
            <a:r>
              <a:rPr sz="900" spc="13" dirty="0">
                <a:solidFill>
                  <a:srgbClr val="000000"/>
                </a:solidFill>
                <a:latin typeface="Arial"/>
                <a:cs typeface="Arial"/>
              </a:rPr>
              <a:t> </a:t>
            </a:r>
            <a:r>
              <a:rPr sz="900" dirty="0">
                <a:solidFill>
                  <a:srgbClr val="000000"/>
                </a:solidFill>
                <a:latin typeface="Arial"/>
                <a:cs typeface="Arial"/>
              </a:rPr>
              <a:t>período</a:t>
            </a:r>
            <a:r>
              <a:rPr sz="900" spc="15" dirty="0">
                <a:solidFill>
                  <a:srgbClr val="000000"/>
                </a:solidFill>
                <a:latin typeface="Arial"/>
                <a:cs typeface="Arial"/>
              </a:rPr>
              <a:t> </a:t>
            </a:r>
            <a:r>
              <a:rPr sz="900" dirty="0">
                <a:solidFill>
                  <a:srgbClr val="000000"/>
                </a:solidFill>
                <a:latin typeface="Arial"/>
                <a:cs typeface="Arial"/>
              </a:rPr>
              <a:t>de</a:t>
            </a:r>
            <a:r>
              <a:rPr sz="900" spc="24" dirty="0">
                <a:solidFill>
                  <a:srgbClr val="000000"/>
                </a:solidFill>
                <a:latin typeface="Arial"/>
                <a:cs typeface="Arial"/>
              </a:rPr>
              <a:t> </a:t>
            </a:r>
            <a:r>
              <a:rPr sz="900" dirty="0">
                <a:solidFill>
                  <a:srgbClr val="000000"/>
                </a:solidFill>
                <a:latin typeface="Arial"/>
                <a:cs typeface="Arial"/>
              </a:rPr>
              <a:t>rodagem,</a:t>
            </a:r>
          </a:p>
          <a:p>
            <a:pPr marL="0" marR="0">
              <a:lnSpc>
                <a:spcPts val="1005"/>
              </a:lnSpc>
              <a:spcBef>
                <a:spcPts val="194"/>
              </a:spcBef>
              <a:spcAft>
                <a:spcPts val="0"/>
              </a:spcAft>
            </a:pPr>
            <a:r>
              <a:rPr sz="900" dirty="0">
                <a:solidFill>
                  <a:srgbClr val="000000"/>
                </a:solidFill>
                <a:latin typeface="Arial"/>
                <a:cs typeface="Arial"/>
              </a:rPr>
              <a:t>deixe que o motor</a:t>
            </a:r>
            <a:r>
              <a:rPr sz="900" spc="12" dirty="0">
                <a:solidFill>
                  <a:srgbClr val="000000"/>
                </a:solidFill>
                <a:latin typeface="Arial"/>
                <a:cs typeface="Arial"/>
              </a:rPr>
              <a:t> </a:t>
            </a:r>
            <a:r>
              <a:rPr sz="900" dirty="0">
                <a:solidFill>
                  <a:srgbClr val="000000"/>
                </a:solidFill>
                <a:latin typeface="Arial"/>
                <a:cs typeface="Arial"/>
              </a:rPr>
              <a:t>descanse o suficiente.</a:t>
            </a:r>
          </a:p>
        </p:txBody>
      </p:sp>
      <p:sp>
        <p:nvSpPr>
          <p:cNvPr id="19" name="object 19"/>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591184"/>
            <a:ext cx="1024089" cy="188962"/>
          </a:xfrm>
          <a:prstGeom prst="rect">
            <a:avLst/>
          </a:prstGeom>
        </p:spPr>
        <p:txBody>
          <a:bodyPr vert="horz" wrap="square" lIns="0" tIns="0" rIns="0" bIns="0" rtlCol="0">
            <a:spAutoFit/>
          </a:bodyPr>
          <a:lstStyle/>
          <a:p>
            <a:pPr marL="0" marR="0">
              <a:lnSpc>
                <a:spcPts val="1568"/>
              </a:lnSpc>
              <a:spcBef>
                <a:spcPts val="0"/>
              </a:spcBef>
              <a:spcAft>
                <a:spcPts val="0"/>
              </a:spcAft>
            </a:pPr>
            <a:r>
              <a:rPr sz="1200" b="1" dirty="0">
                <a:solidFill>
                  <a:srgbClr val="000000"/>
                </a:solidFill>
                <a:latin typeface="Arial"/>
                <a:cs typeface="Arial"/>
              </a:rPr>
              <a:t>Condução</a:t>
            </a:r>
          </a:p>
        </p:txBody>
      </p:sp>
      <p:sp>
        <p:nvSpPr>
          <p:cNvPr id="5" name="object 5"/>
          <p:cNvSpPr txBox="1"/>
          <p:nvPr/>
        </p:nvSpPr>
        <p:spPr>
          <a:xfrm>
            <a:off x="3964559" y="607018"/>
            <a:ext cx="610385"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Pneus</a:t>
            </a:r>
          </a:p>
        </p:txBody>
      </p:sp>
      <p:sp>
        <p:nvSpPr>
          <p:cNvPr id="6" name="object 6"/>
          <p:cNvSpPr txBox="1"/>
          <p:nvPr/>
        </p:nvSpPr>
        <p:spPr>
          <a:xfrm>
            <a:off x="541020" y="888397"/>
            <a:ext cx="320705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Antes</a:t>
            </a:r>
            <a:r>
              <a:rPr sz="900" spc="77" dirty="0">
                <a:solidFill>
                  <a:srgbClr val="000000"/>
                </a:solidFill>
                <a:latin typeface="Arial"/>
                <a:cs typeface="Arial"/>
              </a:rPr>
              <a:t> </a:t>
            </a:r>
            <a:r>
              <a:rPr sz="900" dirty="0">
                <a:solidFill>
                  <a:srgbClr val="000000"/>
                </a:solidFill>
                <a:latin typeface="Arial"/>
                <a:cs typeface="Arial"/>
              </a:rPr>
              <a:t>de</a:t>
            </a:r>
            <a:r>
              <a:rPr sz="900" spc="84" dirty="0">
                <a:solidFill>
                  <a:srgbClr val="000000"/>
                </a:solidFill>
                <a:latin typeface="Arial"/>
                <a:cs typeface="Arial"/>
              </a:rPr>
              <a:t> </a:t>
            </a:r>
            <a:r>
              <a:rPr sz="900" dirty="0">
                <a:solidFill>
                  <a:srgbClr val="000000"/>
                </a:solidFill>
                <a:latin typeface="Arial"/>
                <a:cs typeface="Arial"/>
              </a:rPr>
              <a:t>iniciar</a:t>
            </a:r>
            <a:r>
              <a:rPr sz="900" spc="73" dirty="0">
                <a:solidFill>
                  <a:srgbClr val="000000"/>
                </a:solidFill>
                <a:latin typeface="Arial"/>
                <a:cs typeface="Arial"/>
              </a:rPr>
              <a:t> </a:t>
            </a:r>
            <a:r>
              <a:rPr sz="900" dirty="0">
                <a:solidFill>
                  <a:srgbClr val="000000"/>
                </a:solidFill>
                <a:latin typeface="Arial"/>
                <a:cs typeface="Arial"/>
              </a:rPr>
              <a:t>a</a:t>
            </a:r>
            <a:r>
              <a:rPr sz="900" spc="76" dirty="0">
                <a:solidFill>
                  <a:srgbClr val="000000"/>
                </a:solidFill>
                <a:latin typeface="Arial"/>
                <a:cs typeface="Arial"/>
              </a:rPr>
              <a:t> </a:t>
            </a:r>
            <a:r>
              <a:rPr sz="900" dirty="0">
                <a:solidFill>
                  <a:srgbClr val="000000"/>
                </a:solidFill>
                <a:latin typeface="Arial"/>
                <a:cs typeface="Arial"/>
              </a:rPr>
              <a:t>marcha,</a:t>
            </a:r>
            <a:r>
              <a:rPr sz="900" spc="92" dirty="0">
                <a:solidFill>
                  <a:srgbClr val="000000"/>
                </a:solidFill>
                <a:latin typeface="Arial"/>
                <a:cs typeface="Arial"/>
              </a:rPr>
              <a:t> </a:t>
            </a:r>
            <a:r>
              <a:rPr sz="900" dirty="0">
                <a:solidFill>
                  <a:srgbClr val="000000"/>
                </a:solidFill>
                <a:latin typeface="Arial"/>
                <a:cs typeface="Arial"/>
              </a:rPr>
              <a:t>efetue</a:t>
            </a:r>
            <a:r>
              <a:rPr sz="900" spc="76" dirty="0">
                <a:solidFill>
                  <a:srgbClr val="000000"/>
                </a:solidFill>
                <a:latin typeface="Arial"/>
                <a:cs typeface="Arial"/>
              </a:rPr>
              <a:t> </a:t>
            </a:r>
            <a:r>
              <a:rPr sz="900" dirty="0">
                <a:solidFill>
                  <a:srgbClr val="000000"/>
                </a:solidFill>
                <a:latin typeface="Arial"/>
                <a:cs typeface="Arial"/>
              </a:rPr>
              <a:t>as</a:t>
            </a:r>
            <a:r>
              <a:rPr sz="900" spc="87" dirty="0">
                <a:solidFill>
                  <a:srgbClr val="000000"/>
                </a:solidFill>
                <a:latin typeface="Arial"/>
                <a:cs typeface="Arial"/>
              </a:rPr>
              <a:t> </a:t>
            </a:r>
            <a:r>
              <a:rPr sz="900" dirty="0">
                <a:solidFill>
                  <a:srgbClr val="000000"/>
                </a:solidFill>
                <a:latin typeface="Arial"/>
                <a:cs typeface="Arial"/>
              </a:rPr>
              <a:t>seguintes</a:t>
            </a:r>
            <a:r>
              <a:rPr sz="900" spc="67" dirty="0">
                <a:solidFill>
                  <a:srgbClr val="000000"/>
                </a:solidFill>
                <a:latin typeface="Arial"/>
                <a:cs typeface="Arial"/>
              </a:rPr>
              <a:t> </a:t>
            </a:r>
            <a:r>
              <a:rPr sz="900" dirty="0">
                <a:solidFill>
                  <a:srgbClr val="000000"/>
                </a:solidFill>
                <a:latin typeface="Arial"/>
                <a:cs typeface="Arial"/>
              </a:rPr>
              <a:t>verificações</a:t>
            </a:r>
          </a:p>
          <a:p>
            <a:pPr marL="0" marR="0">
              <a:lnSpc>
                <a:spcPts val="1005"/>
              </a:lnSpc>
              <a:spcBef>
                <a:spcPts val="194"/>
              </a:spcBef>
              <a:spcAft>
                <a:spcPts val="0"/>
              </a:spcAft>
            </a:pPr>
            <a:r>
              <a:rPr sz="900" dirty="0">
                <a:solidFill>
                  <a:srgbClr val="000000"/>
                </a:solidFill>
                <a:latin typeface="Arial"/>
                <a:cs typeface="Arial"/>
              </a:rPr>
              <a:t>para reduzir o risco de acidentes ou danos:</a:t>
            </a:r>
          </a:p>
        </p:txBody>
      </p:sp>
      <p:sp>
        <p:nvSpPr>
          <p:cNvPr id="7" name="object 7"/>
          <p:cNvSpPr txBox="1"/>
          <p:nvPr/>
        </p:nvSpPr>
        <p:spPr>
          <a:xfrm>
            <a:off x="4193413" y="877360"/>
            <a:ext cx="194523"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a:p>
            <a:pPr marL="0" marR="0">
              <a:lnSpc>
                <a:spcPts val="1112"/>
              </a:lnSpc>
              <a:spcBef>
                <a:spcPts val="687"/>
              </a:spcBef>
              <a:spcAft>
                <a:spcPts val="0"/>
              </a:spcAft>
            </a:pPr>
            <a:r>
              <a:rPr sz="1000" dirty="0">
                <a:solidFill>
                  <a:srgbClr val="000000"/>
                </a:solidFill>
                <a:latin typeface="Arial"/>
                <a:cs typeface="Arial"/>
              </a:rPr>
              <a:t>-</a:t>
            </a:r>
          </a:p>
          <a:p>
            <a:pPr marL="0" marR="0">
              <a:lnSpc>
                <a:spcPts val="1112"/>
              </a:lnSpc>
              <a:spcBef>
                <a:spcPts val="687"/>
              </a:spcBef>
              <a:spcAft>
                <a:spcPts val="0"/>
              </a:spcAft>
            </a:pPr>
            <a:r>
              <a:rPr sz="1000" dirty="0">
                <a:solidFill>
                  <a:srgbClr val="000000"/>
                </a:solidFill>
                <a:latin typeface="Arial"/>
                <a:cs typeface="Arial"/>
              </a:rPr>
              <a:t>-</a:t>
            </a:r>
          </a:p>
        </p:txBody>
      </p:sp>
      <p:sp>
        <p:nvSpPr>
          <p:cNvPr id="8" name="object 8"/>
          <p:cNvSpPr txBox="1"/>
          <p:nvPr/>
        </p:nvSpPr>
        <p:spPr>
          <a:xfrm>
            <a:off x="4422013" y="877360"/>
            <a:ext cx="1704304"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Pressão correta dos</a:t>
            </a:r>
            <a:r>
              <a:rPr sz="1000" spc="13" dirty="0">
                <a:solidFill>
                  <a:srgbClr val="000000"/>
                </a:solidFill>
                <a:latin typeface="Arial"/>
                <a:cs typeface="Arial"/>
              </a:rPr>
              <a:t> </a:t>
            </a:r>
            <a:r>
              <a:rPr sz="1000" dirty="0">
                <a:solidFill>
                  <a:srgbClr val="000000"/>
                </a:solidFill>
                <a:latin typeface="Arial"/>
                <a:cs typeface="Arial"/>
              </a:rPr>
              <a:t>pneus.</a:t>
            </a:r>
          </a:p>
        </p:txBody>
      </p:sp>
      <p:sp>
        <p:nvSpPr>
          <p:cNvPr id="9" name="object 9"/>
          <p:cNvSpPr txBox="1"/>
          <p:nvPr/>
        </p:nvSpPr>
        <p:spPr>
          <a:xfrm>
            <a:off x="4422013" y="1105960"/>
            <a:ext cx="1443700"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Sem desgaste no</a:t>
            </a:r>
            <a:r>
              <a:rPr sz="1000" spc="-10" dirty="0">
                <a:solidFill>
                  <a:srgbClr val="000000"/>
                </a:solidFill>
                <a:latin typeface="Arial"/>
                <a:cs typeface="Arial"/>
              </a:rPr>
              <a:t> </a:t>
            </a:r>
            <a:r>
              <a:rPr sz="1000" dirty="0">
                <a:solidFill>
                  <a:srgbClr val="000000"/>
                </a:solidFill>
                <a:latin typeface="Arial"/>
                <a:cs typeface="Arial"/>
              </a:rPr>
              <a:t>piso.</a:t>
            </a:r>
          </a:p>
        </p:txBody>
      </p:sp>
      <p:sp>
        <p:nvSpPr>
          <p:cNvPr id="10" name="object 10"/>
          <p:cNvSpPr txBox="1"/>
          <p:nvPr/>
        </p:nvSpPr>
        <p:spPr>
          <a:xfrm>
            <a:off x="541020" y="1274530"/>
            <a:ext cx="713664"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Direção</a:t>
            </a:r>
          </a:p>
        </p:txBody>
      </p:sp>
      <p:sp>
        <p:nvSpPr>
          <p:cNvPr id="11" name="object 11"/>
          <p:cNvSpPr txBox="1"/>
          <p:nvPr/>
        </p:nvSpPr>
        <p:spPr>
          <a:xfrm>
            <a:off x="4422013" y="1334560"/>
            <a:ext cx="2904652" cy="14106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Sem danos </a:t>
            </a:r>
            <a:r>
              <a:rPr sz="1000">
                <a:solidFill>
                  <a:srgbClr val="000000"/>
                </a:solidFill>
                <a:latin typeface="Arial"/>
                <a:cs typeface="Arial"/>
              </a:rPr>
              <a:t>nem </a:t>
            </a:r>
            <a:r>
              <a:rPr lang="pt-BR" sz="1000">
                <a:solidFill>
                  <a:srgbClr val="000000"/>
                </a:solidFill>
                <a:latin typeface="Arial"/>
                <a:cs typeface="Arial"/>
              </a:rPr>
              <a:t>rachaduras</a:t>
            </a:r>
            <a:r>
              <a:rPr sz="1000">
                <a:solidFill>
                  <a:srgbClr val="000000"/>
                </a:solidFill>
                <a:latin typeface="Arial"/>
                <a:cs typeface="Arial"/>
              </a:rPr>
              <a:t> </a:t>
            </a:r>
            <a:r>
              <a:rPr sz="1000" dirty="0">
                <a:solidFill>
                  <a:srgbClr val="000000"/>
                </a:solidFill>
                <a:latin typeface="Arial"/>
                <a:cs typeface="Arial"/>
              </a:rPr>
              <a:t>na superfície do</a:t>
            </a:r>
            <a:r>
              <a:rPr sz="1000" spc="-10" dirty="0">
                <a:solidFill>
                  <a:srgbClr val="000000"/>
                </a:solidFill>
                <a:latin typeface="Arial"/>
                <a:cs typeface="Arial"/>
              </a:rPr>
              <a:t> </a:t>
            </a:r>
            <a:r>
              <a:rPr sz="1000" dirty="0">
                <a:solidFill>
                  <a:srgbClr val="000000"/>
                </a:solidFill>
                <a:latin typeface="Arial"/>
                <a:cs typeface="Arial"/>
              </a:rPr>
              <a:t>pneu.</a:t>
            </a:r>
          </a:p>
        </p:txBody>
      </p:sp>
      <p:sp>
        <p:nvSpPr>
          <p:cNvPr id="12" name="object 12"/>
          <p:cNvSpPr txBox="1"/>
          <p:nvPr/>
        </p:nvSpPr>
        <p:spPr>
          <a:xfrm>
            <a:off x="769924" y="1545253"/>
            <a:ext cx="194522" cy="4080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a:p>
            <a:pPr marL="0" marR="0">
              <a:lnSpc>
                <a:spcPts val="1112"/>
              </a:lnSpc>
              <a:spcBef>
                <a:spcPts val="687"/>
              </a:spcBef>
              <a:spcAft>
                <a:spcPts val="0"/>
              </a:spcAft>
            </a:pPr>
            <a:r>
              <a:rPr sz="1000" dirty="0">
                <a:solidFill>
                  <a:srgbClr val="000000"/>
                </a:solidFill>
                <a:latin typeface="Arial"/>
                <a:cs typeface="Arial"/>
              </a:rPr>
              <a:t>-</a:t>
            </a:r>
          </a:p>
        </p:txBody>
      </p:sp>
      <p:sp>
        <p:nvSpPr>
          <p:cNvPr id="13" name="object 13"/>
          <p:cNvSpPr txBox="1"/>
          <p:nvPr/>
        </p:nvSpPr>
        <p:spPr>
          <a:xfrm>
            <a:off x="998524" y="1545253"/>
            <a:ext cx="1966381"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Roda suavemente sem prender.</a:t>
            </a:r>
          </a:p>
        </p:txBody>
      </p:sp>
      <p:sp>
        <p:nvSpPr>
          <p:cNvPr id="14" name="object 14"/>
          <p:cNvSpPr txBox="1"/>
          <p:nvPr/>
        </p:nvSpPr>
        <p:spPr>
          <a:xfrm>
            <a:off x="3964559" y="1579711"/>
            <a:ext cx="1194941"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Óleo do motor</a:t>
            </a:r>
          </a:p>
        </p:txBody>
      </p:sp>
      <p:sp>
        <p:nvSpPr>
          <p:cNvPr id="15" name="object 15"/>
          <p:cNvSpPr txBox="1"/>
          <p:nvPr/>
        </p:nvSpPr>
        <p:spPr>
          <a:xfrm>
            <a:off x="998524" y="1773853"/>
            <a:ext cx="2268133"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Sem folga vertical no eixo da direção.</a:t>
            </a:r>
          </a:p>
        </p:txBody>
      </p:sp>
      <p:sp>
        <p:nvSpPr>
          <p:cNvPr id="16" name="object 16"/>
          <p:cNvSpPr txBox="1"/>
          <p:nvPr/>
        </p:nvSpPr>
        <p:spPr>
          <a:xfrm>
            <a:off x="4193413" y="1850053"/>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p:txBody>
      </p:sp>
      <p:sp>
        <p:nvSpPr>
          <p:cNvPr id="17" name="object 17"/>
          <p:cNvSpPr txBox="1"/>
          <p:nvPr/>
        </p:nvSpPr>
        <p:spPr>
          <a:xfrm>
            <a:off x="4422013" y="1850053"/>
            <a:ext cx="1894189"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Nível de óleo do motor correto.</a:t>
            </a:r>
          </a:p>
        </p:txBody>
      </p:sp>
      <p:sp>
        <p:nvSpPr>
          <p:cNvPr id="18" name="object 18"/>
          <p:cNvSpPr txBox="1"/>
          <p:nvPr/>
        </p:nvSpPr>
        <p:spPr>
          <a:xfrm>
            <a:off x="541020" y="2018623"/>
            <a:ext cx="949171"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Acelerador</a:t>
            </a:r>
          </a:p>
        </p:txBody>
      </p:sp>
      <p:sp>
        <p:nvSpPr>
          <p:cNvPr id="19" name="object 19"/>
          <p:cNvSpPr txBox="1"/>
          <p:nvPr/>
        </p:nvSpPr>
        <p:spPr>
          <a:xfrm>
            <a:off x="3964559" y="2094823"/>
            <a:ext cx="1085317"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Refrigeração</a:t>
            </a:r>
          </a:p>
        </p:txBody>
      </p:sp>
      <p:sp>
        <p:nvSpPr>
          <p:cNvPr id="20" name="object 20"/>
          <p:cNvSpPr txBox="1"/>
          <p:nvPr/>
        </p:nvSpPr>
        <p:spPr>
          <a:xfrm>
            <a:off x="769924" y="2288965"/>
            <a:ext cx="194522" cy="4082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a:p>
            <a:pPr marL="0" marR="0">
              <a:lnSpc>
                <a:spcPts val="1112"/>
              </a:lnSpc>
              <a:spcBef>
                <a:spcPts val="689"/>
              </a:spcBef>
              <a:spcAft>
                <a:spcPts val="0"/>
              </a:spcAft>
            </a:pPr>
            <a:r>
              <a:rPr sz="1000" dirty="0">
                <a:solidFill>
                  <a:srgbClr val="000000"/>
                </a:solidFill>
                <a:latin typeface="Arial"/>
                <a:cs typeface="Arial"/>
              </a:rPr>
              <a:t>-</a:t>
            </a:r>
          </a:p>
        </p:txBody>
      </p:sp>
      <p:sp>
        <p:nvSpPr>
          <p:cNvPr id="21" name="object 21"/>
          <p:cNvSpPr txBox="1"/>
          <p:nvPr/>
        </p:nvSpPr>
        <p:spPr>
          <a:xfrm>
            <a:off x="998524" y="2288965"/>
            <a:ext cx="2233848" cy="4082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Folga correta do cabo do acelerador.</a:t>
            </a:r>
          </a:p>
          <a:p>
            <a:pPr marL="0" marR="0">
              <a:lnSpc>
                <a:spcPts val="1112"/>
              </a:lnSpc>
              <a:spcBef>
                <a:spcPts val="689"/>
              </a:spcBef>
              <a:spcAft>
                <a:spcPts val="0"/>
              </a:spcAft>
            </a:pPr>
            <a:r>
              <a:rPr sz="1000" dirty="0">
                <a:solidFill>
                  <a:srgbClr val="000000"/>
                </a:solidFill>
                <a:latin typeface="Arial"/>
                <a:cs typeface="Arial"/>
              </a:rPr>
              <a:t>Funcionamento suave sem prender.</a:t>
            </a:r>
          </a:p>
        </p:txBody>
      </p:sp>
      <p:sp>
        <p:nvSpPr>
          <p:cNvPr id="22" name="object 22"/>
          <p:cNvSpPr txBox="1"/>
          <p:nvPr/>
        </p:nvSpPr>
        <p:spPr>
          <a:xfrm>
            <a:off x="4193413" y="2365419"/>
            <a:ext cx="194523" cy="4080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a:p>
            <a:pPr marL="0" marR="0">
              <a:lnSpc>
                <a:spcPts val="1112"/>
              </a:lnSpc>
              <a:spcBef>
                <a:spcPts val="687"/>
              </a:spcBef>
              <a:spcAft>
                <a:spcPts val="0"/>
              </a:spcAft>
            </a:pPr>
            <a:r>
              <a:rPr sz="1000" dirty="0">
                <a:solidFill>
                  <a:srgbClr val="000000"/>
                </a:solidFill>
                <a:latin typeface="Arial"/>
                <a:cs typeface="Arial"/>
              </a:rPr>
              <a:t>-</a:t>
            </a:r>
          </a:p>
        </p:txBody>
      </p:sp>
      <p:sp>
        <p:nvSpPr>
          <p:cNvPr id="23" name="object 23"/>
          <p:cNvSpPr txBox="1"/>
          <p:nvPr/>
        </p:nvSpPr>
        <p:spPr>
          <a:xfrm>
            <a:off x="4422013" y="2365419"/>
            <a:ext cx="1766796" cy="4080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Nível de refrigerante correto.</a:t>
            </a:r>
          </a:p>
          <a:p>
            <a:pPr marL="0" marR="0">
              <a:lnSpc>
                <a:spcPts val="1112"/>
              </a:lnSpc>
              <a:spcBef>
                <a:spcPts val="687"/>
              </a:spcBef>
              <a:spcAft>
                <a:spcPts val="0"/>
              </a:spcAft>
            </a:pPr>
            <a:r>
              <a:rPr sz="1000" dirty="0">
                <a:solidFill>
                  <a:srgbClr val="000000"/>
                </a:solidFill>
                <a:latin typeface="Arial"/>
                <a:cs typeface="Arial"/>
              </a:rPr>
              <a:t>Sem</a:t>
            </a:r>
            <a:r>
              <a:rPr sz="1000" spc="11" dirty="0">
                <a:solidFill>
                  <a:srgbClr val="000000"/>
                </a:solidFill>
                <a:latin typeface="Arial"/>
                <a:cs typeface="Arial"/>
              </a:rPr>
              <a:t> </a:t>
            </a:r>
            <a:r>
              <a:rPr sz="1000" dirty="0">
                <a:solidFill>
                  <a:srgbClr val="000000"/>
                </a:solidFill>
                <a:latin typeface="Arial"/>
                <a:cs typeface="Arial"/>
              </a:rPr>
              <a:t>fugas de refrigerante.</a:t>
            </a:r>
          </a:p>
        </p:txBody>
      </p:sp>
      <p:sp>
        <p:nvSpPr>
          <p:cNvPr id="24" name="object 24"/>
          <p:cNvSpPr txBox="1"/>
          <p:nvPr/>
        </p:nvSpPr>
        <p:spPr>
          <a:xfrm>
            <a:off x="541020" y="2762589"/>
            <a:ext cx="738096" cy="166712"/>
          </a:xfrm>
          <a:prstGeom prst="rect">
            <a:avLst/>
          </a:prstGeom>
        </p:spPr>
        <p:txBody>
          <a:bodyPr vert="horz" wrap="square" lIns="0" tIns="0" rIns="0" bIns="0" rtlCol="0">
            <a:spAutoFit/>
          </a:bodyPr>
          <a:lstStyle/>
          <a:p>
            <a:pPr marL="0" marR="0">
              <a:lnSpc>
                <a:spcPts val="1340"/>
              </a:lnSpc>
              <a:spcBef>
                <a:spcPts val="0"/>
              </a:spcBef>
              <a:spcAft>
                <a:spcPts val="0"/>
              </a:spcAft>
            </a:pPr>
            <a:r>
              <a:rPr lang="pt-BR" sz="1200" b="1">
                <a:solidFill>
                  <a:srgbClr val="000000"/>
                </a:solidFill>
                <a:latin typeface="Arial"/>
                <a:cs typeface="Arial"/>
              </a:rPr>
              <a:t>Freios</a:t>
            </a:r>
            <a:endParaRPr sz="1200" b="1" dirty="0">
              <a:solidFill>
                <a:srgbClr val="000000"/>
              </a:solidFill>
              <a:latin typeface="Arial"/>
              <a:cs typeface="Arial"/>
            </a:endParaRPr>
          </a:p>
        </p:txBody>
      </p:sp>
      <p:sp>
        <p:nvSpPr>
          <p:cNvPr id="25" name="object 25"/>
          <p:cNvSpPr txBox="1"/>
          <p:nvPr/>
        </p:nvSpPr>
        <p:spPr>
          <a:xfrm>
            <a:off x="3964559" y="2838789"/>
            <a:ext cx="94912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Iluminação</a:t>
            </a:r>
          </a:p>
        </p:txBody>
      </p:sp>
      <p:sp>
        <p:nvSpPr>
          <p:cNvPr id="26" name="object 26"/>
          <p:cNvSpPr txBox="1"/>
          <p:nvPr/>
        </p:nvSpPr>
        <p:spPr>
          <a:xfrm>
            <a:off x="769924" y="3032931"/>
            <a:ext cx="194522" cy="8655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a:p>
            <a:pPr marL="0" marR="0">
              <a:lnSpc>
                <a:spcPts val="1112"/>
              </a:lnSpc>
              <a:spcBef>
                <a:spcPts val="687"/>
              </a:spcBef>
              <a:spcAft>
                <a:spcPts val="0"/>
              </a:spcAft>
            </a:pPr>
            <a:r>
              <a:rPr sz="1000" dirty="0">
                <a:solidFill>
                  <a:srgbClr val="000000"/>
                </a:solidFill>
                <a:latin typeface="Arial"/>
                <a:cs typeface="Arial"/>
              </a:rPr>
              <a:t>-</a:t>
            </a:r>
          </a:p>
          <a:p>
            <a:pPr marL="0" marR="0">
              <a:lnSpc>
                <a:spcPts val="1112"/>
              </a:lnSpc>
              <a:spcBef>
                <a:spcPts val="690"/>
              </a:spcBef>
              <a:spcAft>
                <a:spcPts val="0"/>
              </a:spcAft>
            </a:pPr>
            <a:r>
              <a:rPr sz="1000" dirty="0">
                <a:solidFill>
                  <a:srgbClr val="000000"/>
                </a:solidFill>
                <a:latin typeface="Arial"/>
                <a:cs typeface="Arial"/>
              </a:rPr>
              <a:t>-</a:t>
            </a:r>
          </a:p>
          <a:p>
            <a:pPr marL="0" marR="0">
              <a:lnSpc>
                <a:spcPts val="1112"/>
              </a:lnSpc>
              <a:spcBef>
                <a:spcPts val="687"/>
              </a:spcBef>
              <a:spcAft>
                <a:spcPts val="0"/>
              </a:spcAft>
            </a:pPr>
            <a:r>
              <a:rPr sz="1000" dirty="0">
                <a:solidFill>
                  <a:srgbClr val="000000"/>
                </a:solidFill>
                <a:latin typeface="Arial"/>
                <a:cs typeface="Arial"/>
              </a:rPr>
              <a:t>-</a:t>
            </a:r>
          </a:p>
        </p:txBody>
      </p:sp>
      <p:sp>
        <p:nvSpPr>
          <p:cNvPr id="27" name="object 27"/>
          <p:cNvSpPr txBox="1"/>
          <p:nvPr/>
        </p:nvSpPr>
        <p:spPr>
          <a:xfrm>
            <a:off x="998524" y="3032931"/>
            <a:ext cx="1491043"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Funcionamento correto.</a:t>
            </a:r>
          </a:p>
        </p:txBody>
      </p:sp>
      <p:sp>
        <p:nvSpPr>
          <p:cNvPr id="28" name="object 28"/>
          <p:cNvSpPr txBox="1"/>
          <p:nvPr/>
        </p:nvSpPr>
        <p:spPr>
          <a:xfrm>
            <a:off x="4193413" y="3109131"/>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p:txBody>
      </p:sp>
      <p:sp>
        <p:nvSpPr>
          <p:cNvPr id="29" name="object 29"/>
          <p:cNvSpPr txBox="1"/>
          <p:nvPr/>
        </p:nvSpPr>
        <p:spPr>
          <a:xfrm>
            <a:off x="4422013" y="3109131"/>
            <a:ext cx="2751316" cy="60272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Farol,</a:t>
            </a:r>
            <a:r>
              <a:rPr sz="1000" spc="33" dirty="0">
                <a:solidFill>
                  <a:srgbClr val="000000"/>
                </a:solidFill>
                <a:latin typeface="Arial"/>
                <a:cs typeface="Arial"/>
              </a:rPr>
              <a:t> </a:t>
            </a:r>
            <a:r>
              <a:rPr sz="1000" dirty="0">
                <a:solidFill>
                  <a:srgbClr val="000000"/>
                </a:solidFill>
                <a:latin typeface="Arial"/>
                <a:cs typeface="Arial"/>
              </a:rPr>
              <a:t>luz</a:t>
            </a:r>
            <a:r>
              <a:rPr sz="1000" spc="26" dirty="0">
                <a:solidFill>
                  <a:srgbClr val="000000"/>
                </a:solidFill>
                <a:latin typeface="Arial"/>
                <a:cs typeface="Arial"/>
              </a:rPr>
              <a:t> </a:t>
            </a:r>
            <a:r>
              <a:rPr sz="1000" dirty="0">
                <a:solidFill>
                  <a:srgbClr val="000000"/>
                </a:solidFill>
                <a:latin typeface="Arial"/>
                <a:cs typeface="Arial"/>
              </a:rPr>
              <a:t>de</a:t>
            </a:r>
            <a:r>
              <a:rPr sz="1000" spc="16" dirty="0">
                <a:solidFill>
                  <a:srgbClr val="000000"/>
                </a:solidFill>
                <a:latin typeface="Arial"/>
                <a:cs typeface="Arial"/>
              </a:rPr>
              <a:t> </a:t>
            </a:r>
            <a:r>
              <a:rPr sz="1000" dirty="0">
                <a:solidFill>
                  <a:srgbClr val="000000"/>
                </a:solidFill>
                <a:latin typeface="Arial"/>
                <a:cs typeface="Arial"/>
              </a:rPr>
              <a:t>presença</a:t>
            </a:r>
            <a:r>
              <a:rPr sz="1000">
                <a:solidFill>
                  <a:srgbClr val="000000"/>
                </a:solidFill>
                <a:latin typeface="Arial"/>
                <a:cs typeface="Arial"/>
              </a:rPr>
              <a:t>,</a:t>
            </a:r>
            <a:r>
              <a:rPr sz="1000" spc="32">
                <a:solidFill>
                  <a:srgbClr val="000000"/>
                </a:solidFill>
                <a:latin typeface="Arial"/>
                <a:cs typeface="Arial"/>
              </a:rPr>
              <a:t> </a:t>
            </a:r>
            <a:r>
              <a:rPr lang="pt-BR" sz="1000">
                <a:solidFill>
                  <a:srgbClr val="000000"/>
                </a:solidFill>
                <a:latin typeface="Arial"/>
                <a:cs typeface="Arial"/>
              </a:rPr>
              <a:t>lanterna</a:t>
            </a:r>
            <a:r>
              <a:rPr sz="1000" spc="28">
                <a:solidFill>
                  <a:srgbClr val="000000"/>
                </a:solidFill>
                <a:latin typeface="Arial"/>
                <a:cs typeface="Arial"/>
              </a:rPr>
              <a:t> </a:t>
            </a:r>
            <a:r>
              <a:rPr sz="1000">
                <a:solidFill>
                  <a:srgbClr val="000000"/>
                </a:solidFill>
                <a:latin typeface="Arial"/>
                <a:cs typeface="Arial"/>
              </a:rPr>
              <a:t>traseir</a:t>
            </a:r>
            <a:r>
              <a:rPr lang="pt-BR" sz="1000">
                <a:solidFill>
                  <a:srgbClr val="000000"/>
                </a:solidFill>
                <a:latin typeface="Arial"/>
                <a:cs typeface="Arial"/>
              </a:rPr>
              <a:t>a</a:t>
            </a:r>
            <a:r>
              <a:rPr sz="1000">
                <a:solidFill>
                  <a:srgbClr val="000000"/>
                </a:solidFill>
                <a:latin typeface="Arial"/>
                <a:cs typeface="Arial"/>
              </a:rPr>
              <a:t>,</a:t>
            </a:r>
            <a:r>
              <a:rPr sz="1000" spc="30">
                <a:solidFill>
                  <a:srgbClr val="000000"/>
                </a:solidFill>
                <a:latin typeface="Arial"/>
                <a:cs typeface="Arial"/>
              </a:rPr>
              <a:t> </a:t>
            </a:r>
            <a:r>
              <a:rPr sz="1000" dirty="0">
                <a:solidFill>
                  <a:srgbClr val="000000"/>
                </a:solidFill>
                <a:latin typeface="Arial"/>
                <a:cs typeface="Arial"/>
              </a:rPr>
              <a:t>luz</a:t>
            </a:r>
            <a:r>
              <a:rPr sz="1000" spc="26"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lang="pt-BR" sz="1000">
                <a:solidFill>
                  <a:srgbClr val="000000"/>
                </a:solidFill>
                <a:latin typeface="Arial"/>
                <a:cs typeface="Arial"/>
              </a:rPr>
              <a:t>freio</a:t>
            </a:r>
            <a:r>
              <a:rPr sz="1000">
                <a:solidFill>
                  <a:srgbClr val="000000"/>
                </a:solidFill>
                <a:latin typeface="Arial"/>
                <a:cs typeface="Arial"/>
              </a:rPr>
              <a:t>,</a:t>
            </a:r>
            <a:r>
              <a:rPr sz="1000" spc="465">
                <a:solidFill>
                  <a:srgbClr val="000000"/>
                </a:solidFill>
                <a:latin typeface="Arial"/>
                <a:cs typeface="Arial"/>
              </a:rPr>
              <a:t> </a:t>
            </a:r>
            <a:r>
              <a:rPr sz="1000" dirty="0">
                <a:solidFill>
                  <a:srgbClr val="000000"/>
                </a:solidFill>
                <a:latin typeface="Arial"/>
                <a:cs typeface="Arial"/>
              </a:rPr>
              <a:t>piscas,</a:t>
            </a:r>
            <a:r>
              <a:rPr sz="1000" spc="462" dirty="0">
                <a:solidFill>
                  <a:srgbClr val="000000"/>
                </a:solidFill>
                <a:latin typeface="Arial"/>
                <a:cs typeface="Arial"/>
              </a:rPr>
              <a:t> </a:t>
            </a:r>
            <a:r>
              <a:rPr sz="1000" dirty="0">
                <a:solidFill>
                  <a:srgbClr val="000000"/>
                </a:solidFill>
                <a:latin typeface="Arial"/>
                <a:cs typeface="Arial"/>
              </a:rPr>
              <a:t>iluminação</a:t>
            </a:r>
            <a:r>
              <a:rPr sz="1000" spc="460" dirty="0">
                <a:solidFill>
                  <a:srgbClr val="000000"/>
                </a:solidFill>
                <a:latin typeface="Arial"/>
                <a:cs typeface="Arial"/>
              </a:rPr>
              <a:t> </a:t>
            </a:r>
            <a:r>
              <a:rPr sz="1000">
                <a:solidFill>
                  <a:srgbClr val="000000"/>
                </a:solidFill>
                <a:latin typeface="Arial"/>
                <a:cs typeface="Arial"/>
              </a:rPr>
              <a:t>da</a:t>
            </a:r>
            <a:r>
              <a:rPr sz="1000" spc="471">
                <a:solidFill>
                  <a:srgbClr val="000000"/>
                </a:solidFill>
                <a:latin typeface="Arial"/>
                <a:cs typeface="Arial"/>
              </a:rPr>
              <a:t> </a:t>
            </a:r>
            <a:r>
              <a:rPr lang="pt-BR" sz="1000">
                <a:solidFill>
                  <a:srgbClr val="000000"/>
                </a:solidFill>
                <a:latin typeface="Arial"/>
                <a:cs typeface="Arial"/>
              </a:rPr>
              <a:t>placa</a:t>
            </a:r>
            <a:r>
              <a:rPr sz="1000" spc="473">
                <a:solidFill>
                  <a:srgbClr val="000000"/>
                </a:solidFill>
                <a:latin typeface="Arial"/>
                <a:cs typeface="Arial"/>
              </a:rPr>
              <a:t> </a:t>
            </a:r>
            <a:r>
              <a:rPr sz="1000" dirty="0">
                <a:solidFill>
                  <a:srgbClr val="000000"/>
                </a:solidFill>
                <a:latin typeface="Arial"/>
                <a:cs typeface="Arial"/>
              </a:rPr>
              <a:t>e</a:t>
            </a:r>
          </a:p>
          <a:p>
            <a:pPr marL="0" marR="0">
              <a:lnSpc>
                <a:spcPts val="1112"/>
              </a:lnSpc>
              <a:spcBef>
                <a:spcPts val="90"/>
              </a:spcBef>
              <a:spcAft>
                <a:spcPts val="0"/>
              </a:spcAft>
            </a:pPr>
            <a:r>
              <a:rPr sz="1000" dirty="0">
                <a:solidFill>
                  <a:srgbClr val="000000"/>
                </a:solidFill>
                <a:latin typeface="Arial"/>
                <a:cs typeface="Arial"/>
              </a:rPr>
              <a:t>painel</a:t>
            </a:r>
            <a:r>
              <a:rPr sz="1000" spc="1577" dirty="0">
                <a:solidFill>
                  <a:srgbClr val="000000"/>
                </a:solidFill>
                <a:latin typeface="Arial"/>
                <a:cs typeface="Arial"/>
              </a:rPr>
              <a:t> </a:t>
            </a:r>
            <a:r>
              <a:rPr sz="1000" dirty="0">
                <a:solidFill>
                  <a:srgbClr val="000000"/>
                </a:solidFill>
                <a:latin typeface="Arial"/>
                <a:cs typeface="Arial"/>
              </a:rPr>
              <a:t>de</a:t>
            </a:r>
            <a:r>
              <a:rPr sz="1000" spc="1571" dirty="0">
                <a:solidFill>
                  <a:srgbClr val="000000"/>
                </a:solidFill>
                <a:latin typeface="Arial"/>
                <a:cs typeface="Arial"/>
              </a:rPr>
              <a:t> </a:t>
            </a:r>
            <a:r>
              <a:rPr sz="1000" dirty="0">
                <a:solidFill>
                  <a:srgbClr val="000000"/>
                </a:solidFill>
                <a:latin typeface="Arial"/>
                <a:cs typeface="Arial"/>
              </a:rPr>
              <a:t>instrumentos</a:t>
            </a:r>
            <a:r>
              <a:rPr sz="1000" spc="1581" dirty="0">
                <a:solidFill>
                  <a:srgbClr val="000000"/>
                </a:solidFill>
                <a:latin typeface="Arial"/>
                <a:cs typeface="Arial"/>
              </a:rPr>
              <a:t> </a:t>
            </a:r>
            <a:r>
              <a:rPr sz="1000" dirty="0">
                <a:solidFill>
                  <a:srgbClr val="000000"/>
                </a:solidFill>
                <a:latin typeface="Arial"/>
                <a:cs typeface="Arial"/>
              </a:rPr>
              <a:t>iluminam-se</a:t>
            </a:r>
          </a:p>
          <a:p>
            <a:pPr marL="0" marR="0">
              <a:lnSpc>
                <a:spcPts val="1112"/>
              </a:lnSpc>
              <a:spcBef>
                <a:spcPts val="87"/>
              </a:spcBef>
              <a:spcAft>
                <a:spcPts val="0"/>
              </a:spcAft>
            </a:pPr>
            <a:r>
              <a:rPr sz="1000" dirty="0">
                <a:solidFill>
                  <a:srgbClr val="000000"/>
                </a:solidFill>
                <a:latin typeface="Arial"/>
                <a:cs typeface="Arial"/>
              </a:rPr>
              <a:t>corretamente.</a:t>
            </a:r>
          </a:p>
        </p:txBody>
      </p:sp>
      <p:sp>
        <p:nvSpPr>
          <p:cNvPr id="30" name="object 30"/>
          <p:cNvSpPr txBox="1"/>
          <p:nvPr/>
        </p:nvSpPr>
        <p:spPr>
          <a:xfrm>
            <a:off x="998524" y="3261531"/>
            <a:ext cx="2121642" cy="371897"/>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Nível </a:t>
            </a:r>
            <a:r>
              <a:rPr sz="1000">
                <a:solidFill>
                  <a:srgbClr val="000000"/>
                </a:solidFill>
                <a:latin typeface="Arial"/>
                <a:cs typeface="Arial"/>
              </a:rPr>
              <a:t>de </a:t>
            </a:r>
            <a:r>
              <a:rPr lang="pt-BR" sz="1000">
                <a:solidFill>
                  <a:srgbClr val="000000"/>
                </a:solidFill>
                <a:latin typeface="Arial"/>
                <a:cs typeface="Arial"/>
              </a:rPr>
              <a:t>fluido dos freios </a:t>
            </a:r>
            <a:r>
              <a:rPr sz="1000">
                <a:solidFill>
                  <a:srgbClr val="000000"/>
                </a:solidFill>
                <a:latin typeface="Arial"/>
                <a:cs typeface="Arial"/>
              </a:rPr>
              <a:t>correto</a:t>
            </a:r>
            <a:r>
              <a:rPr sz="1000" dirty="0">
                <a:solidFill>
                  <a:srgbClr val="000000"/>
                </a:solidFill>
                <a:latin typeface="Arial"/>
                <a:cs typeface="Arial"/>
              </a:rPr>
              <a:t>.</a:t>
            </a:r>
          </a:p>
          <a:p>
            <a:pPr marL="0" marR="0">
              <a:lnSpc>
                <a:spcPts val="1112"/>
              </a:lnSpc>
              <a:spcBef>
                <a:spcPts val="690"/>
              </a:spcBef>
              <a:spcAft>
                <a:spcPts val="0"/>
              </a:spcAft>
            </a:pPr>
            <a:r>
              <a:rPr sz="1000" dirty="0">
                <a:solidFill>
                  <a:srgbClr val="000000"/>
                </a:solidFill>
                <a:latin typeface="Arial"/>
                <a:cs typeface="Arial"/>
              </a:rPr>
              <a:t>Tato correto nas manetes.</a:t>
            </a:r>
          </a:p>
        </p:txBody>
      </p:sp>
      <p:sp>
        <p:nvSpPr>
          <p:cNvPr id="31" name="object 31"/>
          <p:cNvSpPr txBox="1"/>
          <p:nvPr/>
        </p:nvSpPr>
        <p:spPr>
          <a:xfrm>
            <a:off x="998524" y="3719112"/>
            <a:ext cx="265065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Sem</a:t>
            </a:r>
            <a:r>
              <a:rPr sz="1000" spc="10" dirty="0">
                <a:solidFill>
                  <a:srgbClr val="000000"/>
                </a:solidFill>
                <a:latin typeface="Arial"/>
                <a:cs typeface="Arial"/>
              </a:rPr>
              <a:t> </a:t>
            </a:r>
            <a:r>
              <a:rPr sz="1000" dirty="0">
                <a:solidFill>
                  <a:srgbClr val="000000"/>
                </a:solidFill>
                <a:latin typeface="Arial"/>
                <a:cs typeface="Arial"/>
              </a:rPr>
              <a:t>óleo ou gordura nos discos e pastilhas.</a:t>
            </a:r>
          </a:p>
        </p:txBody>
      </p:sp>
      <p:sp>
        <p:nvSpPr>
          <p:cNvPr id="32" name="object 32"/>
          <p:cNvSpPr txBox="1"/>
          <p:nvPr/>
        </p:nvSpPr>
        <p:spPr>
          <a:xfrm>
            <a:off x="3964559" y="3811482"/>
            <a:ext cx="1236854"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Luzes de aviso</a:t>
            </a:r>
          </a:p>
        </p:txBody>
      </p:sp>
      <p:sp>
        <p:nvSpPr>
          <p:cNvPr id="33" name="object 33"/>
          <p:cNvSpPr txBox="1"/>
          <p:nvPr/>
        </p:nvSpPr>
        <p:spPr>
          <a:xfrm>
            <a:off x="541020" y="3963831"/>
            <a:ext cx="1051278"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Suspensões</a:t>
            </a:r>
          </a:p>
        </p:txBody>
      </p:sp>
      <p:sp>
        <p:nvSpPr>
          <p:cNvPr id="34" name="object 34"/>
          <p:cNvSpPr txBox="1"/>
          <p:nvPr/>
        </p:nvSpPr>
        <p:spPr>
          <a:xfrm>
            <a:off x="4193413" y="4081773"/>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p:txBody>
      </p:sp>
      <p:sp>
        <p:nvSpPr>
          <p:cNvPr id="35" name="object 35"/>
          <p:cNvSpPr txBox="1"/>
          <p:nvPr/>
        </p:nvSpPr>
        <p:spPr>
          <a:xfrm>
            <a:off x="4422013" y="4081773"/>
            <a:ext cx="2749274"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Piscas,</a:t>
            </a:r>
            <a:r>
              <a:rPr sz="1000" spc="81" dirty="0">
                <a:solidFill>
                  <a:srgbClr val="000000"/>
                </a:solidFill>
                <a:latin typeface="Arial"/>
                <a:cs typeface="Arial"/>
              </a:rPr>
              <a:t> </a:t>
            </a:r>
            <a:r>
              <a:rPr sz="1000" dirty="0">
                <a:solidFill>
                  <a:srgbClr val="000000"/>
                </a:solidFill>
                <a:latin typeface="Arial"/>
                <a:cs typeface="Arial"/>
              </a:rPr>
              <a:t>luzes</a:t>
            </a:r>
            <a:r>
              <a:rPr sz="1000" spc="81" dirty="0">
                <a:solidFill>
                  <a:srgbClr val="000000"/>
                </a:solidFill>
                <a:latin typeface="Arial"/>
                <a:cs typeface="Arial"/>
              </a:rPr>
              <a:t> </a:t>
            </a:r>
            <a:r>
              <a:rPr sz="1000" dirty="0">
                <a:solidFill>
                  <a:srgbClr val="000000"/>
                </a:solidFill>
                <a:latin typeface="Arial"/>
                <a:cs typeface="Arial"/>
              </a:rPr>
              <a:t>de</a:t>
            </a:r>
            <a:r>
              <a:rPr sz="1000" spc="88" dirty="0">
                <a:solidFill>
                  <a:srgbClr val="000000"/>
                </a:solidFill>
                <a:latin typeface="Arial"/>
                <a:cs typeface="Arial"/>
              </a:rPr>
              <a:t> </a:t>
            </a:r>
            <a:r>
              <a:rPr sz="1000" dirty="0">
                <a:solidFill>
                  <a:srgbClr val="000000"/>
                </a:solidFill>
                <a:latin typeface="Arial"/>
                <a:cs typeface="Arial"/>
              </a:rPr>
              <a:t>máximos,</a:t>
            </a:r>
            <a:r>
              <a:rPr sz="1000" spc="91" dirty="0">
                <a:solidFill>
                  <a:srgbClr val="000000"/>
                </a:solidFill>
                <a:latin typeface="Arial"/>
                <a:cs typeface="Arial"/>
              </a:rPr>
              <a:t> </a:t>
            </a:r>
            <a:r>
              <a:rPr sz="1000" dirty="0">
                <a:solidFill>
                  <a:srgbClr val="000000"/>
                </a:solidFill>
                <a:latin typeface="Arial"/>
                <a:cs typeface="Arial"/>
              </a:rPr>
              <a:t>óleo,</a:t>
            </a:r>
            <a:r>
              <a:rPr sz="1000" spc="91" dirty="0">
                <a:solidFill>
                  <a:srgbClr val="000000"/>
                </a:solidFill>
                <a:latin typeface="Arial"/>
                <a:cs typeface="Arial"/>
              </a:rPr>
              <a:t> </a:t>
            </a:r>
            <a:r>
              <a:rPr sz="1000" dirty="0">
                <a:solidFill>
                  <a:srgbClr val="000000"/>
                </a:solidFill>
                <a:latin typeface="Arial"/>
                <a:cs typeface="Arial"/>
              </a:rPr>
              <a:t>anomalia</a:t>
            </a:r>
            <a:r>
              <a:rPr sz="1000" spc="89" dirty="0">
                <a:solidFill>
                  <a:srgbClr val="000000"/>
                </a:solidFill>
                <a:latin typeface="Arial"/>
                <a:cs typeface="Arial"/>
              </a:rPr>
              <a:t> </a:t>
            </a:r>
            <a:r>
              <a:rPr sz="1000" dirty="0">
                <a:solidFill>
                  <a:srgbClr val="000000"/>
                </a:solidFill>
                <a:latin typeface="Arial"/>
                <a:cs typeface="Arial"/>
              </a:rPr>
              <a:t>do</a:t>
            </a:r>
          </a:p>
        </p:txBody>
      </p:sp>
      <p:sp>
        <p:nvSpPr>
          <p:cNvPr id="36" name="object 36"/>
          <p:cNvSpPr txBox="1"/>
          <p:nvPr/>
        </p:nvSpPr>
        <p:spPr>
          <a:xfrm>
            <a:off x="769924" y="4234173"/>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p:txBody>
      </p:sp>
      <p:sp>
        <p:nvSpPr>
          <p:cNvPr id="37" name="object 37"/>
          <p:cNvSpPr txBox="1"/>
          <p:nvPr/>
        </p:nvSpPr>
        <p:spPr>
          <a:xfrm>
            <a:off x="998524" y="4234173"/>
            <a:ext cx="2750834" cy="3321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Comprima</a:t>
            </a:r>
            <a:r>
              <a:rPr sz="1000" spc="546" dirty="0">
                <a:solidFill>
                  <a:srgbClr val="000000"/>
                </a:solidFill>
                <a:latin typeface="Arial"/>
                <a:cs typeface="Arial"/>
              </a:rPr>
              <a:t> </a:t>
            </a:r>
            <a:r>
              <a:rPr sz="1000" dirty="0">
                <a:solidFill>
                  <a:srgbClr val="000000"/>
                </a:solidFill>
                <a:latin typeface="Arial"/>
                <a:cs typeface="Arial"/>
              </a:rPr>
              <a:t>as</a:t>
            </a:r>
            <a:r>
              <a:rPr sz="1000" spc="540" dirty="0">
                <a:solidFill>
                  <a:srgbClr val="000000"/>
                </a:solidFill>
                <a:latin typeface="Arial"/>
                <a:cs typeface="Arial"/>
              </a:rPr>
              <a:t> </a:t>
            </a:r>
            <a:r>
              <a:rPr sz="1000" dirty="0">
                <a:solidFill>
                  <a:srgbClr val="000000"/>
                </a:solidFill>
                <a:latin typeface="Arial"/>
                <a:cs typeface="Arial"/>
              </a:rPr>
              <a:t>suspensões</a:t>
            </a:r>
            <a:r>
              <a:rPr sz="1000" spc="541" dirty="0">
                <a:solidFill>
                  <a:srgbClr val="000000"/>
                </a:solidFill>
                <a:latin typeface="Arial"/>
                <a:cs typeface="Arial"/>
              </a:rPr>
              <a:t> </a:t>
            </a:r>
            <a:r>
              <a:rPr sz="1000" dirty="0">
                <a:solidFill>
                  <a:srgbClr val="000000"/>
                </a:solidFill>
                <a:latin typeface="Arial"/>
                <a:cs typeface="Arial"/>
              </a:rPr>
              <a:t>e</a:t>
            </a:r>
            <a:r>
              <a:rPr sz="1000" spc="547" dirty="0">
                <a:solidFill>
                  <a:srgbClr val="000000"/>
                </a:solidFill>
                <a:latin typeface="Arial"/>
                <a:cs typeface="Arial"/>
              </a:rPr>
              <a:t> </a:t>
            </a:r>
            <a:r>
              <a:rPr sz="1000" dirty="0">
                <a:solidFill>
                  <a:srgbClr val="000000"/>
                </a:solidFill>
                <a:latin typeface="Arial"/>
                <a:cs typeface="Arial"/>
              </a:rPr>
              <a:t>verifique</a:t>
            </a:r>
            <a:r>
              <a:rPr sz="1000" spc="534" dirty="0">
                <a:solidFill>
                  <a:srgbClr val="000000"/>
                </a:solidFill>
                <a:latin typeface="Arial"/>
                <a:cs typeface="Arial"/>
              </a:rPr>
              <a:t> </a:t>
            </a:r>
            <a:r>
              <a:rPr sz="1000" dirty="0">
                <a:solidFill>
                  <a:srgbClr val="000000"/>
                </a:solidFill>
                <a:latin typeface="Arial"/>
                <a:cs typeface="Arial"/>
              </a:rPr>
              <a:t>se</a:t>
            </a:r>
          </a:p>
          <a:p>
            <a:pPr marL="0" marR="0">
              <a:lnSpc>
                <a:spcPts val="1112"/>
              </a:lnSpc>
              <a:spcBef>
                <a:spcPts val="89"/>
              </a:spcBef>
              <a:spcAft>
                <a:spcPts val="0"/>
              </a:spcAft>
            </a:pPr>
            <a:r>
              <a:rPr sz="1000" dirty="0">
                <a:solidFill>
                  <a:srgbClr val="000000"/>
                </a:solidFill>
                <a:latin typeface="Arial"/>
                <a:cs typeface="Arial"/>
              </a:rPr>
              <a:t>recuperam com normalidade.</a:t>
            </a:r>
          </a:p>
        </p:txBody>
      </p:sp>
      <p:sp>
        <p:nvSpPr>
          <p:cNvPr id="38" name="object 38"/>
          <p:cNvSpPr txBox="1"/>
          <p:nvPr/>
        </p:nvSpPr>
        <p:spPr>
          <a:xfrm>
            <a:off x="4422013" y="4234173"/>
            <a:ext cx="1695115" cy="3321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motor,</a:t>
            </a:r>
            <a:r>
              <a:rPr sz="1000" spc="827" dirty="0">
                <a:solidFill>
                  <a:srgbClr val="000000"/>
                </a:solidFill>
                <a:latin typeface="Arial"/>
                <a:cs typeface="Arial"/>
              </a:rPr>
              <a:t> </a:t>
            </a:r>
            <a:r>
              <a:rPr sz="1000" dirty="0">
                <a:solidFill>
                  <a:srgbClr val="000000"/>
                </a:solidFill>
                <a:latin typeface="Arial"/>
                <a:cs typeface="Arial"/>
              </a:rPr>
              <a:t>sobreaquecimento</a:t>
            </a:r>
          </a:p>
          <a:p>
            <a:pPr marL="0" marR="0">
              <a:lnSpc>
                <a:spcPts val="1112"/>
              </a:lnSpc>
              <a:spcBef>
                <a:spcPts val="89"/>
              </a:spcBef>
              <a:spcAft>
                <a:spcPts val="0"/>
              </a:spcAft>
            </a:pPr>
            <a:r>
              <a:rPr sz="1000" dirty="0">
                <a:solidFill>
                  <a:srgbClr val="000000"/>
                </a:solidFill>
                <a:latin typeface="Arial"/>
                <a:cs typeface="Arial"/>
              </a:rPr>
              <a:t>gasolina</a:t>
            </a:r>
          </a:p>
        </p:txBody>
      </p:sp>
      <p:sp>
        <p:nvSpPr>
          <p:cNvPr id="39" name="object 39"/>
          <p:cNvSpPr txBox="1"/>
          <p:nvPr/>
        </p:nvSpPr>
        <p:spPr>
          <a:xfrm>
            <a:off x="6105874" y="4234173"/>
            <a:ext cx="222748"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a:t>
            </a:r>
          </a:p>
        </p:txBody>
      </p:sp>
      <p:sp>
        <p:nvSpPr>
          <p:cNvPr id="40" name="object 40"/>
          <p:cNvSpPr txBox="1"/>
          <p:nvPr/>
        </p:nvSpPr>
        <p:spPr>
          <a:xfrm>
            <a:off x="6318250" y="4234173"/>
            <a:ext cx="856474"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reserva</a:t>
            </a:r>
            <a:r>
              <a:rPr sz="1000" spc="821" dirty="0">
                <a:solidFill>
                  <a:srgbClr val="000000"/>
                </a:solidFill>
                <a:latin typeface="Arial"/>
                <a:cs typeface="Arial"/>
              </a:rPr>
              <a:t> </a:t>
            </a:r>
            <a:r>
              <a:rPr sz="1000" dirty="0">
                <a:solidFill>
                  <a:srgbClr val="000000"/>
                </a:solidFill>
                <a:latin typeface="Arial"/>
                <a:cs typeface="Arial"/>
              </a:rPr>
              <a:t>de</a:t>
            </a:r>
          </a:p>
        </p:txBody>
      </p:sp>
      <p:sp>
        <p:nvSpPr>
          <p:cNvPr id="41" name="object 41"/>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607018"/>
            <a:ext cx="651941"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Buzina</a:t>
            </a:r>
          </a:p>
        </p:txBody>
      </p:sp>
      <p:sp>
        <p:nvSpPr>
          <p:cNvPr id="5" name="object 5"/>
          <p:cNvSpPr txBox="1"/>
          <p:nvPr/>
        </p:nvSpPr>
        <p:spPr>
          <a:xfrm>
            <a:off x="769924" y="877360"/>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p:txBody>
      </p:sp>
      <p:sp>
        <p:nvSpPr>
          <p:cNvPr id="6" name="object 6"/>
          <p:cNvSpPr txBox="1"/>
          <p:nvPr/>
        </p:nvSpPr>
        <p:spPr>
          <a:xfrm>
            <a:off x="998524" y="877360"/>
            <a:ext cx="2021001" cy="14106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Soa quando </a:t>
            </a:r>
            <a:r>
              <a:rPr sz="1000">
                <a:solidFill>
                  <a:srgbClr val="000000"/>
                </a:solidFill>
                <a:latin typeface="Arial"/>
                <a:cs typeface="Arial"/>
              </a:rPr>
              <a:t>se </a:t>
            </a:r>
            <a:r>
              <a:rPr lang="pt-BR" sz="1000">
                <a:solidFill>
                  <a:srgbClr val="000000"/>
                </a:solidFill>
                <a:latin typeface="Arial"/>
                <a:cs typeface="Arial"/>
              </a:rPr>
              <a:t>aperta</a:t>
            </a:r>
            <a:r>
              <a:rPr sz="1000">
                <a:solidFill>
                  <a:srgbClr val="000000"/>
                </a:solidFill>
                <a:latin typeface="Arial"/>
                <a:cs typeface="Arial"/>
              </a:rPr>
              <a:t> </a:t>
            </a:r>
            <a:r>
              <a:rPr sz="1000" dirty="0">
                <a:solidFill>
                  <a:srgbClr val="000000"/>
                </a:solidFill>
                <a:latin typeface="Arial"/>
                <a:cs typeface="Arial"/>
              </a:rPr>
              <a:t>este botão.</a:t>
            </a:r>
          </a:p>
        </p:txBody>
      </p:sp>
      <p:sp>
        <p:nvSpPr>
          <p:cNvPr id="7" name="object 7"/>
          <p:cNvSpPr txBox="1"/>
          <p:nvPr/>
        </p:nvSpPr>
        <p:spPr>
          <a:xfrm>
            <a:off x="541020" y="1122130"/>
            <a:ext cx="121099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Corta-corrente</a:t>
            </a:r>
          </a:p>
        </p:txBody>
      </p:sp>
      <p:sp>
        <p:nvSpPr>
          <p:cNvPr id="8" name="object 8"/>
          <p:cNvSpPr txBox="1"/>
          <p:nvPr/>
        </p:nvSpPr>
        <p:spPr>
          <a:xfrm>
            <a:off x="769924" y="1392853"/>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p:txBody>
      </p:sp>
      <p:sp>
        <p:nvSpPr>
          <p:cNvPr id="9" name="object 9"/>
          <p:cNvSpPr txBox="1"/>
          <p:nvPr/>
        </p:nvSpPr>
        <p:spPr>
          <a:xfrm>
            <a:off x="998524" y="1392853"/>
            <a:ext cx="2747131"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Verifique</a:t>
            </a:r>
            <a:r>
              <a:rPr sz="1000" spc="184" dirty="0">
                <a:solidFill>
                  <a:srgbClr val="000000"/>
                </a:solidFill>
                <a:latin typeface="Arial"/>
                <a:cs typeface="Arial"/>
              </a:rPr>
              <a:t> </a:t>
            </a:r>
            <a:r>
              <a:rPr sz="1000" dirty="0">
                <a:solidFill>
                  <a:srgbClr val="000000"/>
                </a:solidFill>
                <a:latin typeface="Arial"/>
                <a:cs typeface="Arial"/>
              </a:rPr>
              <a:t>o</a:t>
            </a:r>
            <a:r>
              <a:rPr sz="1000" spc="185" dirty="0">
                <a:solidFill>
                  <a:srgbClr val="000000"/>
                </a:solidFill>
                <a:latin typeface="Arial"/>
                <a:cs typeface="Arial"/>
              </a:rPr>
              <a:t> </a:t>
            </a:r>
            <a:r>
              <a:rPr sz="1000" dirty="0">
                <a:solidFill>
                  <a:srgbClr val="000000"/>
                </a:solidFill>
                <a:latin typeface="Arial"/>
                <a:cs typeface="Arial"/>
              </a:rPr>
              <a:t>seu</a:t>
            </a:r>
            <a:r>
              <a:rPr sz="1000" spc="183" dirty="0">
                <a:solidFill>
                  <a:srgbClr val="000000"/>
                </a:solidFill>
                <a:latin typeface="Arial"/>
                <a:cs typeface="Arial"/>
              </a:rPr>
              <a:t> </a:t>
            </a:r>
            <a:r>
              <a:rPr sz="1000" dirty="0">
                <a:solidFill>
                  <a:srgbClr val="000000"/>
                </a:solidFill>
                <a:latin typeface="Arial"/>
                <a:cs typeface="Arial"/>
              </a:rPr>
              <a:t>funcionamento</a:t>
            </a:r>
            <a:r>
              <a:rPr sz="1000" spc="185" dirty="0">
                <a:solidFill>
                  <a:srgbClr val="000000"/>
                </a:solidFill>
                <a:latin typeface="Arial"/>
                <a:cs typeface="Arial"/>
              </a:rPr>
              <a:t> </a:t>
            </a:r>
            <a:r>
              <a:rPr sz="1000" dirty="0">
                <a:solidFill>
                  <a:srgbClr val="000000"/>
                </a:solidFill>
                <a:latin typeface="Arial"/>
                <a:cs typeface="Arial"/>
              </a:rPr>
              <a:t>com</a:t>
            </a:r>
            <a:r>
              <a:rPr sz="1000" spc="183" dirty="0">
                <a:solidFill>
                  <a:srgbClr val="000000"/>
                </a:solidFill>
                <a:latin typeface="Arial"/>
                <a:cs typeface="Arial"/>
              </a:rPr>
              <a:t> </a:t>
            </a:r>
            <a:r>
              <a:rPr sz="1000" dirty="0">
                <a:solidFill>
                  <a:srgbClr val="000000"/>
                </a:solidFill>
                <a:latin typeface="Arial"/>
                <a:cs typeface="Arial"/>
              </a:rPr>
              <a:t>o</a:t>
            </a:r>
            <a:r>
              <a:rPr sz="1000" spc="197" dirty="0">
                <a:solidFill>
                  <a:srgbClr val="000000"/>
                </a:solidFill>
                <a:latin typeface="Arial"/>
                <a:cs typeface="Arial"/>
              </a:rPr>
              <a:t> </a:t>
            </a:r>
            <a:r>
              <a:rPr sz="1000" dirty="0">
                <a:solidFill>
                  <a:srgbClr val="000000"/>
                </a:solidFill>
                <a:latin typeface="Arial"/>
                <a:cs typeface="Arial"/>
              </a:rPr>
              <a:t>motor</a:t>
            </a:r>
          </a:p>
          <a:p>
            <a:pPr marL="0" marR="0">
              <a:lnSpc>
                <a:spcPts val="1112"/>
              </a:lnSpc>
              <a:spcBef>
                <a:spcPts val="87"/>
              </a:spcBef>
              <a:spcAft>
                <a:spcPts val="0"/>
              </a:spcAft>
            </a:pPr>
            <a:r>
              <a:rPr sz="1000">
                <a:solidFill>
                  <a:srgbClr val="000000"/>
                </a:solidFill>
                <a:latin typeface="Arial"/>
                <a:cs typeface="Arial"/>
              </a:rPr>
              <a:t>em marcha</a:t>
            </a:r>
            <a:r>
              <a:rPr lang="pt-BR" sz="1000">
                <a:solidFill>
                  <a:srgbClr val="000000"/>
                </a:solidFill>
                <a:latin typeface="Arial"/>
                <a:cs typeface="Arial"/>
              </a:rPr>
              <a:t> lenta</a:t>
            </a:r>
            <a:endParaRPr sz="1000" dirty="0">
              <a:solidFill>
                <a:srgbClr val="000000"/>
              </a:solidFill>
              <a:latin typeface="Arial"/>
              <a:cs typeface="Arial"/>
            </a:endParaRPr>
          </a:p>
        </p:txBody>
      </p:sp>
      <p:sp>
        <p:nvSpPr>
          <p:cNvPr id="10" name="object 10"/>
          <p:cNvSpPr txBox="1"/>
          <p:nvPr/>
        </p:nvSpPr>
        <p:spPr>
          <a:xfrm>
            <a:off x="541020" y="1790023"/>
            <a:ext cx="136512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Descanso lateral</a:t>
            </a:r>
          </a:p>
        </p:txBody>
      </p:sp>
      <p:sp>
        <p:nvSpPr>
          <p:cNvPr id="11" name="object 11"/>
          <p:cNvSpPr txBox="1"/>
          <p:nvPr/>
        </p:nvSpPr>
        <p:spPr>
          <a:xfrm>
            <a:off x="769924" y="2060365"/>
            <a:ext cx="194522" cy="4080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a:p>
            <a:pPr marL="0" marR="0">
              <a:lnSpc>
                <a:spcPts val="1112"/>
              </a:lnSpc>
              <a:spcBef>
                <a:spcPts val="687"/>
              </a:spcBef>
              <a:spcAft>
                <a:spcPts val="0"/>
              </a:spcAft>
            </a:pPr>
            <a:r>
              <a:rPr sz="1000" dirty="0">
                <a:solidFill>
                  <a:srgbClr val="000000"/>
                </a:solidFill>
                <a:latin typeface="Arial"/>
                <a:cs typeface="Arial"/>
              </a:rPr>
              <a:t>-</a:t>
            </a:r>
          </a:p>
        </p:txBody>
      </p:sp>
      <p:sp>
        <p:nvSpPr>
          <p:cNvPr id="12" name="object 12"/>
          <p:cNvSpPr txBox="1"/>
          <p:nvPr/>
        </p:nvSpPr>
        <p:spPr>
          <a:xfrm>
            <a:off x="998524" y="2060365"/>
            <a:ext cx="2135135" cy="4080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Estende-se e recolhe corretamente</a:t>
            </a:r>
          </a:p>
          <a:p>
            <a:pPr marL="0" marR="0">
              <a:lnSpc>
                <a:spcPts val="1112"/>
              </a:lnSpc>
              <a:spcBef>
                <a:spcPts val="687"/>
              </a:spcBef>
              <a:spcAft>
                <a:spcPts val="0"/>
              </a:spcAft>
            </a:pPr>
            <a:r>
              <a:rPr sz="1000" dirty="0">
                <a:solidFill>
                  <a:srgbClr val="000000"/>
                </a:solidFill>
                <a:latin typeface="Arial"/>
                <a:cs typeface="Arial"/>
              </a:rPr>
              <a:t>Corta a ignição quando se aciona</a:t>
            </a:r>
          </a:p>
        </p:txBody>
      </p:sp>
      <p:sp>
        <p:nvSpPr>
          <p:cNvPr id="13" name="object 13"/>
          <p:cNvSpPr txBox="1"/>
          <p:nvPr/>
        </p:nvSpPr>
        <p:spPr>
          <a:xfrm>
            <a:off x="541020" y="2533989"/>
            <a:ext cx="108419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Retrovisores</a:t>
            </a:r>
          </a:p>
        </p:txBody>
      </p:sp>
      <p:sp>
        <p:nvSpPr>
          <p:cNvPr id="14" name="object 14"/>
          <p:cNvSpPr txBox="1"/>
          <p:nvPr/>
        </p:nvSpPr>
        <p:spPr>
          <a:xfrm>
            <a:off x="769924" y="2804331"/>
            <a:ext cx="194522"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p>
        </p:txBody>
      </p:sp>
      <p:sp>
        <p:nvSpPr>
          <p:cNvPr id="15" name="object 15"/>
          <p:cNvSpPr txBox="1"/>
          <p:nvPr/>
        </p:nvSpPr>
        <p:spPr>
          <a:xfrm>
            <a:off x="998524" y="2804331"/>
            <a:ext cx="2749717"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Ajuste</a:t>
            </a:r>
            <a:r>
              <a:rPr sz="1000" spc="377" dirty="0">
                <a:solidFill>
                  <a:srgbClr val="000000"/>
                </a:solidFill>
                <a:latin typeface="Arial"/>
                <a:cs typeface="Arial"/>
              </a:rPr>
              <a:t> </a:t>
            </a:r>
            <a:r>
              <a:rPr sz="1000" dirty="0">
                <a:solidFill>
                  <a:srgbClr val="000000"/>
                </a:solidFill>
                <a:latin typeface="Arial"/>
                <a:cs typeface="Arial"/>
              </a:rPr>
              <a:t>os</a:t>
            </a:r>
            <a:r>
              <a:rPr sz="1000" spc="385" dirty="0">
                <a:solidFill>
                  <a:srgbClr val="000000"/>
                </a:solidFill>
                <a:latin typeface="Arial"/>
                <a:cs typeface="Arial"/>
              </a:rPr>
              <a:t> </a:t>
            </a:r>
            <a:r>
              <a:rPr sz="1000" dirty="0">
                <a:solidFill>
                  <a:srgbClr val="000000"/>
                </a:solidFill>
                <a:latin typeface="Arial"/>
                <a:cs typeface="Arial"/>
              </a:rPr>
              <a:t>retrovisores</a:t>
            </a:r>
            <a:r>
              <a:rPr sz="1000" spc="387" dirty="0">
                <a:solidFill>
                  <a:srgbClr val="000000"/>
                </a:solidFill>
                <a:latin typeface="Arial"/>
                <a:cs typeface="Arial"/>
              </a:rPr>
              <a:t> </a:t>
            </a:r>
            <a:r>
              <a:rPr sz="1000" dirty="0">
                <a:solidFill>
                  <a:srgbClr val="000000"/>
                </a:solidFill>
                <a:latin typeface="Arial"/>
                <a:cs typeface="Arial"/>
              </a:rPr>
              <a:t>sentado</a:t>
            </a:r>
            <a:r>
              <a:rPr sz="1000" spc="393" dirty="0">
                <a:solidFill>
                  <a:srgbClr val="000000"/>
                </a:solidFill>
                <a:latin typeface="Arial"/>
                <a:cs typeface="Arial"/>
              </a:rPr>
              <a:t> </a:t>
            </a:r>
            <a:r>
              <a:rPr sz="1000" dirty="0">
                <a:solidFill>
                  <a:srgbClr val="000000"/>
                </a:solidFill>
                <a:latin typeface="Arial"/>
                <a:cs typeface="Arial"/>
              </a:rPr>
              <a:t>no</a:t>
            </a:r>
            <a:r>
              <a:rPr sz="1000" spc="378" dirty="0">
                <a:solidFill>
                  <a:srgbClr val="000000"/>
                </a:solidFill>
                <a:latin typeface="Arial"/>
                <a:cs typeface="Arial"/>
              </a:rPr>
              <a:t> </a:t>
            </a:r>
            <a:r>
              <a:rPr sz="1000" dirty="0">
                <a:solidFill>
                  <a:srgbClr val="000000"/>
                </a:solidFill>
                <a:latin typeface="Arial"/>
                <a:cs typeface="Arial"/>
              </a:rPr>
              <a:t>veículo.</a:t>
            </a:r>
          </a:p>
        </p:txBody>
      </p:sp>
      <p:sp>
        <p:nvSpPr>
          <p:cNvPr id="16" name="object 16"/>
          <p:cNvSpPr txBox="1"/>
          <p:nvPr/>
        </p:nvSpPr>
        <p:spPr>
          <a:xfrm>
            <a:off x="998524" y="2956731"/>
            <a:ext cx="2747499"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Deve</a:t>
            </a:r>
            <a:r>
              <a:rPr sz="1000" spc="114" dirty="0">
                <a:solidFill>
                  <a:srgbClr val="000000"/>
                </a:solidFill>
                <a:latin typeface="Arial"/>
                <a:cs typeface="Arial"/>
              </a:rPr>
              <a:t> </a:t>
            </a:r>
            <a:r>
              <a:rPr sz="1000" dirty="0">
                <a:solidFill>
                  <a:srgbClr val="000000"/>
                </a:solidFill>
                <a:latin typeface="Arial"/>
                <a:cs typeface="Arial"/>
              </a:rPr>
              <a:t>ver</a:t>
            </a:r>
            <a:r>
              <a:rPr sz="1000" spc="133" dirty="0">
                <a:solidFill>
                  <a:srgbClr val="000000"/>
                </a:solidFill>
                <a:latin typeface="Arial"/>
                <a:cs typeface="Arial"/>
              </a:rPr>
              <a:t> </a:t>
            </a:r>
            <a:r>
              <a:rPr sz="1000" dirty="0">
                <a:solidFill>
                  <a:srgbClr val="000000"/>
                </a:solidFill>
                <a:latin typeface="Arial"/>
                <a:cs typeface="Arial"/>
              </a:rPr>
              <a:t>o</a:t>
            </a:r>
            <a:r>
              <a:rPr sz="1000" spc="125" dirty="0">
                <a:solidFill>
                  <a:srgbClr val="000000"/>
                </a:solidFill>
                <a:latin typeface="Arial"/>
                <a:cs typeface="Arial"/>
              </a:rPr>
              <a:t> </a:t>
            </a:r>
            <a:r>
              <a:rPr sz="1000" dirty="0">
                <a:solidFill>
                  <a:srgbClr val="000000"/>
                </a:solidFill>
                <a:latin typeface="Arial"/>
                <a:cs typeface="Arial"/>
              </a:rPr>
              <a:t>que</a:t>
            </a:r>
            <a:r>
              <a:rPr sz="1000" spc="129" dirty="0">
                <a:solidFill>
                  <a:srgbClr val="000000"/>
                </a:solidFill>
                <a:latin typeface="Arial"/>
                <a:cs typeface="Arial"/>
              </a:rPr>
              <a:t> </a:t>
            </a:r>
            <a:r>
              <a:rPr sz="1000" dirty="0">
                <a:solidFill>
                  <a:srgbClr val="000000"/>
                </a:solidFill>
                <a:latin typeface="Arial"/>
                <a:cs typeface="Arial"/>
              </a:rPr>
              <a:t>está</a:t>
            </a:r>
            <a:r>
              <a:rPr sz="1000" spc="124" dirty="0">
                <a:solidFill>
                  <a:srgbClr val="000000"/>
                </a:solidFill>
                <a:latin typeface="Arial"/>
                <a:cs typeface="Arial"/>
              </a:rPr>
              <a:t> </a:t>
            </a:r>
            <a:r>
              <a:rPr sz="1000" dirty="0">
                <a:solidFill>
                  <a:srgbClr val="000000"/>
                </a:solidFill>
                <a:latin typeface="Arial"/>
                <a:cs typeface="Arial"/>
              </a:rPr>
              <a:t>atrás</a:t>
            </a:r>
            <a:r>
              <a:rPr sz="1000" spc="116" dirty="0">
                <a:solidFill>
                  <a:srgbClr val="000000"/>
                </a:solidFill>
                <a:latin typeface="Arial"/>
                <a:cs typeface="Arial"/>
              </a:rPr>
              <a:t> </a:t>
            </a:r>
            <a:r>
              <a:rPr sz="1000" dirty="0">
                <a:solidFill>
                  <a:srgbClr val="000000"/>
                </a:solidFill>
                <a:latin typeface="Arial"/>
                <a:cs typeface="Arial"/>
              </a:rPr>
              <a:t>do</a:t>
            </a:r>
            <a:r>
              <a:rPr sz="1000" spc="125" dirty="0">
                <a:solidFill>
                  <a:srgbClr val="000000"/>
                </a:solidFill>
                <a:latin typeface="Arial"/>
                <a:cs typeface="Arial"/>
              </a:rPr>
              <a:t> </a:t>
            </a:r>
            <a:r>
              <a:rPr sz="1000" dirty="0">
                <a:solidFill>
                  <a:srgbClr val="000000"/>
                </a:solidFill>
                <a:latin typeface="Arial"/>
                <a:cs typeface="Arial"/>
              </a:rPr>
              <a:t>veículo</a:t>
            </a:r>
            <a:r>
              <a:rPr sz="1000" spc="125" dirty="0">
                <a:solidFill>
                  <a:srgbClr val="000000"/>
                </a:solidFill>
                <a:latin typeface="Arial"/>
                <a:cs typeface="Arial"/>
              </a:rPr>
              <a:t> </a:t>
            </a:r>
            <a:r>
              <a:rPr sz="1000" dirty="0">
                <a:solidFill>
                  <a:srgbClr val="000000"/>
                </a:solidFill>
                <a:latin typeface="Arial"/>
                <a:cs typeface="Arial"/>
              </a:rPr>
              <a:t>a</a:t>
            </a:r>
            <a:r>
              <a:rPr sz="1000" spc="125" dirty="0">
                <a:solidFill>
                  <a:srgbClr val="000000"/>
                </a:solidFill>
                <a:latin typeface="Arial"/>
                <a:cs typeface="Arial"/>
              </a:rPr>
              <a:t> </a:t>
            </a:r>
            <a:r>
              <a:rPr sz="1000" dirty="0">
                <a:solidFill>
                  <a:srgbClr val="000000"/>
                </a:solidFill>
                <a:latin typeface="Arial"/>
                <a:cs typeface="Arial"/>
              </a:rPr>
              <a:t>uma</a:t>
            </a:r>
          </a:p>
          <a:p>
            <a:pPr marL="0" marR="0">
              <a:lnSpc>
                <a:spcPts val="1112"/>
              </a:lnSpc>
              <a:spcBef>
                <a:spcPts val="87"/>
              </a:spcBef>
              <a:spcAft>
                <a:spcPts val="0"/>
              </a:spcAft>
            </a:pPr>
            <a:r>
              <a:rPr sz="1000" dirty="0">
                <a:solidFill>
                  <a:srgbClr val="000000"/>
                </a:solidFill>
                <a:latin typeface="Arial"/>
                <a:cs typeface="Arial"/>
              </a:rPr>
              <a:t>distância de 4 a 10 metros.</a:t>
            </a:r>
          </a:p>
        </p:txBody>
      </p:sp>
      <p:sp>
        <p:nvSpPr>
          <p:cNvPr id="17" name="object 17"/>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3892931" y="583438"/>
            <a:ext cx="3152267" cy="26127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2889885"/>
            <a:ext cx="3152267" cy="93611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1083310" y="1875535"/>
            <a:ext cx="120650" cy="106679"/>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2592070" y="1083056"/>
            <a:ext cx="129539" cy="13716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522732" y="496570"/>
            <a:ext cx="6517893" cy="12700"/>
          </a:xfrm>
          <a:prstGeom prst="rect">
            <a:avLst/>
          </a:prstGeom>
          <a:blipFill>
            <a:blip r:embed="rId6" cstate="print"/>
            <a:stretch>
              <a:fillRect/>
            </a:stretch>
          </a:blipFill>
        </p:spPr>
        <p:txBody>
          <a:bodyPr wrap="square" lIns="0" tIns="0" rIns="0" bIns="0" rtlCol="0">
            <a:spAutoFit/>
          </a:bodyPr>
          <a:lstStyle/>
          <a:p>
            <a:endParaRPr/>
          </a:p>
        </p:txBody>
      </p:sp>
      <p:sp>
        <p:nvSpPr>
          <p:cNvPr id="7" name="object 7"/>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8" name="object 8"/>
          <p:cNvSpPr txBox="1"/>
          <p:nvPr/>
        </p:nvSpPr>
        <p:spPr>
          <a:xfrm>
            <a:off x="541020" y="591184"/>
            <a:ext cx="1762567" cy="205184"/>
          </a:xfrm>
          <a:prstGeom prst="rect">
            <a:avLst/>
          </a:prstGeom>
        </p:spPr>
        <p:txBody>
          <a:bodyPr vert="horz" wrap="square" lIns="0" tIns="0" rIns="0" bIns="0" rtlCol="0">
            <a:spAutoFit/>
          </a:bodyPr>
          <a:lstStyle/>
          <a:p>
            <a:pPr marL="0" marR="0">
              <a:lnSpc>
                <a:spcPts val="1568"/>
              </a:lnSpc>
              <a:spcBef>
                <a:spcPts val="0"/>
              </a:spcBef>
              <a:spcAft>
                <a:spcPts val="0"/>
              </a:spcAft>
            </a:pPr>
            <a:r>
              <a:rPr lang="pt-BR" sz="1400" b="1">
                <a:solidFill>
                  <a:srgbClr val="000000"/>
                </a:solidFill>
                <a:latin typeface="Arial"/>
                <a:cs typeface="Arial"/>
              </a:rPr>
              <a:t>Partida</a:t>
            </a:r>
            <a:r>
              <a:rPr sz="1400" b="1" spc="-16">
                <a:solidFill>
                  <a:srgbClr val="000000"/>
                </a:solidFill>
                <a:latin typeface="Arial"/>
                <a:cs typeface="Arial"/>
              </a:rPr>
              <a:t> </a:t>
            </a:r>
            <a:r>
              <a:rPr sz="1400" b="1" spc="17" dirty="0">
                <a:solidFill>
                  <a:srgbClr val="000000"/>
                </a:solidFill>
                <a:latin typeface="Arial"/>
                <a:cs typeface="Arial"/>
              </a:rPr>
              <a:t>do</a:t>
            </a:r>
            <a:r>
              <a:rPr sz="1400" b="1" spc="-13" dirty="0">
                <a:solidFill>
                  <a:srgbClr val="000000"/>
                </a:solidFill>
                <a:latin typeface="Arial"/>
                <a:cs typeface="Arial"/>
              </a:rPr>
              <a:t> </a:t>
            </a:r>
            <a:r>
              <a:rPr sz="1400" b="1" dirty="0">
                <a:solidFill>
                  <a:srgbClr val="000000"/>
                </a:solidFill>
                <a:latin typeface="Arial"/>
                <a:cs typeface="Arial"/>
              </a:rPr>
              <a:t>motor</a:t>
            </a:r>
          </a:p>
        </p:txBody>
      </p:sp>
      <p:sp>
        <p:nvSpPr>
          <p:cNvPr id="9" name="object 9"/>
          <p:cNvSpPr txBox="1"/>
          <p:nvPr/>
        </p:nvSpPr>
        <p:spPr>
          <a:xfrm>
            <a:off x="4165981" y="5936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0" name="object 10"/>
          <p:cNvSpPr txBox="1"/>
          <p:nvPr/>
        </p:nvSpPr>
        <p:spPr>
          <a:xfrm>
            <a:off x="3964559" y="834688"/>
            <a:ext cx="3157235" cy="9417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Com</a:t>
            </a:r>
            <a:r>
              <a:rPr sz="1000" spc="750" dirty="0">
                <a:solidFill>
                  <a:srgbClr val="000000"/>
                </a:solidFill>
                <a:latin typeface="Arial"/>
                <a:cs typeface="Arial"/>
              </a:rPr>
              <a:t> </a:t>
            </a:r>
            <a:r>
              <a:rPr sz="1000" dirty="0">
                <a:solidFill>
                  <a:srgbClr val="000000"/>
                </a:solidFill>
                <a:latin typeface="Arial"/>
                <a:cs typeface="Arial"/>
              </a:rPr>
              <a:t>um</a:t>
            </a:r>
            <a:r>
              <a:rPr sz="1000" spc="749" dirty="0">
                <a:solidFill>
                  <a:srgbClr val="000000"/>
                </a:solidFill>
                <a:latin typeface="Arial"/>
                <a:cs typeface="Arial"/>
              </a:rPr>
              <a:t> </a:t>
            </a:r>
            <a:r>
              <a:rPr sz="1000" dirty="0">
                <a:solidFill>
                  <a:srgbClr val="000000"/>
                </a:solidFill>
                <a:latin typeface="Arial"/>
                <a:cs typeface="Arial"/>
              </a:rPr>
              <a:t>pré-aquecimento</a:t>
            </a:r>
            <a:r>
              <a:rPr sz="1000" spc="736" dirty="0">
                <a:solidFill>
                  <a:srgbClr val="000000"/>
                </a:solidFill>
                <a:latin typeface="Arial"/>
                <a:cs typeface="Arial"/>
              </a:rPr>
              <a:t> </a:t>
            </a:r>
            <a:r>
              <a:rPr sz="1000" dirty="0">
                <a:solidFill>
                  <a:srgbClr val="000000"/>
                </a:solidFill>
                <a:latin typeface="Arial"/>
                <a:cs typeface="Arial"/>
              </a:rPr>
              <a:t>de</a:t>
            </a:r>
            <a:r>
              <a:rPr sz="1000" spc="730" dirty="0">
                <a:solidFill>
                  <a:srgbClr val="000000"/>
                </a:solidFill>
                <a:latin typeface="Arial"/>
                <a:cs typeface="Arial"/>
              </a:rPr>
              <a:t> </a:t>
            </a:r>
            <a:r>
              <a:rPr sz="1000" dirty="0">
                <a:solidFill>
                  <a:srgbClr val="000000"/>
                </a:solidFill>
                <a:latin typeface="Arial"/>
                <a:cs typeface="Arial"/>
              </a:rPr>
              <a:t>alguns</a:t>
            </a:r>
            <a:r>
              <a:rPr sz="1000" spc="742" dirty="0">
                <a:solidFill>
                  <a:srgbClr val="000000"/>
                </a:solidFill>
                <a:latin typeface="Arial"/>
                <a:cs typeface="Arial"/>
              </a:rPr>
              <a:t> </a:t>
            </a:r>
            <a:r>
              <a:rPr sz="1000" dirty="0">
                <a:solidFill>
                  <a:srgbClr val="000000"/>
                </a:solidFill>
                <a:latin typeface="Arial"/>
                <a:cs typeface="Arial"/>
              </a:rPr>
              <a:t>minutos</a:t>
            </a:r>
          </a:p>
          <a:p>
            <a:pPr marL="0" marR="0">
              <a:lnSpc>
                <a:spcPts val="1112"/>
              </a:lnSpc>
              <a:spcBef>
                <a:spcPts val="87"/>
              </a:spcBef>
              <a:spcAft>
                <a:spcPts val="0"/>
              </a:spcAft>
            </a:pPr>
            <a:r>
              <a:rPr sz="1000" dirty="0">
                <a:solidFill>
                  <a:srgbClr val="000000"/>
                </a:solidFill>
                <a:latin typeface="Arial"/>
                <a:cs typeface="Arial"/>
              </a:rPr>
              <a:t>consegue-se</a:t>
            </a:r>
            <a:r>
              <a:rPr sz="1000" spc="174" dirty="0">
                <a:solidFill>
                  <a:srgbClr val="000000"/>
                </a:solidFill>
                <a:latin typeface="Arial"/>
                <a:cs typeface="Arial"/>
              </a:rPr>
              <a:t> </a:t>
            </a:r>
            <a:r>
              <a:rPr sz="1000" dirty="0">
                <a:solidFill>
                  <a:srgbClr val="000000"/>
                </a:solidFill>
                <a:latin typeface="Arial"/>
                <a:cs typeface="Arial"/>
              </a:rPr>
              <a:t>uma</a:t>
            </a:r>
            <a:r>
              <a:rPr sz="1000" spc="176" dirty="0">
                <a:solidFill>
                  <a:srgbClr val="000000"/>
                </a:solidFill>
                <a:latin typeface="Arial"/>
                <a:cs typeface="Arial"/>
              </a:rPr>
              <a:t> </a:t>
            </a:r>
            <a:r>
              <a:rPr sz="1000" dirty="0">
                <a:solidFill>
                  <a:srgbClr val="000000"/>
                </a:solidFill>
                <a:latin typeface="Arial"/>
                <a:cs typeface="Arial"/>
              </a:rPr>
              <a:t>melhor</a:t>
            </a:r>
            <a:r>
              <a:rPr sz="1000" spc="178" dirty="0">
                <a:solidFill>
                  <a:srgbClr val="000000"/>
                </a:solidFill>
                <a:latin typeface="Arial"/>
                <a:cs typeface="Arial"/>
              </a:rPr>
              <a:t> </a:t>
            </a:r>
            <a:r>
              <a:rPr sz="1000" dirty="0">
                <a:solidFill>
                  <a:srgbClr val="000000"/>
                </a:solidFill>
                <a:latin typeface="Arial"/>
                <a:cs typeface="Arial"/>
              </a:rPr>
              <a:t>lubrificação,</a:t>
            </a:r>
            <a:r>
              <a:rPr sz="1000" spc="162" dirty="0">
                <a:solidFill>
                  <a:srgbClr val="000000"/>
                </a:solidFill>
                <a:latin typeface="Arial"/>
                <a:cs typeface="Arial"/>
              </a:rPr>
              <a:t> </a:t>
            </a:r>
            <a:r>
              <a:rPr sz="1000" dirty="0">
                <a:solidFill>
                  <a:srgbClr val="000000"/>
                </a:solidFill>
                <a:latin typeface="Arial"/>
                <a:cs typeface="Arial"/>
              </a:rPr>
              <a:t>diminuindo</a:t>
            </a:r>
            <a:r>
              <a:rPr sz="1000" spc="159"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desgaste</a:t>
            </a:r>
            <a:r>
              <a:rPr sz="1000" spc="42" dirty="0">
                <a:solidFill>
                  <a:srgbClr val="000000"/>
                </a:solidFill>
                <a:latin typeface="Arial"/>
                <a:cs typeface="Arial"/>
              </a:rPr>
              <a:t> </a:t>
            </a:r>
            <a:r>
              <a:rPr sz="1000" dirty="0">
                <a:solidFill>
                  <a:srgbClr val="000000"/>
                </a:solidFill>
                <a:latin typeface="Arial"/>
                <a:cs typeface="Arial"/>
              </a:rPr>
              <a:t>do</a:t>
            </a:r>
            <a:r>
              <a:rPr sz="1000" spc="41" dirty="0">
                <a:solidFill>
                  <a:srgbClr val="000000"/>
                </a:solidFill>
                <a:latin typeface="Arial"/>
                <a:cs typeface="Arial"/>
              </a:rPr>
              <a:t> </a:t>
            </a:r>
            <a:r>
              <a:rPr sz="1000" dirty="0">
                <a:solidFill>
                  <a:srgbClr val="000000"/>
                </a:solidFill>
                <a:latin typeface="Arial"/>
                <a:cs typeface="Arial"/>
              </a:rPr>
              <a:t>motor.</a:t>
            </a:r>
            <a:r>
              <a:rPr sz="1000" spc="48" dirty="0">
                <a:solidFill>
                  <a:srgbClr val="000000"/>
                </a:solidFill>
                <a:latin typeface="Arial"/>
                <a:cs typeface="Arial"/>
              </a:rPr>
              <a:t> </a:t>
            </a:r>
            <a:r>
              <a:rPr sz="1000" dirty="0">
                <a:solidFill>
                  <a:srgbClr val="000000"/>
                </a:solidFill>
                <a:latin typeface="Arial"/>
                <a:cs typeface="Arial"/>
              </a:rPr>
              <a:t>Não</a:t>
            </a:r>
            <a:r>
              <a:rPr sz="1000" spc="43" dirty="0">
                <a:solidFill>
                  <a:srgbClr val="000000"/>
                </a:solidFill>
                <a:latin typeface="Arial"/>
                <a:cs typeface="Arial"/>
              </a:rPr>
              <a:t> </a:t>
            </a:r>
            <a:r>
              <a:rPr sz="1000" dirty="0">
                <a:solidFill>
                  <a:srgbClr val="000000"/>
                </a:solidFill>
                <a:latin typeface="Arial"/>
                <a:cs typeface="Arial"/>
              </a:rPr>
              <a:t>deixe</a:t>
            </a:r>
            <a:r>
              <a:rPr sz="1000" spc="29" dirty="0">
                <a:solidFill>
                  <a:srgbClr val="000000"/>
                </a:solidFill>
                <a:latin typeface="Arial"/>
                <a:cs typeface="Arial"/>
              </a:rPr>
              <a:t> </a:t>
            </a:r>
            <a:r>
              <a:rPr sz="1000" dirty="0">
                <a:solidFill>
                  <a:srgbClr val="000000"/>
                </a:solidFill>
                <a:latin typeface="Arial"/>
                <a:cs typeface="Arial"/>
              </a:rPr>
              <a:t>o</a:t>
            </a:r>
            <a:r>
              <a:rPr sz="1000" spc="42" dirty="0">
                <a:solidFill>
                  <a:srgbClr val="000000"/>
                </a:solidFill>
                <a:latin typeface="Arial"/>
                <a:cs typeface="Arial"/>
              </a:rPr>
              <a:t> </a:t>
            </a:r>
            <a:r>
              <a:rPr sz="1000" dirty="0">
                <a:solidFill>
                  <a:srgbClr val="000000"/>
                </a:solidFill>
                <a:latin typeface="Arial"/>
                <a:cs typeface="Arial"/>
              </a:rPr>
              <a:t>motor</a:t>
            </a:r>
            <a:r>
              <a:rPr sz="1000" spc="49" dirty="0">
                <a:solidFill>
                  <a:srgbClr val="000000"/>
                </a:solidFill>
                <a:latin typeface="Arial"/>
                <a:cs typeface="Arial"/>
              </a:rPr>
              <a:t> </a:t>
            </a:r>
            <a:r>
              <a:rPr sz="1000" dirty="0">
                <a:solidFill>
                  <a:srgbClr val="000000"/>
                </a:solidFill>
                <a:latin typeface="Arial"/>
                <a:cs typeface="Arial"/>
              </a:rPr>
              <a:t>durante</a:t>
            </a:r>
            <a:r>
              <a:rPr sz="1000" spc="30" dirty="0">
                <a:solidFill>
                  <a:srgbClr val="000000"/>
                </a:solidFill>
                <a:latin typeface="Arial"/>
                <a:cs typeface="Arial"/>
              </a:rPr>
              <a:t> </a:t>
            </a:r>
            <a:r>
              <a:rPr sz="1000" dirty="0">
                <a:solidFill>
                  <a:srgbClr val="000000"/>
                </a:solidFill>
                <a:latin typeface="Arial"/>
                <a:cs typeface="Arial"/>
              </a:rPr>
              <a:t>muito</a:t>
            </a:r>
          </a:p>
          <a:p>
            <a:pPr marL="0" marR="0">
              <a:lnSpc>
                <a:spcPts val="1112"/>
              </a:lnSpc>
              <a:spcBef>
                <a:spcPts val="87"/>
              </a:spcBef>
              <a:spcAft>
                <a:spcPts val="0"/>
              </a:spcAft>
            </a:pPr>
            <a:r>
              <a:rPr sz="1000">
                <a:solidFill>
                  <a:srgbClr val="000000"/>
                </a:solidFill>
                <a:latin typeface="Arial"/>
                <a:cs typeface="Arial"/>
              </a:rPr>
              <a:t>tempo</a:t>
            </a:r>
            <a:r>
              <a:rPr sz="1000" spc="114">
                <a:solidFill>
                  <a:srgbClr val="000000"/>
                </a:solidFill>
                <a:latin typeface="Arial"/>
                <a:cs typeface="Arial"/>
              </a:rPr>
              <a:t> </a:t>
            </a:r>
            <a:r>
              <a:rPr lang="pt-BR" sz="1000">
                <a:solidFill>
                  <a:srgbClr val="000000"/>
                </a:solidFill>
                <a:latin typeface="Arial"/>
                <a:cs typeface="Arial"/>
              </a:rPr>
              <a:t>ligado</a:t>
            </a:r>
            <a:r>
              <a:rPr sz="1000">
                <a:solidFill>
                  <a:srgbClr val="000000"/>
                </a:solidFill>
                <a:latin typeface="Arial"/>
                <a:cs typeface="Arial"/>
              </a:rPr>
              <a:t>,</a:t>
            </a:r>
            <a:r>
              <a:rPr sz="1000" spc="114">
                <a:solidFill>
                  <a:srgbClr val="000000"/>
                </a:solidFill>
                <a:latin typeface="Arial"/>
                <a:cs typeface="Arial"/>
              </a:rPr>
              <a:t> </a:t>
            </a:r>
            <a:r>
              <a:rPr sz="1000" dirty="0">
                <a:solidFill>
                  <a:srgbClr val="000000"/>
                </a:solidFill>
                <a:latin typeface="Arial"/>
                <a:cs typeface="Arial"/>
              </a:rPr>
              <a:t>já</a:t>
            </a:r>
            <a:r>
              <a:rPr sz="1000" spc="108" dirty="0">
                <a:solidFill>
                  <a:srgbClr val="000000"/>
                </a:solidFill>
                <a:latin typeface="Arial"/>
                <a:cs typeface="Arial"/>
              </a:rPr>
              <a:t> </a:t>
            </a:r>
            <a:r>
              <a:rPr sz="1000" dirty="0">
                <a:solidFill>
                  <a:srgbClr val="000000"/>
                </a:solidFill>
                <a:latin typeface="Arial"/>
                <a:cs typeface="Arial"/>
              </a:rPr>
              <a:t>que</a:t>
            </a:r>
            <a:r>
              <a:rPr sz="1000" spc="112" dirty="0">
                <a:solidFill>
                  <a:srgbClr val="000000"/>
                </a:solidFill>
                <a:latin typeface="Arial"/>
                <a:cs typeface="Arial"/>
              </a:rPr>
              <a:t> </a:t>
            </a:r>
            <a:r>
              <a:rPr sz="1000" dirty="0">
                <a:solidFill>
                  <a:srgbClr val="000000"/>
                </a:solidFill>
                <a:latin typeface="Arial"/>
                <a:cs typeface="Arial"/>
              </a:rPr>
              <a:t>a</a:t>
            </a:r>
            <a:r>
              <a:rPr sz="1000" spc="125" dirty="0">
                <a:solidFill>
                  <a:srgbClr val="000000"/>
                </a:solidFill>
                <a:latin typeface="Arial"/>
                <a:cs typeface="Arial"/>
              </a:rPr>
              <a:t> </a:t>
            </a:r>
            <a:r>
              <a:rPr sz="1000" dirty="0">
                <a:solidFill>
                  <a:srgbClr val="000000"/>
                </a:solidFill>
                <a:latin typeface="Arial"/>
                <a:cs typeface="Arial"/>
              </a:rPr>
              <a:t>sua</a:t>
            </a:r>
            <a:r>
              <a:rPr sz="1000" spc="111" dirty="0">
                <a:solidFill>
                  <a:srgbClr val="000000"/>
                </a:solidFill>
                <a:latin typeface="Arial"/>
                <a:cs typeface="Arial"/>
              </a:rPr>
              <a:t> </a:t>
            </a:r>
            <a:r>
              <a:rPr sz="1000" dirty="0">
                <a:solidFill>
                  <a:srgbClr val="000000"/>
                </a:solidFill>
                <a:latin typeface="Arial"/>
                <a:cs typeface="Arial"/>
              </a:rPr>
              <a:t>escassa</a:t>
            </a:r>
            <a:r>
              <a:rPr sz="1000" spc="113" dirty="0">
                <a:solidFill>
                  <a:srgbClr val="000000"/>
                </a:solidFill>
                <a:latin typeface="Arial"/>
                <a:cs typeface="Arial"/>
              </a:rPr>
              <a:t> </a:t>
            </a:r>
            <a:r>
              <a:rPr sz="1000" dirty="0">
                <a:solidFill>
                  <a:srgbClr val="000000"/>
                </a:solidFill>
                <a:latin typeface="Arial"/>
                <a:cs typeface="Arial"/>
              </a:rPr>
              <a:t>refrigeração</a:t>
            </a:r>
          </a:p>
          <a:p>
            <a:pPr marL="0" marR="0">
              <a:lnSpc>
                <a:spcPts val="1112"/>
              </a:lnSpc>
              <a:spcBef>
                <a:spcPts val="90"/>
              </a:spcBef>
              <a:spcAft>
                <a:spcPts val="0"/>
              </a:spcAft>
            </a:pPr>
            <a:r>
              <a:rPr sz="1000" dirty="0">
                <a:solidFill>
                  <a:srgbClr val="000000"/>
                </a:solidFill>
                <a:latin typeface="Arial"/>
                <a:cs typeface="Arial"/>
              </a:rPr>
              <a:t>pode levar</a:t>
            </a:r>
            <a:r>
              <a:rPr sz="1000" spc="-10" dirty="0">
                <a:solidFill>
                  <a:srgbClr val="000000"/>
                </a:solidFill>
                <a:latin typeface="Arial"/>
                <a:cs typeface="Arial"/>
              </a:rPr>
              <a:t> </a:t>
            </a:r>
            <a:r>
              <a:rPr sz="1000" dirty="0">
                <a:solidFill>
                  <a:srgbClr val="000000"/>
                </a:solidFill>
                <a:latin typeface="Arial"/>
                <a:cs typeface="Arial"/>
              </a:rPr>
              <a:t>a um</a:t>
            </a:r>
            <a:r>
              <a:rPr sz="1000" spc="-13" dirty="0">
                <a:solidFill>
                  <a:srgbClr val="000000"/>
                </a:solidFill>
                <a:latin typeface="Arial"/>
                <a:cs typeface="Arial"/>
              </a:rPr>
              <a:t> </a:t>
            </a:r>
            <a:r>
              <a:rPr sz="1000" dirty="0">
                <a:solidFill>
                  <a:srgbClr val="000000"/>
                </a:solidFill>
                <a:latin typeface="Arial"/>
                <a:cs typeface="Arial"/>
              </a:rPr>
              <a:t>sobreaquecimento</a:t>
            </a:r>
            <a:r>
              <a:rPr sz="1000" spc="-18" dirty="0">
                <a:solidFill>
                  <a:srgbClr val="000000"/>
                </a:solidFill>
                <a:latin typeface="Arial"/>
                <a:cs typeface="Arial"/>
              </a:rPr>
              <a:t> </a:t>
            </a:r>
            <a:r>
              <a:rPr sz="1000" dirty="0">
                <a:solidFill>
                  <a:srgbClr val="000000"/>
                </a:solidFill>
                <a:latin typeface="Arial"/>
                <a:cs typeface="Arial"/>
              </a:rPr>
              <a:t>e danos</a:t>
            </a:r>
            <a:r>
              <a:rPr sz="1000" spc="-11" dirty="0">
                <a:solidFill>
                  <a:srgbClr val="000000"/>
                </a:solidFill>
                <a:latin typeface="Arial"/>
                <a:cs typeface="Arial"/>
              </a:rPr>
              <a:t> </a:t>
            </a:r>
            <a:r>
              <a:rPr sz="1000" dirty="0">
                <a:solidFill>
                  <a:srgbClr val="000000"/>
                </a:solidFill>
                <a:latin typeface="Arial"/>
                <a:cs typeface="Arial"/>
              </a:rPr>
              <a:t>nos seus</a:t>
            </a:r>
          </a:p>
          <a:p>
            <a:pPr marL="0" marR="0">
              <a:lnSpc>
                <a:spcPts val="1112"/>
              </a:lnSpc>
              <a:spcBef>
                <a:spcPts val="87"/>
              </a:spcBef>
              <a:spcAft>
                <a:spcPts val="0"/>
              </a:spcAft>
            </a:pPr>
            <a:r>
              <a:rPr sz="1000" dirty="0">
                <a:solidFill>
                  <a:srgbClr val="000000"/>
                </a:solidFill>
                <a:latin typeface="Arial"/>
                <a:cs typeface="Arial"/>
              </a:rPr>
              <a:t>componentes internos.</a:t>
            </a:r>
          </a:p>
        </p:txBody>
      </p:sp>
      <p:sp>
        <p:nvSpPr>
          <p:cNvPr id="11" name="object 11"/>
          <p:cNvSpPr txBox="1"/>
          <p:nvPr/>
        </p:nvSpPr>
        <p:spPr>
          <a:xfrm>
            <a:off x="541020" y="888397"/>
            <a:ext cx="156465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Recolha o descanso lateral.</a:t>
            </a:r>
          </a:p>
        </p:txBody>
      </p:sp>
      <p:sp>
        <p:nvSpPr>
          <p:cNvPr id="12" name="object 12"/>
          <p:cNvSpPr txBox="1"/>
          <p:nvPr/>
        </p:nvSpPr>
        <p:spPr>
          <a:xfrm>
            <a:off x="541020" y="1116997"/>
            <a:ext cx="2403735" cy="3943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 corta-corrente deve estar na posição</a:t>
            </a:r>
            <a:r>
              <a:rPr sz="900" spc="16" dirty="0">
                <a:solidFill>
                  <a:srgbClr val="000000"/>
                </a:solidFill>
                <a:latin typeface="Arial"/>
                <a:cs typeface="Arial"/>
              </a:rPr>
              <a:t> </a:t>
            </a:r>
            <a:r>
              <a:rPr sz="900" dirty="0">
                <a:solidFill>
                  <a:srgbClr val="000000"/>
                </a:solidFill>
                <a:latin typeface="KHWEOU+ArialMT"/>
                <a:cs typeface="KHWEOU+ArialMT"/>
              </a:rPr>
              <a:t>“</a:t>
            </a:r>
            <a:r>
              <a:rPr sz="900" spc="758" dirty="0">
                <a:solidFill>
                  <a:srgbClr val="000000"/>
                </a:solidFill>
                <a:latin typeface="KHWEOU+ArialMT"/>
                <a:cs typeface="KHWEOU+ArialMT"/>
              </a:rPr>
              <a:t> </a:t>
            </a:r>
            <a:r>
              <a:rPr sz="900" dirty="0">
                <a:solidFill>
                  <a:srgbClr val="000000"/>
                </a:solidFill>
                <a:latin typeface="KHWEOU+ArialMT"/>
                <a:cs typeface="KHWEOU+ArialMT"/>
              </a:rPr>
              <a:t>”.</a:t>
            </a:r>
          </a:p>
          <a:p>
            <a:pPr marL="0" marR="0">
              <a:lnSpc>
                <a:spcPts val="1005"/>
              </a:lnSpc>
              <a:spcBef>
                <a:spcPts val="794"/>
              </a:spcBef>
              <a:spcAft>
                <a:spcPts val="0"/>
              </a:spcAft>
            </a:pPr>
            <a:r>
              <a:rPr sz="900" dirty="0">
                <a:solidFill>
                  <a:srgbClr val="000000"/>
                </a:solidFill>
                <a:latin typeface="Arial"/>
                <a:cs typeface="Arial"/>
              </a:rPr>
              <a:t>O regime do</a:t>
            </a:r>
            <a:r>
              <a:rPr sz="900" spc="-12" dirty="0">
                <a:solidFill>
                  <a:srgbClr val="000000"/>
                </a:solidFill>
                <a:latin typeface="Arial"/>
                <a:cs typeface="Arial"/>
              </a:rPr>
              <a:t> </a:t>
            </a:r>
            <a:r>
              <a:rPr sz="900" dirty="0">
                <a:solidFill>
                  <a:srgbClr val="000000"/>
                </a:solidFill>
                <a:latin typeface="Arial"/>
                <a:cs typeface="Arial"/>
              </a:rPr>
              <a:t>motor é inferior</a:t>
            </a:r>
            <a:r>
              <a:rPr sz="900" spc="-10" dirty="0">
                <a:solidFill>
                  <a:srgbClr val="000000"/>
                </a:solidFill>
                <a:latin typeface="Arial"/>
                <a:cs typeface="Arial"/>
              </a:rPr>
              <a:t> </a:t>
            </a:r>
            <a:r>
              <a:rPr sz="900" dirty="0">
                <a:solidFill>
                  <a:srgbClr val="000000"/>
                </a:solidFill>
                <a:latin typeface="Arial"/>
                <a:cs typeface="Arial"/>
              </a:rPr>
              <a:t>a 1.000 rpm.</a:t>
            </a:r>
          </a:p>
        </p:txBody>
      </p:sp>
      <p:sp>
        <p:nvSpPr>
          <p:cNvPr id="13" name="object 13"/>
          <p:cNvSpPr txBox="1"/>
          <p:nvPr/>
        </p:nvSpPr>
        <p:spPr>
          <a:xfrm>
            <a:off x="541020" y="1574578"/>
            <a:ext cx="3209739"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Após cumprir</a:t>
            </a:r>
            <a:r>
              <a:rPr sz="900" spc="-11" dirty="0">
                <a:solidFill>
                  <a:srgbClr val="000000"/>
                </a:solidFill>
                <a:latin typeface="Arial"/>
                <a:cs typeface="Arial"/>
              </a:rPr>
              <a:t> </a:t>
            </a:r>
            <a:r>
              <a:rPr sz="900" dirty="0">
                <a:solidFill>
                  <a:srgbClr val="000000"/>
                </a:solidFill>
                <a:latin typeface="Arial"/>
                <a:cs typeface="Arial"/>
              </a:rPr>
              <a:t>estas condições, acione as manetes </a:t>
            </a:r>
            <a:r>
              <a:rPr sz="900">
                <a:solidFill>
                  <a:srgbClr val="000000"/>
                </a:solidFill>
                <a:latin typeface="Arial"/>
                <a:cs typeface="Arial"/>
              </a:rPr>
              <a:t>de </a:t>
            </a:r>
            <a:r>
              <a:rPr lang="pt-BR" sz="900">
                <a:solidFill>
                  <a:srgbClr val="000000"/>
                </a:solidFill>
                <a:latin typeface="Arial"/>
                <a:cs typeface="Arial"/>
              </a:rPr>
              <a:t>freio</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dianteiro/traseiro</a:t>
            </a:r>
            <a:r>
              <a:rPr sz="900" spc="244" dirty="0">
                <a:solidFill>
                  <a:srgbClr val="000000"/>
                </a:solidFill>
                <a:latin typeface="Arial"/>
                <a:cs typeface="Arial"/>
              </a:rPr>
              <a:t> </a:t>
            </a:r>
            <a:r>
              <a:rPr sz="900">
                <a:solidFill>
                  <a:srgbClr val="000000"/>
                </a:solidFill>
                <a:latin typeface="Arial"/>
                <a:cs typeface="Arial"/>
              </a:rPr>
              <a:t>e</a:t>
            </a:r>
            <a:r>
              <a:rPr sz="900" spc="244">
                <a:solidFill>
                  <a:srgbClr val="000000"/>
                </a:solidFill>
                <a:latin typeface="Arial"/>
                <a:cs typeface="Arial"/>
              </a:rPr>
              <a:t> </a:t>
            </a:r>
            <a:r>
              <a:rPr lang="pt-BR" sz="900">
                <a:solidFill>
                  <a:srgbClr val="000000"/>
                </a:solidFill>
                <a:latin typeface="Arial"/>
                <a:cs typeface="Arial"/>
              </a:rPr>
              <a:t>aperte</a:t>
            </a:r>
            <a:r>
              <a:rPr sz="900" spc="247">
                <a:solidFill>
                  <a:srgbClr val="000000"/>
                </a:solidFill>
                <a:latin typeface="Arial"/>
                <a:cs typeface="Arial"/>
              </a:rPr>
              <a:t> </a:t>
            </a:r>
            <a:r>
              <a:rPr sz="900" dirty="0">
                <a:solidFill>
                  <a:srgbClr val="000000"/>
                </a:solidFill>
                <a:latin typeface="Arial"/>
                <a:cs typeface="Arial"/>
              </a:rPr>
              <a:t>com</a:t>
            </a:r>
            <a:r>
              <a:rPr sz="900" spc="248" dirty="0">
                <a:solidFill>
                  <a:srgbClr val="000000"/>
                </a:solidFill>
                <a:latin typeface="Arial"/>
                <a:cs typeface="Arial"/>
              </a:rPr>
              <a:t> </a:t>
            </a:r>
            <a:r>
              <a:rPr sz="900" dirty="0">
                <a:solidFill>
                  <a:srgbClr val="000000"/>
                </a:solidFill>
                <a:latin typeface="Arial"/>
                <a:cs typeface="Arial"/>
              </a:rPr>
              <a:t>a</a:t>
            </a:r>
            <a:r>
              <a:rPr sz="900" spc="244" dirty="0">
                <a:solidFill>
                  <a:srgbClr val="000000"/>
                </a:solidFill>
                <a:latin typeface="Arial"/>
                <a:cs typeface="Arial"/>
              </a:rPr>
              <a:t> </a:t>
            </a:r>
            <a:r>
              <a:rPr sz="900" dirty="0">
                <a:solidFill>
                  <a:srgbClr val="000000"/>
                </a:solidFill>
                <a:latin typeface="Arial"/>
                <a:cs typeface="Arial"/>
              </a:rPr>
              <a:t>mão</a:t>
            </a:r>
            <a:r>
              <a:rPr sz="900" spc="240" dirty="0">
                <a:solidFill>
                  <a:srgbClr val="000000"/>
                </a:solidFill>
                <a:latin typeface="Arial"/>
                <a:cs typeface="Arial"/>
              </a:rPr>
              <a:t> </a:t>
            </a:r>
            <a:r>
              <a:rPr sz="900" dirty="0">
                <a:solidFill>
                  <a:srgbClr val="000000"/>
                </a:solidFill>
                <a:latin typeface="Arial"/>
                <a:cs typeface="Arial"/>
              </a:rPr>
              <a:t>direita</a:t>
            </a:r>
            <a:r>
              <a:rPr sz="900" spc="247" dirty="0">
                <a:solidFill>
                  <a:srgbClr val="000000"/>
                </a:solidFill>
                <a:latin typeface="Arial"/>
                <a:cs typeface="Arial"/>
              </a:rPr>
              <a:t> </a:t>
            </a:r>
            <a:r>
              <a:rPr sz="900" dirty="0">
                <a:solidFill>
                  <a:srgbClr val="000000"/>
                </a:solidFill>
                <a:latin typeface="Arial"/>
                <a:cs typeface="Arial"/>
              </a:rPr>
              <a:t>o</a:t>
            </a:r>
            <a:r>
              <a:rPr sz="900" spc="244" dirty="0">
                <a:solidFill>
                  <a:srgbClr val="000000"/>
                </a:solidFill>
                <a:latin typeface="Arial"/>
                <a:cs typeface="Arial"/>
              </a:rPr>
              <a:t> </a:t>
            </a:r>
            <a:r>
              <a:rPr sz="900" dirty="0">
                <a:solidFill>
                  <a:srgbClr val="000000"/>
                </a:solidFill>
                <a:latin typeface="Arial"/>
                <a:cs typeface="Arial"/>
              </a:rPr>
              <a:t>botão</a:t>
            </a:r>
            <a:r>
              <a:rPr sz="900" spc="244"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arranque</a:t>
            </a:r>
            <a:r>
              <a:rPr sz="900" spc="130" dirty="0">
                <a:solidFill>
                  <a:srgbClr val="000000"/>
                </a:solidFill>
                <a:latin typeface="Arial"/>
                <a:cs typeface="Arial"/>
              </a:rPr>
              <a:t> </a:t>
            </a:r>
            <a:r>
              <a:rPr sz="900" dirty="0">
                <a:solidFill>
                  <a:srgbClr val="000000"/>
                </a:solidFill>
                <a:latin typeface="KHWEOU+ArialMT"/>
                <a:cs typeface="KHWEOU+ArialMT"/>
              </a:rPr>
              <a:t>“</a:t>
            </a:r>
            <a:r>
              <a:rPr sz="900" spc="686" dirty="0">
                <a:solidFill>
                  <a:srgbClr val="000000"/>
                </a:solidFill>
                <a:latin typeface="KHWEOU+ArialMT"/>
                <a:cs typeface="KHWEOU+ArialMT"/>
              </a:rPr>
              <a:t> </a:t>
            </a:r>
            <a:r>
              <a:rPr sz="900" dirty="0">
                <a:solidFill>
                  <a:srgbClr val="000000"/>
                </a:solidFill>
                <a:latin typeface="KHWEOU+ArialMT"/>
                <a:cs typeface="KHWEOU+ArialMT"/>
              </a:rPr>
              <a:t>”,</a:t>
            </a:r>
            <a:r>
              <a:rPr sz="900" spc="124" dirty="0">
                <a:solidFill>
                  <a:srgbClr val="000000"/>
                </a:solidFill>
                <a:latin typeface="KHWEOU+ArialMT"/>
                <a:cs typeface="KHWEOU+ArialMT"/>
              </a:rPr>
              <a:t> </a:t>
            </a:r>
            <a:r>
              <a:rPr sz="900" dirty="0">
                <a:solidFill>
                  <a:srgbClr val="000000"/>
                </a:solidFill>
                <a:latin typeface="Arial"/>
                <a:cs typeface="Arial"/>
              </a:rPr>
              <a:t>em</a:t>
            </a:r>
            <a:r>
              <a:rPr sz="900" spc="124" dirty="0">
                <a:solidFill>
                  <a:srgbClr val="000000"/>
                </a:solidFill>
                <a:latin typeface="Arial"/>
                <a:cs typeface="Arial"/>
              </a:rPr>
              <a:t> </a:t>
            </a:r>
            <a:r>
              <a:rPr sz="900" dirty="0">
                <a:solidFill>
                  <a:srgbClr val="000000"/>
                </a:solidFill>
                <a:latin typeface="Arial"/>
                <a:cs typeface="Arial"/>
              </a:rPr>
              <a:t>seguida</a:t>
            </a:r>
            <a:r>
              <a:rPr sz="900" spc="124" dirty="0">
                <a:solidFill>
                  <a:srgbClr val="000000"/>
                </a:solidFill>
                <a:latin typeface="Arial"/>
                <a:cs typeface="Arial"/>
              </a:rPr>
              <a:t> </a:t>
            </a:r>
            <a:r>
              <a:rPr sz="900" dirty="0">
                <a:solidFill>
                  <a:srgbClr val="000000"/>
                </a:solidFill>
                <a:latin typeface="Arial"/>
                <a:cs typeface="Arial"/>
              </a:rPr>
              <a:t>rode</a:t>
            </a:r>
            <a:r>
              <a:rPr sz="900" spc="115" dirty="0">
                <a:solidFill>
                  <a:srgbClr val="000000"/>
                </a:solidFill>
                <a:latin typeface="Arial"/>
                <a:cs typeface="Arial"/>
              </a:rPr>
              <a:t> </a:t>
            </a:r>
            <a:r>
              <a:rPr sz="900" dirty="0">
                <a:solidFill>
                  <a:srgbClr val="000000"/>
                </a:solidFill>
                <a:latin typeface="Arial"/>
                <a:cs typeface="Arial"/>
              </a:rPr>
              <a:t>ligeiramente</a:t>
            </a:r>
            <a:r>
              <a:rPr sz="900" spc="115" dirty="0">
                <a:solidFill>
                  <a:srgbClr val="000000"/>
                </a:solidFill>
                <a:latin typeface="Arial"/>
                <a:cs typeface="Arial"/>
              </a:rPr>
              <a:t> </a:t>
            </a:r>
            <a:r>
              <a:rPr sz="900" dirty="0">
                <a:solidFill>
                  <a:srgbClr val="000000"/>
                </a:solidFill>
                <a:latin typeface="Arial"/>
                <a:cs typeface="Arial"/>
              </a:rPr>
              <a:t>o</a:t>
            </a:r>
            <a:r>
              <a:rPr sz="900" spc="113" dirty="0">
                <a:solidFill>
                  <a:srgbClr val="000000"/>
                </a:solidFill>
                <a:latin typeface="Arial"/>
                <a:cs typeface="Arial"/>
              </a:rPr>
              <a:t> </a:t>
            </a:r>
            <a:r>
              <a:rPr sz="900" dirty="0">
                <a:solidFill>
                  <a:srgbClr val="000000"/>
                </a:solidFill>
                <a:latin typeface="Arial"/>
                <a:cs typeface="Arial"/>
              </a:rPr>
              <a:t>acelerador.</a:t>
            </a:r>
          </a:p>
          <a:p>
            <a:pPr marL="0" marR="0">
              <a:lnSpc>
                <a:spcPts val="1005"/>
              </a:lnSpc>
              <a:spcBef>
                <a:spcPts val="194"/>
              </a:spcBef>
              <a:spcAft>
                <a:spcPts val="0"/>
              </a:spcAft>
            </a:pPr>
            <a:r>
              <a:rPr sz="900" dirty="0">
                <a:solidFill>
                  <a:srgbClr val="000000"/>
                </a:solidFill>
                <a:latin typeface="Arial"/>
                <a:cs typeface="Arial"/>
              </a:rPr>
              <a:t>Quando</a:t>
            </a:r>
            <a:r>
              <a:rPr sz="900" spc="110" dirty="0">
                <a:solidFill>
                  <a:srgbClr val="000000"/>
                </a:solidFill>
                <a:latin typeface="Arial"/>
                <a:cs typeface="Arial"/>
              </a:rPr>
              <a:t> </a:t>
            </a:r>
            <a:r>
              <a:rPr sz="900" dirty="0">
                <a:solidFill>
                  <a:srgbClr val="000000"/>
                </a:solidFill>
                <a:latin typeface="Arial"/>
                <a:cs typeface="Arial"/>
              </a:rPr>
              <a:t>o</a:t>
            </a:r>
            <a:r>
              <a:rPr sz="900" spc="112" dirty="0">
                <a:solidFill>
                  <a:srgbClr val="000000"/>
                </a:solidFill>
                <a:latin typeface="Arial"/>
                <a:cs typeface="Arial"/>
              </a:rPr>
              <a:t> </a:t>
            </a:r>
            <a:r>
              <a:rPr sz="900" dirty="0">
                <a:solidFill>
                  <a:srgbClr val="000000"/>
                </a:solidFill>
                <a:latin typeface="Arial"/>
                <a:cs typeface="Arial"/>
              </a:rPr>
              <a:t>motor</a:t>
            </a:r>
            <a:r>
              <a:rPr sz="900" spc="109" dirty="0">
                <a:solidFill>
                  <a:srgbClr val="000000"/>
                </a:solidFill>
                <a:latin typeface="Arial"/>
                <a:cs typeface="Arial"/>
              </a:rPr>
              <a:t> </a:t>
            </a:r>
            <a:r>
              <a:rPr sz="900" dirty="0">
                <a:solidFill>
                  <a:srgbClr val="000000"/>
                </a:solidFill>
                <a:latin typeface="Arial"/>
                <a:cs typeface="Arial"/>
              </a:rPr>
              <a:t>arrancar,</a:t>
            </a:r>
            <a:r>
              <a:rPr sz="900" spc="112" dirty="0">
                <a:solidFill>
                  <a:srgbClr val="000000"/>
                </a:solidFill>
                <a:latin typeface="Arial"/>
                <a:cs typeface="Arial"/>
              </a:rPr>
              <a:t> </a:t>
            </a:r>
            <a:r>
              <a:rPr sz="900" dirty="0">
                <a:solidFill>
                  <a:srgbClr val="000000"/>
                </a:solidFill>
                <a:latin typeface="Arial"/>
                <a:cs typeface="Arial"/>
              </a:rPr>
              <a:t>solte</a:t>
            </a:r>
            <a:r>
              <a:rPr sz="900" spc="116" dirty="0">
                <a:solidFill>
                  <a:srgbClr val="000000"/>
                </a:solidFill>
                <a:latin typeface="Arial"/>
                <a:cs typeface="Arial"/>
              </a:rPr>
              <a:t> </a:t>
            </a:r>
            <a:r>
              <a:rPr sz="900" dirty="0">
                <a:solidFill>
                  <a:srgbClr val="000000"/>
                </a:solidFill>
                <a:latin typeface="Arial"/>
                <a:cs typeface="Arial"/>
              </a:rPr>
              <a:t>imediatamente</a:t>
            </a:r>
            <a:r>
              <a:rPr sz="900" spc="113" dirty="0">
                <a:solidFill>
                  <a:srgbClr val="000000"/>
                </a:solidFill>
                <a:latin typeface="Arial"/>
                <a:cs typeface="Arial"/>
              </a:rPr>
              <a:t> </a:t>
            </a:r>
            <a:r>
              <a:rPr sz="900" dirty="0">
                <a:solidFill>
                  <a:srgbClr val="000000"/>
                </a:solidFill>
                <a:latin typeface="Arial"/>
                <a:cs typeface="Arial"/>
              </a:rPr>
              <a:t>o</a:t>
            </a:r>
            <a:r>
              <a:rPr sz="900" spc="112" dirty="0">
                <a:solidFill>
                  <a:srgbClr val="000000"/>
                </a:solidFill>
                <a:latin typeface="Arial"/>
                <a:cs typeface="Arial"/>
              </a:rPr>
              <a:t> </a:t>
            </a:r>
            <a:r>
              <a:rPr sz="900" dirty="0">
                <a:solidFill>
                  <a:srgbClr val="000000"/>
                </a:solidFill>
                <a:latin typeface="Arial"/>
                <a:cs typeface="Arial"/>
              </a:rPr>
              <a:t>botão</a:t>
            </a:r>
            <a:r>
              <a:rPr sz="900" spc="148"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arranque.</a:t>
            </a:r>
          </a:p>
        </p:txBody>
      </p:sp>
      <p:sp>
        <p:nvSpPr>
          <p:cNvPr id="14" name="object 14"/>
          <p:cNvSpPr txBox="1"/>
          <p:nvPr/>
        </p:nvSpPr>
        <p:spPr>
          <a:xfrm>
            <a:off x="3964559" y="1825669"/>
            <a:ext cx="3159531"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Com tempo frio, acelere ligeiramente enquanto</a:t>
            </a:r>
            <a:r>
              <a:rPr sz="1000" spc="15" dirty="0">
                <a:solidFill>
                  <a:srgbClr val="000000"/>
                </a:solidFill>
                <a:latin typeface="Arial"/>
                <a:cs typeface="Arial"/>
              </a:rPr>
              <a:t> </a:t>
            </a:r>
            <a:r>
              <a:rPr sz="1000" dirty="0">
                <a:solidFill>
                  <a:srgbClr val="000000"/>
                </a:solidFill>
                <a:latin typeface="Arial"/>
                <a:cs typeface="Arial"/>
              </a:rPr>
              <a:t>prime</a:t>
            </a:r>
          </a:p>
          <a:p>
            <a:pPr marL="0" marR="0">
              <a:lnSpc>
                <a:spcPts val="1112"/>
              </a:lnSpc>
              <a:spcBef>
                <a:spcPts val="87"/>
              </a:spcBef>
              <a:spcAft>
                <a:spcPts val="0"/>
              </a:spcAft>
            </a:pPr>
            <a:r>
              <a:rPr sz="1000" dirty="0">
                <a:solidFill>
                  <a:srgbClr val="000000"/>
                </a:solidFill>
                <a:latin typeface="Arial"/>
                <a:cs typeface="Arial"/>
              </a:rPr>
              <a:t>o botão de arranque para facilitar el</a:t>
            </a:r>
            <a:r>
              <a:rPr sz="1000" spc="-15" dirty="0">
                <a:solidFill>
                  <a:srgbClr val="000000"/>
                </a:solidFill>
                <a:latin typeface="Arial"/>
                <a:cs typeface="Arial"/>
              </a:rPr>
              <a:t> </a:t>
            </a:r>
            <a:r>
              <a:rPr sz="1000" dirty="0">
                <a:solidFill>
                  <a:srgbClr val="000000"/>
                </a:solidFill>
                <a:latin typeface="Arial"/>
                <a:cs typeface="Arial"/>
              </a:rPr>
              <a:t>arranque.</a:t>
            </a:r>
          </a:p>
        </p:txBody>
      </p:sp>
      <p:sp>
        <p:nvSpPr>
          <p:cNvPr id="15" name="object 15"/>
          <p:cNvSpPr txBox="1"/>
          <p:nvPr/>
        </p:nvSpPr>
        <p:spPr>
          <a:xfrm>
            <a:off x="3964559" y="2206669"/>
            <a:ext cx="3158479" cy="9416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a:t>
            </a:r>
            <a:r>
              <a:rPr sz="1000" spc="135" dirty="0">
                <a:solidFill>
                  <a:srgbClr val="000000"/>
                </a:solidFill>
                <a:latin typeface="Arial"/>
                <a:cs typeface="Arial"/>
              </a:rPr>
              <a:t> </a:t>
            </a:r>
            <a:r>
              <a:rPr sz="1000" dirty="0">
                <a:solidFill>
                  <a:srgbClr val="000000"/>
                </a:solidFill>
                <a:latin typeface="Arial"/>
                <a:cs typeface="Arial"/>
              </a:rPr>
              <a:t>lubrificação</a:t>
            </a:r>
            <a:r>
              <a:rPr sz="1000" spc="147" dirty="0">
                <a:solidFill>
                  <a:srgbClr val="000000"/>
                </a:solidFill>
                <a:latin typeface="Arial"/>
                <a:cs typeface="Arial"/>
              </a:rPr>
              <a:t> </a:t>
            </a:r>
            <a:r>
              <a:rPr sz="1000" dirty="0">
                <a:solidFill>
                  <a:srgbClr val="000000"/>
                </a:solidFill>
                <a:latin typeface="Arial"/>
                <a:cs typeface="Arial"/>
              </a:rPr>
              <a:t>só</a:t>
            </a:r>
            <a:r>
              <a:rPr sz="1000" spc="134" dirty="0">
                <a:solidFill>
                  <a:srgbClr val="000000"/>
                </a:solidFill>
                <a:latin typeface="Arial"/>
                <a:cs typeface="Arial"/>
              </a:rPr>
              <a:t> </a:t>
            </a:r>
            <a:r>
              <a:rPr sz="1000" dirty="0">
                <a:solidFill>
                  <a:srgbClr val="000000"/>
                </a:solidFill>
                <a:latin typeface="Arial"/>
                <a:cs typeface="Arial"/>
              </a:rPr>
              <a:t>funciona</a:t>
            </a:r>
            <a:r>
              <a:rPr sz="1000" spc="160" dirty="0">
                <a:solidFill>
                  <a:srgbClr val="000000"/>
                </a:solidFill>
                <a:latin typeface="Arial"/>
                <a:cs typeface="Arial"/>
              </a:rPr>
              <a:t> </a:t>
            </a:r>
            <a:r>
              <a:rPr sz="1000" dirty="0">
                <a:solidFill>
                  <a:srgbClr val="000000"/>
                </a:solidFill>
                <a:latin typeface="Arial"/>
                <a:cs typeface="Arial"/>
              </a:rPr>
              <a:t>quando</a:t>
            </a:r>
            <a:r>
              <a:rPr sz="1000" spc="149" dirty="0">
                <a:solidFill>
                  <a:srgbClr val="000000"/>
                </a:solidFill>
                <a:latin typeface="Arial"/>
                <a:cs typeface="Arial"/>
              </a:rPr>
              <a:t> </a:t>
            </a:r>
            <a:r>
              <a:rPr sz="1000" dirty="0">
                <a:solidFill>
                  <a:srgbClr val="000000"/>
                </a:solidFill>
                <a:latin typeface="Arial"/>
                <a:cs typeface="Arial"/>
              </a:rPr>
              <a:t>o</a:t>
            </a:r>
            <a:r>
              <a:rPr sz="1000" spc="149" dirty="0">
                <a:solidFill>
                  <a:srgbClr val="000000"/>
                </a:solidFill>
                <a:latin typeface="Arial"/>
                <a:cs typeface="Arial"/>
              </a:rPr>
              <a:t> </a:t>
            </a:r>
            <a:r>
              <a:rPr sz="1000" dirty="0">
                <a:solidFill>
                  <a:srgbClr val="000000"/>
                </a:solidFill>
                <a:latin typeface="Arial"/>
                <a:cs typeface="Arial"/>
              </a:rPr>
              <a:t>motor</a:t>
            </a:r>
            <a:r>
              <a:rPr sz="1000" spc="156" dirty="0">
                <a:solidFill>
                  <a:srgbClr val="000000"/>
                </a:solidFill>
                <a:latin typeface="Arial"/>
                <a:cs typeface="Arial"/>
              </a:rPr>
              <a:t> </a:t>
            </a:r>
            <a:r>
              <a:rPr sz="1000" dirty="0">
                <a:solidFill>
                  <a:srgbClr val="000000"/>
                </a:solidFill>
                <a:latin typeface="Arial"/>
                <a:cs typeface="Arial"/>
              </a:rPr>
              <a:t>está</a:t>
            </a:r>
            <a:r>
              <a:rPr sz="1000" spc="149" dirty="0">
                <a:solidFill>
                  <a:srgbClr val="000000"/>
                </a:solidFill>
                <a:latin typeface="Arial"/>
                <a:cs typeface="Arial"/>
              </a:rPr>
              <a:t> </a:t>
            </a:r>
            <a:r>
              <a:rPr sz="1000" dirty="0">
                <a:solidFill>
                  <a:srgbClr val="000000"/>
                </a:solidFill>
                <a:latin typeface="Arial"/>
                <a:cs typeface="Arial"/>
              </a:rPr>
              <a:t>em</a:t>
            </a:r>
          </a:p>
          <a:p>
            <a:pPr marL="0" marR="0">
              <a:lnSpc>
                <a:spcPts val="1112"/>
              </a:lnSpc>
              <a:spcBef>
                <a:spcPts val="89"/>
              </a:spcBef>
              <a:spcAft>
                <a:spcPts val="0"/>
              </a:spcAft>
            </a:pPr>
            <a:r>
              <a:rPr sz="1000" dirty="0">
                <a:solidFill>
                  <a:srgbClr val="000000"/>
                </a:solidFill>
                <a:latin typeface="Arial"/>
                <a:cs typeface="Arial"/>
              </a:rPr>
              <a:t>marcha.</a:t>
            </a:r>
            <a:r>
              <a:rPr sz="1000" spc="358" dirty="0">
                <a:solidFill>
                  <a:srgbClr val="000000"/>
                </a:solidFill>
                <a:latin typeface="Arial"/>
                <a:cs typeface="Arial"/>
              </a:rPr>
              <a:t> </a:t>
            </a:r>
            <a:r>
              <a:rPr sz="1000" dirty="0">
                <a:solidFill>
                  <a:srgbClr val="000000"/>
                </a:solidFill>
                <a:latin typeface="Arial"/>
                <a:cs typeface="Arial"/>
              </a:rPr>
              <a:t>Após</a:t>
            </a:r>
            <a:r>
              <a:rPr sz="1000" spc="347" dirty="0">
                <a:solidFill>
                  <a:srgbClr val="000000"/>
                </a:solidFill>
                <a:latin typeface="Arial"/>
                <a:cs typeface="Arial"/>
              </a:rPr>
              <a:t> </a:t>
            </a:r>
            <a:r>
              <a:rPr sz="1000" dirty="0">
                <a:solidFill>
                  <a:srgbClr val="000000"/>
                </a:solidFill>
                <a:latin typeface="Arial"/>
                <a:cs typeface="Arial"/>
              </a:rPr>
              <a:t>o</a:t>
            </a:r>
            <a:r>
              <a:rPr sz="1000" spc="353" dirty="0">
                <a:solidFill>
                  <a:srgbClr val="000000"/>
                </a:solidFill>
                <a:latin typeface="Arial"/>
                <a:cs typeface="Arial"/>
              </a:rPr>
              <a:t> </a:t>
            </a:r>
            <a:r>
              <a:rPr sz="1000" dirty="0">
                <a:solidFill>
                  <a:srgbClr val="000000"/>
                </a:solidFill>
                <a:latin typeface="Arial"/>
                <a:cs typeface="Arial"/>
              </a:rPr>
              <a:t>motor</a:t>
            </a:r>
            <a:r>
              <a:rPr sz="1000" spc="347" dirty="0">
                <a:solidFill>
                  <a:srgbClr val="000000"/>
                </a:solidFill>
                <a:latin typeface="Arial"/>
                <a:cs typeface="Arial"/>
              </a:rPr>
              <a:t> </a:t>
            </a:r>
            <a:r>
              <a:rPr sz="1000" dirty="0">
                <a:solidFill>
                  <a:srgbClr val="000000"/>
                </a:solidFill>
                <a:latin typeface="Arial"/>
                <a:cs typeface="Arial"/>
              </a:rPr>
              <a:t>ter</a:t>
            </a:r>
            <a:r>
              <a:rPr sz="1000" spc="343" dirty="0">
                <a:solidFill>
                  <a:srgbClr val="000000"/>
                </a:solidFill>
                <a:latin typeface="Arial"/>
                <a:cs typeface="Arial"/>
              </a:rPr>
              <a:t> </a:t>
            </a:r>
            <a:r>
              <a:rPr sz="1000" dirty="0">
                <a:solidFill>
                  <a:srgbClr val="000000"/>
                </a:solidFill>
                <a:latin typeface="Arial"/>
                <a:cs typeface="Arial"/>
              </a:rPr>
              <a:t>arrancado,</a:t>
            </a:r>
            <a:r>
              <a:rPr sz="1000" spc="342" dirty="0">
                <a:solidFill>
                  <a:srgbClr val="000000"/>
                </a:solidFill>
                <a:latin typeface="Arial"/>
                <a:cs typeface="Arial"/>
              </a:rPr>
              <a:t> </a:t>
            </a:r>
            <a:r>
              <a:rPr sz="1000" dirty="0">
                <a:solidFill>
                  <a:srgbClr val="000000"/>
                </a:solidFill>
                <a:latin typeface="Arial"/>
                <a:cs typeface="Arial"/>
              </a:rPr>
              <a:t>verifique</a:t>
            </a:r>
            <a:r>
              <a:rPr sz="1000" spc="352"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piscar</a:t>
            </a:r>
            <a:r>
              <a:rPr sz="1000" spc="72" dirty="0">
                <a:solidFill>
                  <a:srgbClr val="000000"/>
                </a:solidFill>
                <a:latin typeface="Arial"/>
                <a:cs typeface="Arial"/>
              </a:rPr>
              <a:t> </a:t>
            </a:r>
            <a:r>
              <a:rPr sz="1000" dirty="0">
                <a:solidFill>
                  <a:srgbClr val="000000"/>
                </a:solidFill>
                <a:latin typeface="Arial"/>
                <a:cs typeface="Arial"/>
              </a:rPr>
              <a:t>ou</a:t>
            </a:r>
            <a:r>
              <a:rPr sz="1000" spc="77" dirty="0">
                <a:solidFill>
                  <a:srgbClr val="000000"/>
                </a:solidFill>
                <a:latin typeface="Arial"/>
                <a:cs typeface="Arial"/>
              </a:rPr>
              <a:t> </a:t>
            </a:r>
            <a:r>
              <a:rPr sz="1000" dirty="0">
                <a:solidFill>
                  <a:srgbClr val="000000"/>
                </a:solidFill>
                <a:latin typeface="Arial"/>
                <a:cs typeface="Arial"/>
              </a:rPr>
              <a:t>iluminação</a:t>
            </a:r>
            <a:r>
              <a:rPr sz="1000" spc="76" dirty="0">
                <a:solidFill>
                  <a:srgbClr val="000000"/>
                </a:solidFill>
                <a:latin typeface="Arial"/>
                <a:cs typeface="Arial"/>
              </a:rPr>
              <a:t> </a:t>
            </a:r>
            <a:r>
              <a:rPr sz="1000" dirty="0">
                <a:solidFill>
                  <a:srgbClr val="000000"/>
                </a:solidFill>
                <a:latin typeface="Arial"/>
                <a:cs typeface="Arial"/>
              </a:rPr>
              <a:t>anómala</a:t>
            </a:r>
            <a:r>
              <a:rPr sz="1000" spc="79" dirty="0">
                <a:solidFill>
                  <a:srgbClr val="000000"/>
                </a:solidFill>
                <a:latin typeface="Arial"/>
                <a:cs typeface="Arial"/>
              </a:rPr>
              <a:t> </a:t>
            </a:r>
            <a:r>
              <a:rPr sz="1000" dirty="0">
                <a:solidFill>
                  <a:srgbClr val="000000"/>
                </a:solidFill>
                <a:latin typeface="Arial"/>
                <a:cs typeface="Arial"/>
              </a:rPr>
              <a:t>das</a:t>
            </a:r>
            <a:r>
              <a:rPr sz="1000" spc="76" dirty="0">
                <a:solidFill>
                  <a:srgbClr val="000000"/>
                </a:solidFill>
                <a:latin typeface="Arial"/>
                <a:cs typeface="Arial"/>
              </a:rPr>
              <a:t> </a:t>
            </a:r>
            <a:r>
              <a:rPr sz="1000" dirty="0">
                <a:solidFill>
                  <a:srgbClr val="000000"/>
                </a:solidFill>
                <a:latin typeface="Arial"/>
                <a:cs typeface="Arial"/>
              </a:rPr>
              <a:t>luzes</a:t>
            </a:r>
            <a:r>
              <a:rPr sz="1000" spc="72" dirty="0">
                <a:solidFill>
                  <a:srgbClr val="000000"/>
                </a:solidFill>
                <a:latin typeface="Arial"/>
                <a:cs typeface="Arial"/>
              </a:rPr>
              <a:t> </a:t>
            </a:r>
            <a:r>
              <a:rPr sz="1000" dirty="0">
                <a:solidFill>
                  <a:srgbClr val="000000"/>
                </a:solidFill>
                <a:latin typeface="Arial"/>
                <a:cs typeface="Arial"/>
              </a:rPr>
              <a:t>de</a:t>
            </a:r>
            <a:r>
              <a:rPr sz="1000" spc="58" dirty="0">
                <a:solidFill>
                  <a:srgbClr val="000000"/>
                </a:solidFill>
                <a:latin typeface="Arial"/>
                <a:cs typeface="Arial"/>
              </a:rPr>
              <a:t> </a:t>
            </a:r>
            <a:r>
              <a:rPr sz="1000" dirty="0">
                <a:solidFill>
                  <a:srgbClr val="000000"/>
                </a:solidFill>
                <a:latin typeface="Arial"/>
                <a:cs typeface="Arial"/>
              </a:rPr>
              <a:t>aviso</a:t>
            </a:r>
            <a:r>
              <a:rPr sz="1000" spc="78" dirty="0">
                <a:solidFill>
                  <a:srgbClr val="000000"/>
                </a:solidFill>
                <a:latin typeface="Arial"/>
                <a:cs typeface="Arial"/>
              </a:rPr>
              <a:t> </a:t>
            </a:r>
            <a:r>
              <a:rPr sz="1000" dirty="0">
                <a:solidFill>
                  <a:srgbClr val="000000"/>
                </a:solidFill>
                <a:latin typeface="Arial"/>
                <a:cs typeface="Arial"/>
              </a:rPr>
              <a:t>do</a:t>
            </a:r>
          </a:p>
          <a:p>
            <a:pPr marL="0" marR="0">
              <a:lnSpc>
                <a:spcPts val="1112"/>
              </a:lnSpc>
              <a:spcBef>
                <a:spcPts val="87"/>
              </a:spcBef>
              <a:spcAft>
                <a:spcPts val="0"/>
              </a:spcAft>
            </a:pPr>
            <a:r>
              <a:rPr sz="1000" dirty="0">
                <a:solidFill>
                  <a:srgbClr val="000000"/>
                </a:solidFill>
                <a:latin typeface="Arial"/>
                <a:cs typeface="Arial"/>
              </a:rPr>
              <a:t>painel</a:t>
            </a:r>
            <a:r>
              <a:rPr sz="1000" spc="88" dirty="0">
                <a:solidFill>
                  <a:srgbClr val="000000"/>
                </a:solidFill>
                <a:latin typeface="Arial"/>
                <a:cs typeface="Arial"/>
              </a:rPr>
              <a:t> </a:t>
            </a:r>
            <a:r>
              <a:rPr sz="1000" dirty="0">
                <a:solidFill>
                  <a:srgbClr val="000000"/>
                </a:solidFill>
                <a:latin typeface="Arial"/>
                <a:cs typeface="Arial"/>
              </a:rPr>
              <a:t>de</a:t>
            </a:r>
            <a:r>
              <a:rPr sz="1000" spc="89" dirty="0">
                <a:solidFill>
                  <a:srgbClr val="000000"/>
                </a:solidFill>
                <a:latin typeface="Arial"/>
                <a:cs typeface="Arial"/>
              </a:rPr>
              <a:t> </a:t>
            </a:r>
            <a:r>
              <a:rPr sz="1000" dirty="0">
                <a:solidFill>
                  <a:srgbClr val="000000"/>
                </a:solidFill>
                <a:latin typeface="Arial"/>
                <a:cs typeface="Arial"/>
              </a:rPr>
              <a:t>instrumentos;</a:t>
            </a:r>
            <a:r>
              <a:rPr sz="1000" spc="80" dirty="0">
                <a:solidFill>
                  <a:srgbClr val="000000"/>
                </a:solidFill>
                <a:latin typeface="Arial"/>
                <a:cs typeface="Arial"/>
              </a:rPr>
              <a:t> </a:t>
            </a:r>
            <a:r>
              <a:rPr sz="1000" dirty="0">
                <a:solidFill>
                  <a:srgbClr val="000000"/>
                </a:solidFill>
                <a:latin typeface="Arial"/>
                <a:cs typeface="Arial"/>
              </a:rPr>
              <a:t>no</a:t>
            </a:r>
            <a:r>
              <a:rPr sz="1000" spc="88" dirty="0">
                <a:solidFill>
                  <a:srgbClr val="000000"/>
                </a:solidFill>
                <a:latin typeface="Arial"/>
                <a:cs typeface="Arial"/>
              </a:rPr>
              <a:t> </a:t>
            </a:r>
            <a:r>
              <a:rPr sz="1000" dirty="0">
                <a:solidFill>
                  <a:srgbClr val="000000"/>
                </a:solidFill>
                <a:latin typeface="Arial"/>
                <a:cs typeface="Arial"/>
              </a:rPr>
              <a:t>caso</a:t>
            </a:r>
            <a:r>
              <a:rPr sz="1000" spc="77" dirty="0">
                <a:solidFill>
                  <a:srgbClr val="000000"/>
                </a:solidFill>
                <a:latin typeface="Arial"/>
                <a:cs typeface="Arial"/>
              </a:rPr>
              <a:t> </a:t>
            </a:r>
            <a:r>
              <a:rPr sz="1000" dirty="0">
                <a:solidFill>
                  <a:srgbClr val="000000"/>
                </a:solidFill>
                <a:latin typeface="Arial"/>
                <a:cs typeface="Arial"/>
              </a:rPr>
              <a:t>de</a:t>
            </a:r>
            <a:r>
              <a:rPr sz="1000" spc="114" dirty="0">
                <a:solidFill>
                  <a:srgbClr val="000000"/>
                </a:solidFill>
                <a:latin typeface="Arial"/>
                <a:cs typeface="Arial"/>
              </a:rPr>
              <a:t> </a:t>
            </a:r>
            <a:r>
              <a:rPr sz="1000" dirty="0">
                <a:solidFill>
                  <a:srgbClr val="000000"/>
                </a:solidFill>
                <a:latin typeface="Arial"/>
                <a:cs typeface="Arial"/>
              </a:rPr>
              <a:t>esta</a:t>
            </a:r>
            <a:r>
              <a:rPr sz="1000" spc="77" dirty="0">
                <a:solidFill>
                  <a:srgbClr val="000000"/>
                </a:solidFill>
                <a:latin typeface="Arial"/>
                <a:cs typeface="Arial"/>
              </a:rPr>
              <a:t> </a:t>
            </a:r>
            <a:r>
              <a:rPr sz="1000" dirty="0">
                <a:solidFill>
                  <a:srgbClr val="000000"/>
                </a:solidFill>
                <a:latin typeface="Arial"/>
                <a:cs typeface="Arial"/>
              </a:rPr>
              <a:t>situação</a:t>
            </a:r>
            <a:r>
              <a:rPr sz="1000" spc="82" dirty="0">
                <a:solidFill>
                  <a:srgbClr val="000000"/>
                </a:solidFill>
                <a:latin typeface="Arial"/>
                <a:cs typeface="Arial"/>
              </a:rPr>
              <a:t> </a:t>
            </a:r>
            <a:r>
              <a:rPr sz="1000" dirty="0">
                <a:solidFill>
                  <a:srgbClr val="000000"/>
                </a:solidFill>
                <a:latin typeface="Arial"/>
                <a:cs typeface="Arial"/>
              </a:rPr>
              <a:t>se</a:t>
            </a:r>
          </a:p>
          <a:p>
            <a:pPr marL="0" marR="0">
              <a:lnSpc>
                <a:spcPts val="1112"/>
              </a:lnSpc>
              <a:spcBef>
                <a:spcPts val="87"/>
              </a:spcBef>
              <a:spcAft>
                <a:spcPts val="0"/>
              </a:spcAft>
            </a:pPr>
            <a:r>
              <a:rPr sz="1000" dirty="0">
                <a:solidFill>
                  <a:srgbClr val="000000"/>
                </a:solidFill>
                <a:latin typeface="Arial"/>
                <a:cs typeface="Arial"/>
              </a:rPr>
              <a:t>verificar,</a:t>
            </a:r>
            <a:r>
              <a:rPr sz="1000" spc="359" dirty="0">
                <a:solidFill>
                  <a:srgbClr val="000000"/>
                </a:solidFill>
                <a:latin typeface="Arial"/>
                <a:cs typeface="Arial"/>
              </a:rPr>
              <a:t> </a:t>
            </a:r>
            <a:r>
              <a:rPr sz="1000" dirty="0">
                <a:solidFill>
                  <a:srgbClr val="000000"/>
                </a:solidFill>
                <a:latin typeface="Arial"/>
                <a:cs typeface="Arial"/>
              </a:rPr>
              <a:t>desligue</a:t>
            </a:r>
            <a:r>
              <a:rPr sz="1000" spc="342" dirty="0">
                <a:solidFill>
                  <a:srgbClr val="000000"/>
                </a:solidFill>
                <a:latin typeface="Arial"/>
                <a:cs typeface="Arial"/>
              </a:rPr>
              <a:t> </a:t>
            </a:r>
            <a:r>
              <a:rPr sz="1000" dirty="0">
                <a:solidFill>
                  <a:srgbClr val="000000"/>
                </a:solidFill>
                <a:latin typeface="Arial"/>
                <a:cs typeface="Arial"/>
              </a:rPr>
              <a:t>o</a:t>
            </a:r>
            <a:r>
              <a:rPr sz="1000" spc="352" dirty="0">
                <a:solidFill>
                  <a:srgbClr val="000000"/>
                </a:solidFill>
                <a:latin typeface="Arial"/>
                <a:cs typeface="Arial"/>
              </a:rPr>
              <a:t> </a:t>
            </a:r>
            <a:r>
              <a:rPr sz="1000" dirty="0">
                <a:solidFill>
                  <a:srgbClr val="000000"/>
                </a:solidFill>
                <a:latin typeface="Arial"/>
                <a:cs typeface="Arial"/>
              </a:rPr>
              <a:t>motor</a:t>
            </a:r>
            <a:r>
              <a:rPr sz="1000" spc="346" dirty="0">
                <a:solidFill>
                  <a:srgbClr val="000000"/>
                </a:solidFill>
                <a:latin typeface="Arial"/>
                <a:cs typeface="Arial"/>
              </a:rPr>
              <a:t> </a:t>
            </a:r>
            <a:r>
              <a:rPr sz="1000" dirty="0">
                <a:solidFill>
                  <a:srgbClr val="000000"/>
                </a:solidFill>
                <a:latin typeface="Arial"/>
                <a:cs typeface="Arial"/>
              </a:rPr>
              <a:t>e</a:t>
            </a:r>
            <a:r>
              <a:rPr sz="1000" spc="341" dirty="0">
                <a:solidFill>
                  <a:srgbClr val="000000"/>
                </a:solidFill>
                <a:latin typeface="Arial"/>
                <a:cs typeface="Arial"/>
              </a:rPr>
              <a:t> </a:t>
            </a:r>
            <a:r>
              <a:rPr sz="1000" dirty="0">
                <a:solidFill>
                  <a:srgbClr val="000000"/>
                </a:solidFill>
                <a:latin typeface="Arial"/>
                <a:cs typeface="Arial"/>
              </a:rPr>
              <a:t>efetue</a:t>
            </a:r>
            <a:r>
              <a:rPr sz="1000" spc="340" dirty="0">
                <a:solidFill>
                  <a:srgbClr val="000000"/>
                </a:solidFill>
                <a:latin typeface="Arial"/>
                <a:cs typeface="Arial"/>
              </a:rPr>
              <a:t> </a:t>
            </a:r>
            <a:r>
              <a:rPr sz="1000" dirty="0">
                <a:solidFill>
                  <a:srgbClr val="000000"/>
                </a:solidFill>
                <a:latin typeface="Arial"/>
                <a:cs typeface="Arial"/>
              </a:rPr>
              <a:t>a</a:t>
            </a:r>
            <a:r>
              <a:rPr sz="1000" spc="352" dirty="0">
                <a:solidFill>
                  <a:srgbClr val="000000"/>
                </a:solidFill>
                <a:latin typeface="Arial"/>
                <a:cs typeface="Arial"/>
              </a:rPr>
              <a:t> </a:t>
            </a:r>
            <a:r>
              <a:rPr sz="1000" dirty="0">
                <a:solidFill>
                  <a:srgbClr val="000000"/>
                </a:solidFill>
                <a:latin typeface="Arial"/>
                <a:cs typeface="Arial"/>
              </a:rPr>
              <a:t>verificação</a:t>
            </a:r>
          </a:p>
          <a:p>
            <a:pPr marL="0" marR="0">
              <a:lnSpc>
                <a:spcPts val="1112"/>
              </a:lnSpc>
              <a:spcBef>
                <a:spcPts val="87"/>
              </a:spcBef>
              <a:spcAft>
                <a:spcPts val="0"/>
              </a:spcAft>
            </a:pPr>
            <a:r>
              <a:rPr sz="1000" dirty="0">
                <a:solidFill>
                  <a:srgbClr val="000000"/>
                </a:solidFill>
                <a:latin typeface="Arial"/>
                <a:cs typeface="Arial"/>
              </a:rPr>
              <a:t>correspondente.</a:t>
            </a:r>
          </a:p>
        </p:txBody>
      </p:sp>
      <p:sp>
        <p:nvSpPr>
          <p:cNvPr id="16" name="object 16"/>
          <p:cNvSpPr txBox="1"/>
          <p:nvPr/>
        </p:nvSpPr>
        <p:spPr>
          <a:xfrm>
            <a:off x="541020" y="2413032"/>
            <a:ext cx="43348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Ligue</a:t>
            </a:r>
          </a:p>
        </p:txBody>
      </p:sp>
      <p:sp>
        <p:nvSpPr>
          <p:cNvPr id="17" name="object 17"/>
          <p:cNvSpPr txBox="1"/>
          <p:nvPr/>
        </p:nvSpPr>
        <p:spPr>
          <a:xfrm>
            <a:off x="936726" y="2413032"/>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18" name="object 18"/>
          <p:cNvSpPr txBox="1"/>
          <p:nvPr/>
        </p:nvSpPr>
        <p:spPr>
          <a:xfrm>
            <a:off x="1115872" y="2413032"/>
            <a:ext cx="44478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motor</a:t>
            </a:r>
          </a:p>
        </p:txBody>
      </p:sp>
      <p:sp>
        <p:nvSpPr>
          <p:cNvPr id="19" name="object 19"/>
          <p:cNvSpPr txBox="1"/>
          <p:nvPr/>
        </p:nvSpPr>
        <p:spPr>
          <a:xfrm>
            <a:off x="1522730" y="2413032"/>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a:t>
            </a:r>
          </a:p>
        </p:txBody>
      </p:sp>
      <p:sp>
        <p:nvSpPr>
          <p:cNvPr id="20" name="object 20"/>
          <p:cNvSpPr txBox="1"/>
          <p:nvPr/>
        </p:nvSpPr>
        <p:spPr>
          <a:xfrm>
            <a:off x="1700809" y="2413032"/>
            <a:ext cx="2047800"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mantenha-o</a:t>
            </a:r>
            <a:r>
              <a:rPr sz="900" spc="651">
                <a:solidFill>
                  <a:srgbClr val="000000"/>
                </a:solidFill>
                <a:latin typeface="Arial"/>
                <a:cs typeface="Arial"/>
              </a:rPr>
              <a:t> </a:t>
            </a:r>
            <a:r>
              <a:rPr lang="pt-BR" sz="900">
                <a:solidFill>
                  <a:srgbClr val="000000"/>
                </a:solidFill>
                <a:latin typeface="Arial"/>
                <a:cs typeface="Arial"/>
              </a:rPr>
              <a:t>em marcha lenta </a:t>
            </a:r>
            <a:r>
              <a:rPr sz="900">
                <a:solidFill>
                  <a:srgbClr val="000000"/>
                </a:solidFill>
                <a:latin typeface="Arial"/>
                <a:cs typeface="Arial"/>
              </a:rPr>
              <a:t>para</a:t>
            </a:r>
            <a:endParaRPr sz="900" dirty="0">
              <a:solidFill>
                <a:srgbClr val="000000"/>
              </a:solidFill>
              <a:latin typeface="Arial"/>
              <a:cs typeface="Arial"/>
            </a:endParaRPr>
          </a:p>
        </p:txBody>
      </p:sp>
      <p:sp>
        <p:nvSpPr>
          <p:cNvPr id="21" name="object 21"/>
          <p:cNvSpPr txBox="1"/>
          <p:nvPr/>
        </p:nvSpPr>
        <p:spPr>
          <a:xfrm>
            <a:off x="536752" y="2596530"/>
            <a:ext cx="2047800"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um </a:t>
            </a:r>
            <a:r>
              <a:rPr sz="900">
                <a:solidFill>
                  <a:srgbClr val="000000"/>
                </a:solidFill>
                <a:latin typeface="Arial"/>
                <a:cs typeface="Arial"/>
              </a:rPr>
              <a:t>pré-aquecimento </a:t>
            </a:r>
            <a:r>
              <a:rPr sz="900" dirty="0">
                <a:solidFill>
                  <a:srgbClr val="000000"/>
                </a:solidFill>
                <a:latin typeface="Arial"/>
                <a:cs typeface="Arial"/>
              </a:rPr>
              <a:t>completo.</a:t>
            </a:r>
          </a:p>
        </p:txBody>
      </p:sp>
      <p:sp>
        <p:nvSpPr>
          <p:cNvPr id="22" name="object 22"/>
          <p:cNvSpPr txBox="1"/>
          <p:nvPr/>
        </p:nvSpPr>
        <p:spPr>
          <a:xfrm>
            <a:off x="742188" y="2900118"/>
            <a:ext cx="589064"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23" name="object 23"/>
          <p:cNvSpPr txBox="1"/>
          <p:nvPr/>
        </p:nvSpPr>
        <p:spPr>
          <a:xfrm>
            <a:off x="541020" y="3141135"/>
            <a:ext cx="3158641" cy="60272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Os</a:t>
            </a:r>
            <a:r>
              <a:rPr sz="1000" spc="290" dirty="0">
                <a:solidFill>
                  <a:srgbClr val="000000"/>
                </a:solidFill>
                <a:latin typeface="Arial"/>
                <a:cs typeface="Arial"/>
              </a:rPr>
              <a:t> </a:t>
            </a:r>
            <a:r>
              <a:rPr sz="1000" dirty="0">
                <a:solidFill>
                  <a:srgbClr val="000000"/>
                </a:solidFill>
                <a:latin typeface="Arial"/>
                <a:cs typeface="Arial"/>
              </a:rPr>
              <a:t>gases</a:t>
            </a:r>
            <a:r>
              <a:rPr sz="1000" spc="288" dirty="0">
                <a:solidFill>
                  <a:srgbClr val="000000"/>
                </a:solidFill>
                <a:latin typeface="Arial"/>
                <a:cs typeface="Arial"/>
              </a:rPr>
              <a:t> </a:t>
            </a:r>
            <a:r>
              <a:rPr sz="1000" dirty="0">
                <a:solidFill>
                  <a:srgbClr val="000000"/>
                </a:solidFill>
                <a:latin typeface="Arial"/>
                <a:cs typeface="Arial"/>
              </a:rPr>
              <a:t>de</a:t>
            </a:r>
            <a:r>
              <a:rPr sz="1000" spc="292" dirty="0">
                <a:solidFill>
                  <a:srgbClr val="000000"/>
                </a:solidFill>
                <a:latin typeface="Arial"/>
                <a:cs typeface="Arial"/>
              </a:rPr>
              <a:t> </a:t>
            </a:r>
            <a:r>
              <a:rPr sz="1000" dirty="0">
                <a:solidFill>
                  <a:srgbClr val="000000"/>
                </a:solidFill>
                <a:latin typeface="Arial"/>
                <a:cs typeface="Arial"/>
              </a:rPr>
              <a:t>escape</a:t>
            </a:r>
            <a:r>
              <a:rPr sz="1000" spc="280" dirty="0">
                <a:solidFill>
                  <a:srgbClr val="000000"/>
                </a:solidFill>
                <a:latin typeface="Arial"/>
                <a:cs typeface="Arial"/>
              </a:rPr>
              <a:t> </a:t>
            </a:r>
            <a:r>
              <a:rPr sz="1000" dirty="0">
                <a:solidFill>
                  <a:srgbClr val="000000"/>
                </a:solidFill>
                <a:latin typeface="Arial"/>
                <a:cs typeface="Arial"/>
              </a:rPr>
              <a:t>contêm</a:t>
            </a:r>
            <a:r>
              <a:rPr sz="1000" spc="294" dirty="0">
                <a:solidFill>
                  <a:srgbClr val="000000"/>
                </a:solidFill>
                <a:latin typeface="Arial"/>
                <a:cs typeface="Arial"/>
              </a:rPr>
              <a:t> </a:t>
            </a:r>
            <a:r>
              <a:rPr sz="1000" dirty="0">
                <a:solidFill>
                  <a:srgbClr val="000000"/>
                </a:solidFill>
                <a:latin typeface="Arial"/>
                <a:cs typeface="Arial"/>
              </a:rPr>
              <a:t>CO,</a:t>
            </a:r>
            <a:r>
              <a:rPr sz="1000" spc="283" dirty="0">
                <a:solidFill>
                  <a:srgbClr val="000000"/>
                </a:solidFill>
                <a:latin typeface="Arial"/>
                <a:cs typeface="Arial"/>
              </a:rPr>
              <a:t> </a:t>
            </a:r>
            <a:r>
              <a:rPr sz="1000" dirty="0">
                <a:solidFill>
                  <a:srgbClr val="000000"/>
                </a:solidFill>
                <a:latin typeface="Arial"/>
                <a:cs typeface="Arial"/>
              </a:rPr>
              <a:t>que</a:t>
            </a:r>
            <a:r>
              <a:rPr sz="1000" spc="294" dirty="0">
                <a:solidFill>
                  <a:srgbClr val="000000"/>
                </a:solidFill>
                <a:latin typeface="Arial"/>
                <a:cs typeface="Arial"/>
              </a:rPr>
              <a:t> </a:t>
            </a:r>
            <a:r>
              <a:rPr sz="1000" dirty="0">
                <a:solidFill>
                  <a:srgbClr val="000000"/>
                </a:solidFill>
                <a:latin typeface="Arial"/>
                <a:cs typeface="Arial"/>
              </a:rPr>
              <a:t>é</a:t>
            </a:r>
            <a:r>
              <a:rPr sz="1000" spc="281" dirty="0">
                <a:solidFill>
                  <a:srgbClr val="000000"/>
                </a:solidFill>
                <a:latin typeface="Arial"/>
                <a:cs typeface="Arial"/>
              </a:rPr>
              <a:t> </a:t>
            </a:r>
            <a:r>
              <a:rPr sz="1000" dirty="0">
                <a:solidFill>
                  <a:srgbClr val="000000"/>
                </a:solidFill>
                <a:latin typeface="Arial"/>
                <a:cs typeface="Arial"/>
              </a:rPr>
              <a:t>um</a:t>
            </a:r>
            <a:r>
              <a:rPr sz="1000" spc="286" dirty="0">
                <a:solidFill>
                  <a:srgbClr val="000000"/>
                </a:solidFill>
                <a:latin typeface="Arial"/>
                <a:cs typeface="Arial"/>
              </a:rPr>
              <a:t> </a:t>
            </a:r>
            <a:r>
              <a:rPr sz="1000" dirty="0">
                <a:solidFill>
                  <a:srgbClr val="000000"/>
                </a:solidFill>
                <a:latin typeface="Arial"/>
                <a:cs typeface="Arial"/>
              </a:rPr>
              <a:t>gás</a:t>
            </a:r>
          </a:p>
          <a:p>
            <a:pPr marL="0" marR="0">
              <a:lnSpc>
                <a:spcPts val="1112"/>
              </a:lnSpc>
              <a:spcBef>
                <a:spcPts val="87"/>
              </a:spcBef>
              <a:spcAft>
                <a:spcPts val="0"/>
              </a:spcAft>
            </a:pPr>
            <a:r>
              <a:rPr sz="1000" dirty="0">
                <a:solidFill>
                  <a:srgbClr val="000000"/>
                </a:solidFill>
                <a:latin typeface="Arial"/>
                <a:cs typeface="Arial"/>
              </a:rPr>
              <a:t>incolor</a:t>
            </a:r>
            <a:r>
              <a:rPr sz="1000" spc="132" dirty="0">
                <a:solidFill>
                  <a:srgbClr val="000000"/>
                </a:solidFill>
                <a:latin typeface="Arial"/>
                <a:cs typeface="Arial"/>
              </a:rPr>
              <a:t> </a:t>
            </a:r>
            <a:r>
              <a:rPr sz="1000" dirty="0">
                <a:solidFill>
                  <a:srgbClr val="000000"/>
                </a:solidFill>
                <a:latin typeface="Arial"/>
                <a:cs typeface="Arial"/>
              </a:rPr>
              <a:t>e</a:t>
            </a:r>
            <a:r>
              <a:rPr sz="1000" spc="137" dirty="0">
                <a:solidFill>
                  <a:srgbClr val="000000"/>
                </a:solidFill>
                <a:latin typeface="Arial"/>
                <a:cs typeface="Arial"/>
              </a:rPr>
              <a:t> </a:t>
            </a:r>
            <a:r>
              <a:rPr sz="1000" dirty="0">
                <a:solidFill>
                  <a:srgbClr val="000000"/>
                </a:solidFill>
                <a:latin typeface="Arial"/>
                <a:cs typeface="Arial"/>
              </a:rPr>
              <a:t>inodoro,</a:t>
            </a:r>
            <a:r>
              <a:rPr sz="1000" spc="138" dirty="0">
                <a:solidFill>
                  <a:srgbClr val="000000"/>
                </a:solidFill>
                <a:latin typeface="Arial"/>
                <a:cs typeface="Arial"/>
              </a:rPr>
              <a:t> </a:t>
            </a:r>
            <a:r>
              <a:rPr sz="1000" dirty="0">
                <a:solidFill>
                  <a:srgbClr val="000000"/>
                </a:solidFill>
                <a:latin typeface="Arial"/>
                <a:cs typeface="Arial"/>
              </a:rPr>
              <a:t>mas</a:t>
            </a:r>
            <a:r>
              <a:rPr sz="1000" spc="149" dirty="0">
                <a:solidFill>
                  <a:srgbClr val="000000"/>
                </a:solidFill>
                <a:latin typeface="Arial"/>
                <a:cs typeface="Arial"/>
              </a:rPr>
              <a:t> </a:t>
            </a:r>
            <a:r>
              <a:rPr sz="1000" dirty="0">
                <a:solidFill>
                  <a:srgbClr val="000000"/>
                </a:solidFill>
                <a:latin typeface="Arial"/>
                <a:cs typeface="Arial"/>
              </a:rPr>
              <a:t>que</a:t>
            </a:r>
            <a:r>
              <a:rPr sz="1000" spc="124" dirty="0">
                <a:solidFill>
                  <a:srgbClr val="000000"/>
                </a:solidFill>
                <a:latin typeface="Arial"/>
                <a:cs typeface="Arial"/>
              </a:rPr>
              <a:t> </a:t>
            </a:r>
            <a:r>
              <a:rPr sz="1000" dirty="0">
                <a:solidFill>
                  <a:srgbClr val="000000"/>
                </a:solidFill>
                <a:latin typeface="Arial"/>
                <a:cs typeface="Arial"/>
              </a:rPr>
              <a:t>é</a:t>
            </a:r>
            <a:r>
              <a:rPr sz="1000" spc="125" dirty="0">
                <a:solidFill>
                  <a:srgbClr val="000000"/>
                </a:solidFill>
                <a:latin typeface="Arial"/>
                <a:cs typeface="Arial"/>
              </a:rPr>
              <a:t> </a:t>
            </a:r>
            <a:r>
              <a:rPr sz="1000" dirty="0">
                <a:solidFill>
                  <a:srgbClr val="000000"/>
                </a:solidFill>
                <a:latin typeface="Arial"/>
                <a:cs typeface="Arial"/>
              </a:rPr>
              <a:t>venenoso.</a:t>
            </a:r>
            <a:r>
              <a:rPr sz="1000" spc="125" dirty="0">
                <a:solidFill>
                  <a:srgbClr val="000000"/>
                </a:solidFill>
                <a:latin typeface="Arial"/>
                <a:cs typeface="Arial"/>
              </a:rPr>
              <a:t> </a:t>
            </a:r>
            <a:r>
              <a:rPr sz="1000" dirty="0">
                <a:solidFill>
                  <a:srgbClr val="000000"/>
                </a:solidFill>
                <a:latin typeface="Arial"/>
                <a:cs typeface="Arial"/>
              </a:rPr>
              <a:t>Para</a:t>
            </a:r>
            <a:r>
              <a:rPr sz="1000" spc="127" dirty="0">
                <a:solidFill>
                  <a:srgbClr val="000000"/>
                </a:solidFill>
                <a:latin typeface="Arial"/>
                <a:cs typeface="Arial"/>
              </a:rPr>
              <a:t> </a:t>
            </a:r>
            <a:r>
              <a:rPr sz="1000" dirty="0">
                <a:solidFill>
                  <a:srgbClr val="000000"/>
                </a:solidFill>
                <a:latin typeface="Arial"/>
                <a:cs typeface="Arial"/>
              </a:rPr>
              <a:t>evitar</a:t>
            </a:r>
          </a:p>
          <a:p>
            <a:pPr marL="0" marR="0">
              <a:lnSpc>
                <a:spcPts val="1112"/>
              </a:lnSpc>
              <a:spcBef>
                <a:spcPts val="90"/>
              </a:spcBef>
              <a:spcAft>
                <a:spcPts val="0"/>
              </a:spcAft>
            </a:pPr>
            <a:r>
              <a:rPr sz="1000" dirty="0">
                <a:solidFill>
                  <a:srgbClr val="000000"/>
                </a:solidFill>
                <a:latin typeface="Arial"/>
                <a:cs typeface="Arial"/>
              </a:rPr>
              <a:t>envenenamento,</a:t>
            </a:r>
            <a:r>
              <a:rPr sz="1000" spc="246" dirty="0">
                <a:solidFill>
                  <a:srgbClr val="000000"/>
                </a:solidFill>
                <a:latin typeface="Arial"/>
                <a:cs typeface="Arial"/>
              </a:rPr>
              <a:t> </a:t>
            </a:r>
            <a:r>
              <a:rPr sz="1000" dirty="0">
                <a:solidFill>
                  <a:srgbClr val="000000"/>
                </a:solidFill>
                <a:latin typeface="Arial"/>
                <a:cs typeface="Arial"/>
              </a:rPr>
              <a:t>não</a:t>
            </a:r>
            <a:r>
              <a:rPr sz="1000" spc="241" dirty="0">
                <a:solidFill>
                  <a:srgbClr val="000000"/>
                </a:solidFill>
                <a:latin typeface="Arial"/>
                <a:cs typeface="Arial"/>
              </a:rPr>
              <a:t> </a:t>
            </a:r>
            <a:r>
              <a:rPr sz="1000" dirty="0">
                <a:solidFill>
                  <a:srgbClr val="000000"/>
                </a:solidFill>
                <a:latin typeface="Arial"/>
                <a:cs typeface="Arial"/>
              </a:rPr>
              <a:t>mantenha</a:t>
            </a:r>
            <a:r>
              <a:rPr sz="1000" spc="244" dirty="0">
                <a:solidFill>
                  <a:srgbClr val="000000"/>
                </a:solidFill>
                <a:latin typeface="Arial"/>
                <a:cs typeface="Arial"/>
              </a:rPr>
              <a:t> </a:t>
            </a:r>
            <a:r>
              <a:rPr sz="1000" dirty="0">
                <a:solidFill>
                  <a:srgbClr val="000000"/>
                </a:solidFill>
                <a:latin typeface="Arial"/>
                <a:cs typeface="Arial"/>
              </a:rPr>
              <a:t>o</a:t>
            </a:r>
            <a:r>
              <a:rPr sz="1000" spc="245" dirty="0">
                <a:solidFill>
                  <a:srgbClr val="000000"/>
                </a:solidFill>
                <a:latin typeface="Arial"/>
                <a:cs typeface="Arial"/>
              </a:rPr>
              <a:t> </a:t>
            </a:r>
            <a:r>
              <a:rPr sz="1000">
                <a:solidFill>
                  <a:srgbClr val="000000"/>
                </a:solidFill>
                <a:latin typeface="Arial"/>
                <a:cs typeface="Arial"/>
              </a:rPr>
              <a:t>motor</a:t>
            </a:r>
            <a:r>
              <a:rPr sz="1000" spc="252">
                <a:solidFill>
                  <a:srgbClr val="000000"/>
                </a:solidFill>
                <a:latin typeface="Arial"/>
                <a:cs typeface="Arial"/>
              </a:rPr>
              <a:t> </a:t>
            </a:r>
            <a:r>
              <a:rPr lang="pt-BR" sz="1000">
                <a:solidFill>
                  <a:srgbClr val="000000"/>
                </a:solidFill>
                <a:latin typeface="Arial"/>
                <a:cs typeface="Arial"/>
              </a:rPr>
              <a:t>ligado</a:t>
            </a:r>
            <a:endParaRPr sz="1000" dirty="0">
              <a:solidFill>
                <a:srgbClr val="000000"/>
              </a:solidFill>
              <a:latin typeface="Arial"/>
              <a:cs typeface="Arial"/>
            </a:endParaRPr>
          </a:p>
          <a:p>
            <a:pPr marL="0" marR="0">
              <a:lnSpc>
                <a:spcPts val="1112"/>
              </a:lnSpc>
              <a:spcBef>
                <a:spcPts val="87"/>
              </a:spcBef>
              <a:spcAft>
                <a:spcPts val="0"/>
              </a:spcAft>
            </a:pPr>
            <a:r>
              <a:rPr sz="1000" dirty="0">
                <a:solidFill>
                  <a:srgbClr val="000000"/>
                </a:solidFill>
                <a:latin typeface="Arial"/>
                <a:cs typeface="Arial"/>
              </a:rPr>
              <a:t>num espaço fechado.</a:t>
            </a:r>
          </a:p>
        </p:txBody>
      </p:sp>
      <p:sp>
        <p:nvSpPr>
          <p:cNvPr id="24" name="object 24"/>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926019" y="2911812"/>
            <a:ext cx="3152267" cy="78358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926019" y="2013795"/>
            <a:ext cx="3152267" cy="78371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97492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Em marcha</a:t>
            </a:r>
          </a:p>
        </p:txBody>
      </p:sp>
      <p:sp>
        <p:nvSpPr>
          <p:cNvPr id="7" name="object 7"/>
          <p:cNvSpPr txBox="1"/>
          <p:nvPr/>
        </p:nvSpPr>
        <p:spPr>
          <a:xfrm>
            <a:off x="4540016" y="911687"/>
            <a:ext cx="2521742" cy="622994"/>
          </a:xfrm>
          <a:prstGeom prst="rect">
            <a:avLst/>
          </a:prstGeom>
        </p:spPr>
        <p:txBody>
          <a:bodyPr vert="horz" wrap="square" lIns="0" tIns="0" rIns="0" bIns="0" rtlCol="0">
            <a:spAutoFit/>
          </a:bodyPr>
          <a:lstStyle/>
          <a:p>
            <a:pPr marL="0" marR="0">
              <a:lnSpc>
                <a:spcPts val="1019"/>
              </a:lnSpc>
              <a:spcBef>
                <a:spcPts val="0"/>
              </a:spcBef>
              <a:spcAft>
                <a:spcPts val="0"/>
              </a:spcAft>
            </a:pPr>
            <a:r>
              <a:rPr sz="900" dirty="0">
                <a:solidFill>
                  <a:srgbClr val="000000"/>
                </a:solidFill>
                <a:latin typeface="HFJONE+CourierNewPSMT"/>
                <a:cs typeface="HFJONE+CourierNewPSMT"/>
              </a:rPr>
              <a:t>o</a:t>
            </a:r>
            <a:r>
              <a:rPr sz="900" spc="207" dirty="0">
                <a:solidFill>
                  <a:srgbClr val="000000"/>
                </a:solidFill>
                <a:latin typeface="Times New Roman"/>
                <a:cs typeface="Times New Roman"/>
              </a:rPr>
              <a:t> </a:t>
            </a:r>
            <a:r>
              <a:rPr sz="900" dirty="0">
                <a:solidFill>
                  <a:srgbClr val="000000"/>
                </a:solidFill>
                <a:latin typeface="Arial"/>
                <a:cs typeface="Arial"/>
              </a:rPr>
              <a:t>Não</a:t>
            </a:r>
            <a:r>
              <a:rPr sz="900" spc="87" dirty="0">
                <a:solidFill>
                  <a:srgbClr val="000000"/>
                </a:solidFill>
                <a:latin typeface="Arial"/>
                <a:cs typeface="Arial"/>
              </a:rPr>
              <a:t> </a:t>
            </a:r>
            <a:r>
              <a:rPr sz="900" dirty="0">
                <a:solidFill>
                  <a:srgbClr val="000000"/>
                </a:solidFill>
                <a:latin typeface="Arial"/>
                <a:cs typeface="Arial"/>
              </a:rPr>
              <a:t>conduza</a:t>
            </a:r>
            <a:r>
              <a:rPr sz="900" spc="88" dirty="0">
                <a:solidFill>
                  <a:srgbClr val="000000"/>
                </a:solidFill>
                <a:latin typeface="Arial"/>
                <a:cs typeface="Arial"/>
              </a:rPr>
              <a:t> </a:t>
            </a:r>
            <a:r>
              <a:rPr sz="900" dirty="0">
                <a:solidFill>
                  <a:srgbClr val="000000"/>
                </a:solidFill>
                <a:latin typeface="Arial"/>
                <a:cs typeface="Arial"/>
              </a:rPr>
              <a:t>após</a:t>
            </a:r>
            <a:r>
              <a:rPr sz="900" spc="91" dirty="0">
                <a:solidFill>
                  <a:srgbClr val="000000"/>
                </a:solidFill>
                <a:latin typeface="Arial"/>
                <a:cs typeface="Arial"/>
              </a:rPr>
              <a:t> </a:t>
            </a:r>
            <a:r>
              <a:rPr sz="900" dirty="0">
                <a:solidFill>
                  <a:srgbClr val="000000"/>
                </a:solidFill>
                <a:latin typeface="Arial"/>
                <a:cs typeface="Arial"/>
              </a:rPr>
              <a:t>beber</a:t>
            </a:r>
            <a:r>
              <a:rPr sz="900" spc="86" dirty="0">
                <a:solidFill>
                  <a:srgbClr val="000000"/>
                </a:solidFill>
                <a:latin typeface="Arial"/>
                <a:cs typeface="Arial"/>
              </a:rPr>
              <a:t> </a:t>
            </a:r>
            <a:r>
              <a:rPr sz="900" dirty="0">
                <a:solidFill>
                  <a:srgbClr val="000000"/>
                </a:solidFill>
                <a:latin typeface="Arial"/>
                <a:cs typeface="Arial"/>
              </a:rPr>
              <a:t>álcool</a:t>
            </a:r>
            <a:r>
              <a:rPr sz="900" spc="90" dirty="0">
                <a:solidFill>
                  <a:srgbClr val="000000"/>
                </a:solidFill>
                <a:latin typeface="Arial"/>
                <a:cs typeface="Arial"/>
              </a:rPr>
              <a:t> </a:t>
            </a:r>
            <a:r>
              <a:rPr sz="900" dirty="0">
                <a:solidFill>
                  <a:srgbClr val="000000"/>
                </a:solidFill>
                <a:latin typeface="Arial"/>
                <a:cs typeface="Arial"/>
              </a:rPr>
              <a:t>ou</a:t>
            </a:r>
            <a:r>
              <a:rPr sz="900" spc="85" dirty="0">
                <a:solidFill>
                  <a:srgbClr val="000000"/>
                </a:solidFill>
                <a:latin typeface="Arial"/>
                <a:cs typeface="Arial"/>
              </a:rPr>
              <a:t> </a:t>
            </a:r>
            <a:r>
              <a:rPr sz="900" dirty="0">
                <a:solidFill>
                  <a:srgbClr val="000000"/>
                </a:solidFill>
                <a:latin typeface="Arial"/>
                <a:cs typeface="Arial"/>
              </a:rPr>
              <a:t>drogas,</a:t>
            </a:r>
          </a:p>
          <a:p>
            <a:pPr marL="228600" marR="0">
              <a:lnSpc>
                <a:spcPts val="1005"/>
              </a:lnSpc>
              <a:spcBef>
                <a:spcPts val="114"/>
              </a:spcBef>
              <a:spcAft>
                <a:spcPts val="0"/>
              </a:spcAft>
            </a:pPr>
            <a:r>
              <a:rPr sz="900" dirty="0">
                <a:solidFill>
                  <a:srgbClr val="000000"/>
                </a:solidFill>
                <a:latin typeface="Arial"/>
                <a:cs typeface="Arial"/>
              </a:rPr>
              <a:t>mesmo</a:t>
            </a:r>
            <a:r>
              <a:rPr sz="900" spc="98" dirty="0">
                <a:solidFill>
                  <a:srgbClr val="000000"/>
                </a:solidFill>
                <a:latin typeface="Arial"/>
                <a:cs typeface="Arial"/>
              </a:rPr>
              <a:t> </a:t>
            </a:r>
            <a:r>
              <a:rPr sz="900" dirty="0">
                <a:solidFill>
                  <a:srgbClr val="000000"/>
                </a:solidFill>
                <a:latin typeface="Arial"/>
                <a:cs typeface="Arial"/>
              </a:rPr>
              <a:t>medicinais.</a:t>
            </a:r>
            <a:r>
              <a:rPr sz="900" spc="100" dirty="0">
                <a:solidFill>
                  <a:srgbClr val="000000"/>
                </a:solidFill>
                <a:latin typeface="Arial"/>
                <a:cs typeface="Arial"/>
              </a:rPr>
              <a:t> </a:t>
            </a:r>
            <a:r>
              <a:rPr sz="900" dirty="0">
                <a:solidFill>
                  <a:srgbClr val="000000"/>
                </a:solidFill>
                <a:latin typeface="Arial"/>
                <a:cs typeface="Arial"/>
              </a:rPr>
              <a:t>Mesmo</a:t>
            </a:r>
            <a:r>
              <a:rPr sz="900" spc="98" dirty="0">
                <a:solidFill>
                  <a:srgbClr val="000000"/>
                </a:solidFill>
                <a:latin typeface="Arial"/>
                <a:cs typeface="Arial"/>
              </a:rPr>
              <a:t> </a:t>
            </a:r>
            <a:r>
              <a:rPr sz="900" dirty="0">
                <a:solidFill>
                  <a:srgbClr val="000000"/>
                </a:solidFill>
                <a:latin typeface="Arial"/>
                <a:cs typeface="Arial"/>
              </a:rPr>
              <a:t>um</a:t>
            </a:r>
            <a:r>
              <a:rPr sz="900" spc="111" dirty="0">
                <a:solidFill>
                  <a:srgbClr val="000000"/>
                </a:solidFill>
                <a:latin typeface="Arial"/>
                <a:cs typeface="Arial"/>
              </a:rPr>
              <a:t> </a:t>
            </a:r>
            <a:r>
              <a:rPr sz="900" dirty="0">
                <a:solidFill>
                  <a:srgbClr val="000000"/>
                </a:solidFill>
                <a:latin typeface="Arial"/>
                <a:cs typeface="Arial"/>
              </a:rPr>
              <a:t>pouco</a:t>
            </a:r>
            <a:r>
              <a:rPr sz="900" spc="99" dirty="0">
                <a:solidFill>
                  <a:srgbClr val="000000"/>
                </a:solidFill>
                <a:latin typeface="Arial"/>
                <a:cs typeface="Arial"/>
              </a:rPr>
              <a:t> </a:t>
            </a:r>
            <a:r>
              <a:rPr sz="900" dirty="0">
                <a:solidFill>
                  <a:srgbClr val="000000"/>
                </a:solidFill>
                <a:latin typeface="Arial"/>
                <a:cs typeface="Arial"/>
              </a:rPr>
              <a:t>de</a:t>
            </a:r>
          </a:p>
          <a:p>
            <a:pPr marL="228600" marR="0">
              <a:lnSpc>
                <a:spcPts val="1005"/>
              </a:lnSpc>
              <a:spcBef>
                <a:spcPts val="194"/>
              </a:spcBef>
              <a:spcAft>
                <a:spcPts val="0"/>
              </a:spcAft>
            </a:pPr>
            <a:r>
              <a:rPr sz="900" dirty="0">
                <a:solidFill>
                  <a:srgbClr val="000000"/>
                </a:solidFill>
                <a:latin typeface="Arial"/>
                <a:cs typeface="Arial"/>
              </a:rPr>
              <a:t>álcool ou medicamentos é</a:t>
            </a:r>
            <a:r>
              <a:rPr sz="900" spc="15" dirty="0">
                <a:solidFill>
                  <a:srgbClr val="000000"/>
                </a:solidFill>
                <a:latin typeface="Arial"/>
                <a:cs typeface="Arial"/>
              </a:rPr>
              <a:t> </a:t>
            </a:r>
            <a:r>
              <a:rPr sz="900" dirty="0">
                <a:solidFill>
                  <a:srgbClr val="000000"/>
                </a:solidFill>
                <a:latin typeface="Arial"/>
                <a:cs typeface="Arial"/>
              </a:rPr>
              <a:t>prejudicial para</a:t>
            </a:r>
          </a:p>
          <a:p>
            <a:pPr marL="228600" marR="0">
              <a:lnSpc>
                <a:spcPts val="1005"/>
              </a:lnSpc>
              <a:spcBef>
                <a:spcPts val="194"/>
              </a:spcBef>
              <a:spcAft>
                <a:spcPts val="0"/>
              </a:spcAft>
            </a:pPr>
            <a:r>
              <a:rPr sz="900" dirty="0">
                <a:solidFill>
                  <a:srgbClr val="000000"/>
                </a:solidFill>
                <a:latin typeface="Arial"/>
                <a:cs typeface="Arial"/>
              </a:rPr>
              <a:t>os seus reflexos.</a:t>
            </a:r>
          </a:p>
        </p:txBody>
      </p:sp>
      <p:sp>
        <p:nvSpPr>
          <p:cNvPr id="8" name="object 8"/>
          <p:cNvSpPr txBox="1"/>
          <p:nvPr/>
        </p:nvSpPr>
        <p:spPr>
          <a:xfrm>
            <a:off x="769924" y="888397"/>
            <a:ext cx="298079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-Suba</a:t>
            </a:r>
            <a:r>
              <a:rPr sz="900" spc="188" dirty="0">
                <a:solidFill>
                  <a:srgbClr val="000000"/>
                </a:solidFill>
                <a:latin typeface="Arial"/>
                <a:cs typeface="Arial"/>
              </a:rPr>
              <a:t> </a:t>
            </a:r>
            <a:r>
              <a:rPr sz="900" dirty="0">
                <a:solidFill>
                  <a:srgbClr val="000000"/>
                </a:solidFill>
                <a:latin typeface="Arial"/>
                <a:cs typeface="Arial"/>
              </a:rPr>
              <a:t>para</a:t>
            </a:r>
            <a:r>
              <a:rPr sz="900" spc="186" dirty="0">
                <a:solidFill>
                  <a:srgbClr val="000000"/>
                </a:solidFill>
                <a:latin typeface="Arial"/>
                <a:cs typeface="Arial"/>
              </a:rPr>
              <a:t> </a:t>
            </a:r>
            <a:r>
              <a:rPr sz="900" dirty="0">
                <a:solidFill>
                  <a:srgbClr val="000000"/>
                </a:solidFill>
                <a:latin typeface="Arial"/>
                <a:cs typeface="Arial"/>
              </a:rPr>
              <a:t>a</a:t>
            </a:r>
            <a:r>
              <a:rPr sz="900" spc="195" dirty="0">
                <a:solidFill>
                  <a:srgbClr val="000000"/>
                </a:solidFill>
                <a:latin typeface="Arial"/>
                <a:cs typeface="Arial"/>
              </a:rPr>
              <a:t> </a:t>
            </a:r>
            <a:r>
              <a:rPr sz="900" dirty="0">
                <a:solidFill>
                  <a:srgbClr val="000000"/>
                </a:solidFill>
                <a:latin typeface="Arial"/>
                <a:cs typeface="Arial"/>
              </a:rPr>
              <a:t>moto</a:t>
            </a:r>
            <a:r>
              <a:rPr sz="900" spc="186" dirty="0">
                <a:solidFill>
                  <a:srgbClr val="000000"/>
                </a:solidFill>
                <a:latin typeface="Arial"/>
                <a:cs typeface="Arial"/>
              </a:rPr>
              <a:t> </a:t>
            </a:r>
            <a:r>
              <a:rPr sz="900" dirty="0">
                <a:solidFill>
                  <a:srgbClr val="000000"/>
                </a:solidFill>
                <a:latin typeface="Arial"/>
                <a:cs typeface="Arial"/>
              </a:rPr>
              <a:t>pelo</a:t>
            </a:r>
            <a:r>
              <a:rPr sz="900" spc="182" dirty="0">
                <a:solidFill>
                  <a:srgbClr val="000000"/>
                </a:solidFill>
                <a:latin typeface="Arial"/>
                <a:cs typeface="Arial"/>
              </a:rPr>
              <a:t> </a:t>
            </a:r>
            <a:r>
              <a:rPr sz="900" dirty="0">
                <a:solidFill>
                  <a:srgbClr val="000000"/>
                </a:solidFill>
                <a:latin typeface="Arial"/>
                <a:cs typeface="Arial"/>
              </a:rPr>
              <a:t>lado</a:t>
            </a:r>
            <a:r>
              <a:rPr sz="900" spc="185" dirty="0">
                <a:solidFill>
                  <a:srgbClr val="000000"/>
                </a:solidFill>
                <a:latin typeface="Arial"/>
                <a:cs typeface="Arial"/>
              </a:rPr>
              <a:t> </a:t>
            </a:r>
            <a:r>
              <a:rPr sz="900" dirty="0">
                <a:solidFill>
                  <a:srgbClr val="000000"/>
                </a:solidFill>
                <a:latin typeface="Arial"/>
                <a:cs typeface="Arial"/>
              </a:rPr>
              <a:t>esquerdo</a:t>
            </a:r>
            <a:r>
              <a:rPr sz="900" spc="183" dirty="0">
                <a:solidFill>
                  <a:srgbClr val="000000"/>
                </a:solidFill>
                <a:latin typeface="Arial"/>
                <a:cs typeface="Arial"/>
              </a:rPr>
              <a:t> </a:t>
            </a:r>
            <a:r>
              <a:rPr sz="900" dirty="0">
                <a:solidFill>
                  <a:srgbClr val="000000"/>
                </a:solidFill>
                <a:latin typeface="Arial"/>
                <a:cs typeface="Arial"/>
              </a:rPr>
              <a:t>e</a:t>
            </a:r>
            <a:r>
              <a:rPr sz="900" spc="184" dirty="0">
                <a:solidFill>
                  <a:srgbClr val="000000"/>
                </a:solidFill>
                <a:latin typeface="Arial"/>
                <a:cs typeface="Arial"/>
              </a:rPr>
              <a:t> </a:t>
            </a:r>
            <a:r>
              <a:rPr sz="900" dirty="0">
                <a:solidFill>
                  <a:srgbClr val="000000"/>
                </a:solidFill>
                <a:latin typeface="Arial"/>
                <a:cs typeface="Arial"/>
              </a:rPr>
              <a:t>prepare-se</a:t>
            </a:r>
          </a:p>
        </p:txBody>
      </p:sp>
      <p:sp>
        <p:nvSpPr>
          <p:cNvPr id="9" name="object 9"/>
          <p:cNvSpPr txBox="1"/>
          <p:nvPr/>
        </p:nvSpPr>
        <p:spPr>
          <a:xfrm>
            <a:off x="998524" y="1040797"/>
            <a:ext cx="136672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para se pôr em</a:t>
            </a:r>
            <a:r>
              <a:rPr sz="900" spc="12" dirty="0">
                <a:solidFill>
                  <a:srgbClr val="000000"/>
                </a:solidFill>
                <a:latin typeface="Arial"/>
                <a:cs typeface="Arial"/>
              </a:rPr>
              <a:t> </a:t>
            </a:r>
            <a:r>
              <a:rPr sz="900" dirty="0">
                <a:solidFill>
                  <a:srgbClr val="000000"/>
                </a:solidFill>
                <a:latin typeface="Arial"/>
                <a:cs typeface="Arial"/>
              </a:rPr>
              <a:t>marcha.</a:t>
            </a:r>
          </a:p>
        </p:txBody>
      </p:sp>
      <p:sp>
        <p:nvSpPr>
          <p:cNvPr id="10" name="object 10"/>
          <p:cNvSpPr txBox="1"/>
          <p:nvPr/>
        </p:nvSpPr>
        <p:spPr>
          <a:xfrm>
            <a:off x="769924" y="1269397"/>
            <a:ext cx="2978431"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-Recolha</a:t>
            </a:r>
            <a:r>
              <a:rPr sz="900" spc="360" dirty="0">
                <a:solidFill>
                  <a:srgbClr val="000000"/>
                </a:solidFill>
                <a:latin typeface="Arial"/>
                <a:cs typeface="Arial"/>
              </a:rPr>
              <a:t> </a:t>
            </a:r>
            <a:r>
              <a:rPr sz="900" dirty="0">
                <a:solidFill>
                  <a:srgbClr val="000000"/>
                </a:solidFill>
                <a:latin typeface="Arial"/>
                <a:cs typeface="Arial"/>
              </a:rPr>
              <a:t>o</a:t>
            </a:r>
            <a:r>
              <a:rPr sz="900" spc="364" dirty="0">
                <a:solidFill>
                  <a:srgbClr val="000000"/>
                </a:solidFill>
                <a:latin typeface="Arial"/>
                <a:cs typeface="Arial"/>
              </a:rPr>
              <a:t> </a:t>
            </a:r>
            <a:r>
              <a:rPr sz="900" dirty="0">
                <a:solidFill>
                  <a:srgbClr val="000000"/>
                </a:solidFill>
                <a:latin typeface="Arial"/>
                <a:cs typeface="Arial"/>
              </a:rPr>
              <a:t>descanso</a:t>
            </a:r>
            <a:r>
              <a:rPr sz="900" spc="353" dirty="0">
                <a:solidFill>
                  <a:srgbClr val="000000"/>
                </a:solidFill>
                <a:latin typeface="Arial"/>
                <a:cs typeface="Arial"/>
              </a:rPr>
              <a:t> </a:t>
            </a:r>
            <a:r>
              <a:rPr sz="900" dirty="0">
                <a:solidFill>
                  <a:srgbClr val="000000"/>
                </a:solidFill>
                <a:latin typeface="Arial"/>
                <a:cs typeface="Arial"/>
              </a:rPr>
              <a:t>lateral.</a:t>
            </a:r>
            <a:r>
              <a:rPr sz="900" spc="351" dirty="0">
                <a:solidFill>
                  <a:srgbClr val="000000"/>
                </a:solidFill>
                <a:latin typeface="Arial"/>
                <a:cs typeface="Arial"/>
              </a:rPr>
              <a:t> </a:t>
            </a:r>
            <a:r>
              <a:rPr sz="900" dirty="0">
                <a:solidFill>
                  <a:srgbClr val="000000"/>
                </a:solidFill>
                <a:latin typeface="Arial"/>
                <a:cs typeface="Arial"/>
              </a:rPr>
              <a:t>Ponha</a:t>
            </a:r>
            <a:r>
              <a:rPr sz="900" spc="350" dirty="0">
                <a:solidFill>
                  <a:srgbClr val="000000"/>
                </a:solidFill>
                <a:latin typeface="Arial"/>
                <a:cs typeface="Arial"/>
              </a:rPr>
              <a:t> </a:t>
            </a:r>
            <a:r>
              <a:rPr sz="900" dirty="0">
                <a:solidFill>
                  <a:srgbClr val="000000"/>
                </a:solidFill>
                <a:latin typeface="Arial"/>
                <a:cs typeface="Arial"/>
              </a:rPr>
              <a:t>a</a:t>
            </a:r>
            <a:r>
              <a:rPr sz="900" spc="364" dirty="0">
                <a:solidFill>
                  <a:srgbClr val="000000"/>
                </a:solidFill>
                <a:latin typeface="Arial"/>
                <a:cs typeface="Arial"/>
              </a:rPr>
              <a:t> </a:t>
            </a:r>
            <a:r>
              <a:rPr sz="900" dirty="0">
                <a:solidFill>
                  <a:srgbClr val="000000"/>
                </a:solidFill>
                <a:latin typeface="Arial"/>
                <a:cs typeface="Arial"/>
              </a:rPr>
              <a:t>scooter</a:t>
            </a:r>
            <a:r>
              <a:rPr sz="900" spc="362" dirty="0">
                <a:solidFill>
                  <a:srgbClr val="000000"/>
                </a:solidFill>
                <a:latin typeface="Arial"/>
                <a:cs typeface="Arial"/>
              </a:rPr>
              <a:t> </a:t>
            </a:r>
            <a:r>
              <a:rPr sz="900" dirty="0">
                <a:solidFill>
                  <a:srgbClr val="000000"/>
                </a:solidFill>
                <a:latin typeface="Arial"/>
                <a:cs typeface="Arial"/>
              </a:rPr>
              <a:t>em</a:t>
            </a:r>
          </a:p>
          <a:p>
            <a:pPr marL="228600" marR="0">
              <a:lnSpc>
                <a:spcPts val="1005"/>
              </a:lnSpc>
              <a:spcBef>
                <a:spcPts val="197"/>
              </a:spcBef>
              <a:spcAft>
                <a:spcPts val="0"/>
              </a:spcAft>
            </a:pPr>
            <a:r>
              <a:rPr sz="900" dirty="0">
                <a:solidFill>
                  <a:srgbClr val="000000"/>
                </a:solidFill>
                <a:latin typeface="Arial"/>
                <a:cs typeface="Arial"/>
              </a:rPr>
              <a:t>posição</a:t>
            </a:r>
            <a:r>
              <a:rPr sz="900" spc="-10" dirty="0">
                <a:solidFill>
                  <a:srgbClr val="000000"/>
                </a:solidFill>
                <a:latin typeface="Arial"/>
                <a:cs typeface="Arial"/>
              </a:rPr>
              <a:t> </a:t>
            </a:r>
            <a:r>
              <a:rPr sz="900" dirty="0">
                <a:solidFill>
                  <a:srgbClr val="000000"/>
                </a:solidFill>
                <a:latin typeface="Arial"/>
                <a:cs typeface="Arial"/>
              </a:rPr>
              <a:t>vertical e coloque </a:t>
            </a:r>
            <a:r>
              <a:rPr sz="900">
                <a:solidFill>
                  <a:srgbClr val="000000"/>
                </a:solidFill>
                <a:latin typeface="Arial"/>
                <a:cs typeface="Arial"/>
              </a:rPr>
              <a:t>o gui</a:t>
            </a:r>
            <a:r>
              <a:rPr lang="pt-BR" sz="900">
                <a:solidFill>
                  <a:srgbClr val="000000"/>
                </a:solidFill>
                <a:latin typeface="Arial"/>
                <a:cs typeface="Arial"/>
              </a:rPr>
              <a:t>dão</a:t>
            </a:r>
            <a:r>
              <a:rPr sz="900" spc="-13">
                <a:solidFill>
                  <a:srgbClr val="000000"/>
                </a:solidFill>
                <a:latin typeface="Arial"/>
                <a:cs typeface="Arial"/>
              </a:rPr>
              <a:t> </a:t>
            </a:r>
            <a:r>
              <a:rPr sz="900" dirty="0">
                <a:solidFill>
                  <a:srgbClr val="000000"/>
                </a:solidFill>
                <a:latin typeface="Arial"/>
                <a:cs typeface="Arial"/>
              </a:rPr>
              <a:t>direito.</a:t>
            </a:r>
          </a:p>
        </p:txBody>
      </p:sp>
      <p:sp>
        <p:nvSpPr>
          <p:cNvPr id="11" name="object 11"/>
          <p:cNvSpPr txBox="1"/>
          <p:nvPr/>
        </p:nvSpPr>
        <p:spPr>
          <a:xfrm>
            <a:off x="4199069" y="2024409"/>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2" name="object 12"/>
          <p:cNvSpPr txBox="1"/>
          <p:nvPr/>
        </p:nvSpPr>
        <p:spPr>
          <a:xfrm>
            <a:off x="769924" y="1650778"/>
            <a:ext cx="1580089"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-Aperte a manete </a:t>
            </a:r>
            <a:r>
              <a:rPr sz="900">
                <a:solidFill>
                  <a:srgbClr val="000000"/>
                </a:solidFill>
                <a:latin typeface="Arial"/>
                <a:cs typeface="Arial"/>
              </a:rPr>
              <a:t>de </a:t>
            </a:r>
            <a:r>
              <a:rPr lang="pt-BR" sz="900">
                <a:solidFill>
                  <a:srgbClr val="000000"/>
                </a:solidFill>
                <a:latin typeface="Arial"/>
                <a:cs typeface="Arial"/>
              </a:rPr>
              <a:t>freio</a:t>
            </a:r>
            <a:r>
              <a:rPr sz="900">
                <a:solidFill>
                  <a:srgbClr val="000000"/>
                </a:solidFill>
                <a:latin typeface="Arial"/>
                <a:cs typeface="Arial"/>
              </a:rPr>
              <a:t>.</a:t>
            </a:r>
            <a:endParaRPr sz="900" dirty="0">
              <a:solidFill>
                <a:srgbClr val="000000"/>
              </a:solidFill>
              <a:latin typeface="Arial"/>
              <a:cs typeface="Arial"/>
            </a:endParaRPr>
          </a:p>
        </p:txBody>
      </p:sp>
      <p:sp>
        <p:nvSpPr>
          <p:cNvPr id="13" name="object 13"/>
          <p:cNvSpPr txBox="1"/>
          <p:nvPr/>
        </p:nvSpPr>
        <p:spPr>
          <a:xfrm>
            <a:off x="3997647" y="2265426"/>
            <a:ext cx="3159508"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Este</a:t>
            </a:r>
            <a:r>
              <a:rPr sz="1000" spc="306" dirty="0">
                <a:solidFill>
                  <a:srgbClr val="000000"/>
                </a:solidFill>
                <a:latin typeface="Arial"/>
                <a:cs typeface="Arial"/>
              </a:rPr>
              <a:t> </a:t>
            </a:r>
            <a:r>
              <a:rPr sz="1000" dirty="0">
                <a:solidFill>
                  <a:srgbClr val="000000"/>
                </a:solidFill>
                <a:latin typeface="Arial"/>
                <a:cs typeface="Arial"/>
              </a:rPr>
              <a:t>modelo</a:t>
            </a:r>
            <a:r>
              <a:rPr sz="1000" spc="306" dirty="0">
                <a:solidFill>
                  <a:srgbClr val="000000"/>
                </a:solidFill>
                <a:latin typeface="Arial"/>
                <a:cs typeface="Arial"/>
              </a:rPr>
              <a:t> </a:t>
            </a:r>
            <a:r>
              <a:rPr sz="1000" dirty="0">
                <a:solidFill>
                  <a:srgbClr val="000000"/>
                </a:solidFill>
                <a:latin typeface="Arial"/>
                <a:cs typeface="Arial"/>
              </a:rPr>
              <a:t>está</a:t>
            </a:r>
            <a:r>
              <a:rPr sz="1000" spc="305" dirty="0">
                <a:solidFill>
                  <a:srgbClr val="000000"/>
                </a:solidFill>
                <a:latin typeface="Arial"/>
                <a:cs typeface="Arial"/>
              </a:rPr>
              <a:t> </a:t>
            </a:r>
            <a:r>
              <a:rPr sz="1000" dirty="0">
                <a:solidFill>
                  <a:srgbClr val="000000"/>
                </a:solidFill>
                <a:latin typeface="Arial"/>
                <a:cs typeface="Arial"/>
              </a:rPr>
              <a:t>equipado</a:t>
            </a:r>
            <a:r>
              <a:rPr sz="1000" spc="302" dirty="0">
                <a:solidFill>
                  <a:srgbClr val="000000"/>
                </a:solidFill>
                <a:latin typeface="Arial"/>
                <a:cs typeface="Arial"/>
              </a:rPr>
              <a:t> </a:t>
            </a:r>
            <a:r>
              <a:rPr sz="1000" dirty="0">
                <a:solidFill>
                  <a:srgbClr val="000000"/>
                </a:solidFill>
                <a:latin typeface="Arial"/>
                <a:cs typeface="Arial"/>
              </a:rPr>
              <a:t>com</a:t>
            </a:r>
            <a:r>
              <a:rPr sz="1000" spc="296" dirty="0">
                <a:solidFill>
                  <a:srgbClr val="000000"/>
                </a:solidFill>
                <a:latin typeface="Arial"/>
                <a:cs typeface="Arial"/>
              </a:rPr>
              <a:t> </a:t>
            </a:r>
            <a:r>
              <a:rPr sz="1000" dirty="0">
                <a:solidFill>
                  <a:srgbClr val="000000"/>
                </a:solidFill>
                <a:latin typeface="Arial"/>
                <a:cs typeface="Arial"/>
              </a:rPr>
              <a:t>descanso</a:t>
            </a:r>
            <a:r>
              <a:rPr sz="1000" spc="307" dirty="0">
                <a:solidFill>
                  <a:srgbClr val="000000"/>
                </a:solidFill>
                <a:latin typeface="Arial"/>
                <a:cs typeface="Arial"/>
              </a:rPr>
              <a:t> </a:t>
            </a:r>
            <a:r>
              <a:rPr sz="1000" dirty="0">
                <a:solidFill>
                  <a:srgbClr val="000000"/>
                </a:solidFill>
                <a:latin typeface="Arial"/>
                <a:cs typeface="Arial"/>
              </a:rPr>
              <a:t>lateral</a:t>
            </a:r>
          </a:p>
          <a:p>
            <a:pPr marL="0" marR="0">
              <a:lnSpc>
                <a:spcPts val="1112"/>
              </a:lnSpc>
              <a:spcBef>
                <a:spcPts val="87"/>
              </a:spcBef>
              <a:spcAft>
                <a:spcPts val="0"/>
              </a:spcAft>
            </a:pPr>
            <a:r>
              <a:rPr sz="1000" dirty="0">
                <a:solidFill>
                  <a:srgbClr val="000000"/>
                </a:solidFill>
                <a:latin typeface="Arial"/>
                <a:cs typeface="Arial"/>
              </a:rPr>
              <a:t>com</a:t>
            </a:r>
            <a:r>
              <a:rPr sz="1000" spc="-32" dirty="0">
                <a:solidFill>
                  <a:srgbClr val="000000"/>
                </a:solidFill>
                <a:latin typeface="Arial"/>
                <a:cs typeface="Arial"/>
              </a:rPr>
              <a:t> </a:t>
            </a:r>
            <a:r>
              <a:rPr sz="1000" dirty="0">
                <a:solidFill>
                  <a:srgbClr val="000000"/>
                </a:solidFill>
                <a:latin typeface="Arial"/>
                <a:cs typeface="Arial"/>
              </a:rPr>
              <a:t>bloqueio</a:t>
            </a:r>
            <a:r>
              <a:rPr sz="1000" spc="-30" dirty="0">
                <a:solidFill>
                  <a:srgbClr val="000000"/>
                </a:solidFill>
                <a:latin typeface="Arial"/>
                <a:cs typeface="Arial"/>
              </a:rPr>
              <a:t> </a:t>
            </a:r>
            <a:r>
              <a:rPr sz="1000" dirty="0">
                <a:solidFill>
                  <a:srgbClr val="000000"/>
                </a:solidFill>
                <a:latin typeface="Arial"/>
                <a:cs typeface="Arial"/>
              </a:rPr>
              <a:t>de</a:t>
            </a:r>
            <a:r>
              <a:rPr sz="1000" spc="-37" dirty="0">
                <a:solidFill>
                  <a:srgbClr val="000000"/>
                </a:solidFill>
                <a:latin typeface="Arial"/>
                <a:cs typeface="Arial"/>
              </a:rPr>
              <a:t> </a:t>
            </a:r>
            <a:r>
              <a:rPr sz="1000" dirty="0">
                <a:solidFill>
                  <a:srgbClr val="000000"/>
                </a:solidFill>
                <a:latin typeface="Arial"/>
                <a:cs typeface="Arial"/>
              </a:rPr>
              <a:t>ignição.</a:t>
            </a:r>
            <a:r>
              <a:rPr sz="1000" spc="-27" dirty="0">
                <a:solidFill>
                  <a:srgbClr val="000000"/>
                </a:solidFill>
                <a:latin typeface="Arial"/>
                <a:cs typeface="Arial"/>
              </a:rPr>
              <a:t> </a:t>
            </a:r>
            <a:r>
              <a:rPr sz="1000" dirty="0">
                <a:solidFill>
                  <a:srgbClr val="000000"/>
                </a:solidFill>
                <a:latin typeface="Arial"/>
                <a:cs typeface="Arial"/>
              </a:rPr>
              <a:t>Quando</a:t>
            </a:r>
            <a:r>
              <a:rPr sz="1000" spc="-32" dirty="0">
                <a:solidFill>
                  <a:srgbClr val="000000"/>
                </a:solidFill>
                <a:latin typeface="Arial"/>
                <a:cs typeface="Arial"/>
              </a:rPr>
              <a:t> </a:t>
            </a:r>
            <a:r>
              <a:rPr sz="1000" dirty="0">
                <a:solidFill>
                  <a:srgbClr val="000000"/>
                </a:solidFill>
                <a:latin typeface="Arial"/>
                <a:cs typeface="Arial"/>
              </a:rPr>
              <a:t>acionar</a:t>
            </a:r>
            <a:r>
              <a:rPr sz="1000" spc="-25" dirty="0">
                <a:solidFill>
                  <a:srgbClr val="000000"/>
                </a:solidFill>
                <a:latin typeface="Arial"/>
                <a:cs typeface="Arial"/>
              </a:rPr>
              <a:t> </a:t>
            </a:r>
            <a:r>
              <a:rPr sz="1000" dirty="0">
                <a:solidFill>
                  <a:srgbClr val="000000"/>
                </a:solidFill>
                <a:latin typeface="Arial"/>
                <a:cs typeface="Arial"/>
              </a:rPr>
              <a:t>o</a:t>
            </a:r>
            <a:r>
              <a:rPr sz="1000" spc="-30" dirty="0">
                <a:solidFill>
                  <a:srgbClr val="000000"/>
                </a:solidFill>
                <a:latin typeface="Arial"/>
                <a:cs typeface="Arial"/>
              </a:rPr>
              <a:t> </a:t>
            </a:r>
            <a:r>
              <a:rPr sz="1000" dirty="0">
                <a:solidFill>
                  <a:srgbClr val="000000"/>
                </a:solidFill>
                <a:latin typeface="Arial"/>
                <a:cs typeface="Arial"/>
              </a:rPr>
              <a:t>descanso</a:t>
            </a:r>
          </a:p>
          <a:p>
            <a:pPr marL="0" marR="0">
              <a:lnSpc>
                <a:spcPts val="1112"/>
              </a:lnSpc>
              <a:spcBef>
                <a:spcPts val="87"/>
              </a:spcBef>
              <a:spcAft>
                <a:spcPts val="0"/>
              </a:spcAft>
            </a:pPr>
            <a:r>
              <a:rPr sz="1000" dirty="0">
                <a:solidFill>
                  <a:srgbClr val="000000"/>
                </a:solidFill>
                <a:latin typeface="Arial"/>
                <a:cs typeface="Arial"/>
              </a:rPr>
              <a:t>lateral, o motor irá deter-se de</a:t>
            </a:r>
            <a:r>
              <a:rPr sz="1000" spc="11" dirty="0">
                <a:solidFill>
                  <a:srgbClr val="000000"/>
                </a:solidFill>
                <a:latin typeface="Arial"/>
                <a:cs typeface="Arial"/>
              </a:rPr>
              <a:t> </a:t>
            </a:r>
            <a:r>
              <a:rPr sz="1000" dirty="0">
                <a:solidFill>
                  <a:srgbClr val="000000"/>
                </a:solidFill>
                <a:latin typeface="Arial"/>
                <a:cs typeface="Arial"/>
              </a:rPr>
              <a:t>imediato.</a:t>
            </a:r>
          </a:p>
        </p:txBody>
      </p:sp>
      <p:sp>
        <p:nvSpPr>
          <p:cNvPr id="14" name="object 14"/>
          <p:cNvSpPr txBox="1"/>
          <p:nvPr/>
        </p:nvSpPr>
        <p:spPr>
          <a:xfrm>
            <a:off x="769924" y="1879378"/>
            <a:ext cx="2979960"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-Rode lentamente o punho do</a:t>
            </a:r>
            <a:r>
              <a:rPr sz="900" spc="-12" dirty="0">
                <a:solidFill>
                  <a:srgbClr val="000000"/>
                </a:solidFill>
                <a:latin typeface="Arial"/>
                <a:cs typeface="Arial"/>
              </a:rPr>
              <a:t> </a:t>
            </a:r>
            <a:r>
              <a:rPr sz="900" dirty="0">
                <a:solidFill>
                  <a:srgbClr val="000000"/>
                </a:solidFill>
                <a:latin typeface="Arial"/>
                <a:cs typeface="Arial"/>
              </a:rPr>
              <a:t>acelerador para acelerar,</a:t>
            </a:r>
          </a:p>
          <a:p>
            <a:pPr marL="228600" marR="0">
              <a:lnSpc>
                <a:spcPts val="1005"/>
              </a:lnSpc>
              <a:spcBef>
                <a:spcPts val="194"/>
              </a:spcBef>
              <a:spcAft>
                <a:spcPts val="0"/>
              </a:spcAft>
            </a:pPr>
            <a:r>
              <a:rPr sz="900" dirty="0">
                <a:solidFill>
                  <a:srgbClr val="000000"/>
                </a:solidFill>
                <a:latin typeface="Arial"/>
                <a:cs typeface="Arial"/>
              </a:rPr>
              <a:t>enquanto</a:t>
            </a:r>
            <a:r>
              <a:rPr sz="900" spc="162" dirty="0">
                <a:solidFill>
                  <a:srgbClr val="000000"/>
                </a:solidFill>
                <a:latin typeface="Arial"/>
                <a:cs typeface="Arial"/>
              </a:rPr>
              <a:t> </a:t>
            </a:r>
            <a:r>
              <a:rPr sz="900" dirty="0">
                <a:solidFill>
                  <a:srgbClr val="000000"/>
                </a:solidFill>
                <a:latin typeface="Arial"/>
                <a:cs typeface="Arial"/>
              </a:rPr>
              <a:t>solta</a:t>
            </a:r>
            <a:r>
              <a:rPr sz="900" spc="163" dirty="0">
                <a:solidFill>
                  <a:srgbClr val="000000"/>
                </a:solidFill>
                <a:latin typeface="Arial"/>
                <a:cs typeface="Arial"/>
              </a:rPr>
              <a:t> </a:t>
            </a:r>
            <a:r>
              <a:rPr sz="900" dirty="0">
                <a:solidFill>
                  <a:srgbClr val="000000"/>
                </a:solidFill>
                <a:latin typeface="Arial"/>
                <a:cs typeface="Arial"/>
              </a:rPr>
              <a:t>devagar</a:t>
            </a:r>
            <a:r>
              <a:rPr sz="900" spc="158" dirty="0">
                <a:solidFill>
                  <a:srgbClr val="000000"/>
                </a:solidFill>
                <a:latin typeface="Arial"/>
                <a:cs typeface="Arial"/>
              </a:rPr>
              <a:t> </a:t>
            </a:r>
            <a:r>
              <a:rPr sz="900" dirty="0">
                <a:solidFill>
                  <a:srgbClr val="000000"/>
                </a:solidFill>
                <a:latin typeface="Arial"/>
                <a:cs typeface="Arial"/>
              </a:rPr>
              <a:t>a</a:t>
            </a:r>
            <a:r>
              <a:rPr sz="900" spc="159" dirty="0">
                <a:solidFill>
                  <a:srgbClr val="000000"/>
                </a:solidFill>
                <a:latin typeface="Arial"/>
                <a:cs typeface="Arial"/>
              </a:rPr>
              <a:t> </a:t>
            </a:r>
            <a:r>
              <a:rPr sz="900" dirty="0">
                <a:solidFill>
                  <a:srgbClr val="000000"/>
                </a:solidFill>
                <a:latin typeface="Arial"/>
                <a:cs typeface="Arial"/>
              </a:rPr>
              <a:t>manete</a:t>
            </a:r>
            <a:r>
              <a:rPr sz="900" spc="162" dirty="0">
                <a:solidFill>
                  <a:srgbClr val="000000"/>
                </a:solidFill>
                <a:latin typeface="Arial"/>
                <a:cs typeface="Arial"/>
              </a:rPr>
              <a:t> </a:t>
            </a:r>
            <a:r>
              <a:rPr sz="900">
                <a:solidFill>
                  <a:srgbClr val="000000"/>
                </a:solidFill>
                <a:latin typeface="Arial"/>
                <a:cs typeface="Arial"/>
              </a:rPr>
              <a:t>de</a:t>
            </a:r>
            <a:r>
              <a:rPr sz="900" spc="159">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a:t>
            </a:r>
            <a:r>
              <a:rPr sz="900" spc="160">
                <a:solidFill>
                  <a:srgbClr val="000000"/>
                </a:solidFill>
                <a:latin typeface="Arial"/>
                <a:cs typeface="Arial"/>
              </a:rPr>
              <a:t> </a:t>
            </a:r>
            <a:r>
              <a:rPr sz="900" dirty="0">
                <a:solidFill>
                  <a:srgbClr val="000000"/>
                </a:solidFill>
                <a:latin typeface="Arial"/>
                <a:cs typeface="Arial"/>
              </a:rPr>
              <a:t>e</a:t>
            </a:r>
            <a:r>
              <a:rPr sz="900" spc="159" dirty="0">
                <a:solidFill>
                  <a:srgbClr val="000000"/>
                </a:solidFill>
                <a:latin typeface="Arial"/>
                <a:cs typeface="Arial"/>
              </a:rPr>
              <a:t> </a:t>
            </a:r>
            <a:r>
              <a:rPr sz="900" dirty="0">
                <a:solidFill>
                  <a:srgbClr val="000000"/>
                </a:solidFill>
                <a:latin typeface="Arial"/>
                <a:cs typeface="Arial"/>
              </a:rPr>
              <a:t>o</a:t>
            </a:r>
          </a:p>
          <a:p>
            <a:pPr marL="228600" marR="0">
              <a:lnSpc>
                <a:spcPts val="1005"/>
              </a:lnSpc>
              <a:spcBef>
                <a:spcPts val="194"/>
              </a:spcBef>
              <a:spcAft>
                <a:spcPts val="0"/>
              </a:spcAft>
            </a:pPr>
            <a:r>
              <a:rPr sz="900" dirty="0">
                <a:solidFill>
                  <a:srgbClr val="000000"/>
                </a:solidFill>
                <a:latin typeface="Arial"/>
                <a:cs typeface="Arial"/>
              </a:rPr>
              <a:t>veículo</a:t>
            </a:r>
            <a:r>
              <a:rPr sz="900" spc="-10" dirty="0">
                <a:solidFill>
                  <a:srgbClr val="000000"/>
                </a:solidFill>
                <a:latin typeface="Arial"/>
                <a:cs typeface="Arial"/>
              </a:rPr>
              <a:t> </a:t>
            </a:r>
            <a:r>
              <a:rPr sz="900" dirty="0">
                <a:solidFill>
                  <a:srgbClr val="000000"/>
                </a:solidFill>
                <a:latin typeface="Arial"/>
                <a:cs typeface="Arial"/>
              </a:rPr>
              <a:t>iniciará a sua marcha</a:t>
            </a:r>
            <a:r>
              <a:rPr sz="900" spc="20" dirty="0">
                <a:solidFill>
                  <a:srgbClr val="000000"/>
                </a:solidFill>
                <a:latin typeface="Arial"/>
                <a:cs typeface="Arial"/>
              </a:rPr>
              <a:t> </a:t>
            </a:r>
            <a:r>
              <a:rPr sz="900" dirty="0">
                <a:solidFill>
                  <a:srgbClr val="000000"/>
                </a:solidFill>
                <a:latin typeface="Arial"/>
                <a:cs typeface="Arial"/>
              </a:rPr>
              <a:t>lentamente.</a:t>
            </a:r>
          </a:p>
        </p:txBody>
      </p:sp>
      <p:sp>
        <p:nvSpPr>
          <p:cNvPr id="15" name="object 15"/>
          <p:cNvSpPr txBox="1"/>
          <p:nvPr/>
        </p:nvSpPr>
        <p:spPr>
          <a:xfrm>
            <a:off x="4199069" y="2922045"/>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6" name="object 16"/>
          <p:cNvSpPr txBox="1"/>
          <p:nvPr/>
        </p:nvSpPr>
        <p:spPr>
          <a:xfrm>
            <a:off x="769924" y="2413032"/>
            <a:ext cx="2979382"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-Use</a:t>
            </a:r>
            <a:r>
              <a:rPr sz="900" spc="354" dirty="0">
                <a:solidFill>
                  <a:srgbClr val="000000"/>
                </a:solidFill>
                <a:latin typeface="Arial"/>
                <a:cs typeface="Arial"/>
              </a:rPr>
              <a:t> </a:t>
            </a:r>
            <a:r>
              <a:rPr sz="900" dirty="0">
                <a:solidFill>
                  <a:srgbClr val="000000"/>
                </a:solidFill>
                <a:latin typeface="Arial"/>
                <a:cs typeface="Arial"/>
              </a:rPr>
              <a:t>capacete,</a:t>
            </a:r>
            <a:r>
              <a:rPr sz="900" spc="362" dirty="0">
                <a:solidFill>
                  <a:srgbClr val="000000"/>
                </a:solidFill>
                <a:latin typeface="Arial"/>
                <a:cs typeface="Arial"/>
              </a:rPr>
              <a:t> </a:t>
            </a:r>
            <a:r>
              <a:rPr sz="900" dirty="0">
                <a:solidFill>
                  <a:srgbClr val="000000"/>
                </a:solidFill>
                <a:latin typeface="Arial"/>
                <a:cs typeface="Arial"/>
              </a:rPr>
              <a:t>luvas,</a:t>
            </a:r>
            <a:r>
              <a:rPr sz="900" spc="361" dirty="0">
                <a:solidFill>
                  <a:srgbClr val="000000"/>
                </a:solidFill>
                <a:latin typeface="Arial"/>
                <a:cs typeface="Arial"/>
              </a:rPr>
              <a:t> </a:t>
            </a:r>
            <a:r>
              <a:rPr sz="900" dirty="0">
                <a:solidFill>
                  <a:srgbClr val="000000"/>
                </a:solidFill>
                <a:latin typeface="Arial"/>
                <a:cs typeface="Arial"/>
              </a:rPr>
              <a:t>botas,</a:t>
            </a:r>
            <a:r>
              <a:rPr sz="900" spc="364" dirty="0">
                <a:solidFill>
                  <a:srgbClr val="000000"/>
                </a:solidFill>
                <a:latin typeface="Arial"/>
                <a:cs typeface="Arial"/>
              </a:rPr>
              <a:t> </a:t>
            </a:r>
            <a:r>
              <a:rPr sz="900" dirty="0">
                <a:solidFill>
                  <a:srgbClr val="000000"/>
                </a:solidFill>
                <a:latin typeface="Arial"/>
                <a:cs typeface="Arial"/>
              </a:rPr>
              <a:t>roupa</a:t>
            </a:r>
            <a:r>
              <a:rPr sz="900" spc="376" dirty="0">
                <a:solidFill>
                  <a:srgbClr val="000000"/>
                </a:solidFill>
                <a:latin typeface="Arial"/>
                <a:cs typeface="Arial"/>
              </a:rPr>
              <a:t> </a:t>
            </a:r>
            <a:r>
              <a:rPr sz="900" dirty="0">
                <a:solidFill>
                  <a:srgbClr val="000000"/>
                </a:solidFill>
                <a:latin typeface="Arial"/>
                <a:cs typeface="Arial"/>
              </a:rPr>
              <a:t>de</a:t>
            </a:r>
            <a:r>
              <a:rPr sz="900" spc="384" dirty="0">
                <a:solidFill>
                  <a:srgbClr val="000000"/>
                </a:solidFill>
                <a:latin typeface="Arial"/>
                <a:cs typeface="Arial"/>
              </a:rPr>
              <a:t> </a:t>
            </a:r>
            <a:r>
              <a:rPr sz="900" dirty="0">
                <a:solidFill>
                  <a:srgbClr val="000000"/>
                </a:solidFill>
                <a:latin typeface="Arial"/>
                <a:cs typeface="Arial"/>
              </a:rPr>
              <a:t>proteção</a:t>
            </a:r>
            <a:r>
              <a:rPr sz="900" spc="365" dirty="0">
                <a:solidFill>
                  <a:srgbClr val="000000"/>
                </a:solidFill>
                <a:latin typeface="Arial"/>
                <a:cs typeface="Arial"/>
              </a:rPr>
              <a:t> </a:t>
            </a:r>
            <a:r>
              <a:rPr sz="900" dirty="0">
                <a:solidFill>
                  <a:srgbClr val="000000"/>
                </a:solidFill>
                <a:latin typeface="Arial"/>
                <a:cs typeface="Arial"/>
              </a:rPr>
              <a:t>e</a:t>
            </a:r>
          </a:p>
          <a:p>
            <a:pPr marL="228600" marR="0">
              <a:lnSpc>
                <a:spcPts val="1005"/>
              </a:lnSpc>
              <a:spcBef>
                <a:spcPts val="194"/>
              </a:spcBef>
              <a:spcAft>
                <a:spcPts val="0"/>
              </a:spcAft>
            </a:pPr>
            <a:r>
              <a:rPr sz="900" dirty="0">
                <a:solidFill>
                  <a:srgbClr val="000000"/>
                </a:solidFill>
                <a:latin typeface="Arial"/>
                <a:cs typeface="Arial"/>
              </a:rPr>
              <a:t>calças</a:t>
            </a:r>
            <a:r>
              <a:rPr sz="900" spc="17" dirty="0">
                <a:solidFill>
                  <a:srgbClr val="000000"/>
                </a:solidFill>
                <a:latin typeface="Arial"/>
                <a:cs typeface="Arial"/>
              </a:rPr>
              <a:t> </a:t>
            </a:r>
            <a:r>
              <a:rPr sz="900" dirty="0">
                <a:solidFill>
                  <a:srgbClr val="000000"/>
                </a:solidFill>
                <a:latin typeface="Arial"/>
                <a:cs typeface="Arial"/>
              </a:rPr>
              <a:t>compridas</a:t>
            </a:r>
            <a:r>
              <a:rPr sz="900" spc="30" dirty="0">
                <a:solidFill>
                  <a:srgbClr val="000000"/>
                </a:solidFill>
                <a:latin typeface="Arial"/>
                <a:cs typeface="Arial"/>
              </a:rPr>
              <a:t> </a:t>
            </a:r>
            <a:r>
              <a:rPr sz="900" dirty="0">
                <a:solidFill>
                  <a:srgbClr val="000000"/>
                </a:solidFill>
                <a:latin typeface="Arial"/>
                <a:cs typeface="Arial"/>
              </a:rPr>
              <a:t>antes</a:t>
            </a:r>
            <a:r>
              <a:rPr sz="900" spc="31" dirty="0">
                <a:solidFill>
                  <a:srgbClr val="000000"/>
                </a:solidFill>
                <a:latin typeface="Arial"/>
                <a:cs typeface="Arial"/>
              </a:rPr>
              <a:t> </a:t>
            </a:r>
            <a:r>
              <a:rPr sz="900" dirty="0">
                <a:solidFill>
                  <a:srgbClr val="000000"/>
                </a:solidFill>
                <a:latin typeface="Arial"/>
                <a:cs typeface="Arial"/>
              </a:rPr>
              <a:t>de</a:t>
            </a:r>
            <a:r>
              <a:rPr sz="900" spc="36" dirty="0">
                <a:solidFill>
                  <a:srgbClr val="000000"/>
                </a:solidFill>
                <a:latin typeface="Arial"/>
                <a:cs typeface="Arial"/>
              </a:rPr>
              <a:t> </a:t>
            </a:r>
            <a:r>
              <a:rPr sz="900" dirty="0">
                <a:solidFill>
                  <a:srgbClr val="000000"/>
                </a:solidFill>
                <a:latin typeface="Arial"/>
                <a:cs typeface="Arial"/>
              </a:rPr>
              <a:t>conduzir,</a:t>
            </a:r>
            <a:r>
              <a:rPr sz="900" spc="27" dirty="0">
                <a:solidFill>
                  <a:srgbClr val="000000"/>
                </a:solidFill>
                <a:latin typeface="Arial"/>
                <a:cs typeface="Arial"/>
              </a:rPr>
              <a:t> </a:t>
            </a:r>
            <a:r>
              <a:rPr sz="900" dirty="0">
                <a:solidFill>
                  <a:srgbClr val="000000"/>
                </a:solidFill>
                <a:latin typeface="Arial"/>
                <a:cs typeface="Arial"/>
              </a:rPr>
              <a:t>mesmo</a:t>
            </a:r>
            <a:r>
              <a:rPr sz="900" spc="29" dirty="0">
                <a:solidFill>
                  <a:srgbClr val="000000"/>
                </a:solidFill>
                <a:latin typeface="Arial"/>
                <a:cs typeface="Arial"/>
              </a:rPr>
              <a:t> </a:t>
            </a:r>
            <a:r>
              <a:rPr sz="900" dirty="0">
                <a:solidFill>
                  <a:srgbClr val="000000"/>
                </a:solidFill>
                <a:latin typeface="Arial"/>
                <a:cs typeface="Arial"/>
              </a:rPr>
              <a:t>se</a:t>
            </a:r>
            <a:r>
              <a:rPr sz="900" spc="23" dirty="0">
                <a:solidFill>
                  <a:srgbClr val="000000"/>
                </a:solidFill>
                <a:latin typeface="Arial"/>
                <a:cs typeface="Arial"/>
              </a:rPr>
              <a:t> </a:t>
            </a:r>
            <a:r>
              <a:rPr sz="900" dirty="0">
                <a:solidFill>
                  <a:srgbClr val="000000"/>
                </a:solidFill>
                <a:latin typeface="Arial"/>
                <a:cs typeface="Arial"/>
              </a:rPr>
              <a:t>for</a:t>
            </a:r>
          </a:p>
          <a:p>
            <a:pPr marL="228600" marR="0">
              <a:lnSpc>
                <a:spcPts val="1005"/>
              </a:lnSpc>
              <a:spcBef>
                <a:spcPts val="194"/>
              </a:spcBef>
              <a:spcAft>
                <a:spcPts val="0"/>
              </a:spcAft>
            </a:pPr>
            <a:r>
              <a:rPr sz="900" dirty="0">
                <a:solidFill>
                  <a:srgbClr val="000000"/>
                </a:solidFill>
                <a:latin typeface="Arial"/>
                <a:cs typeface="Arial"/>
              </a:rPr>
              <a:t>um trajeto curto.</a:t>
            </a:r>
          </a:p>
        </p:txBody>
      </p:sp>
      <p:sp>
        <p:nvSpPr>
          <p:cNvPr id="17" name="object 17"/>
          <p:cNvSpPr txBox="1"/>
          <p:nvPr/>
        </p:nvSpPr>
        <p:spPr>
          <a:xfrm>
            <a:off x="3997647" y="3161792"/>
            <a:ext cx="3157435"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Antes</a:t>
            </a:r>
            <a:r>
              <a:rPr sz="1000" spc="113" dirty="0">
                <a:solidFill>
                  <a:srgbClr val="000000"/>
                </a:solidFill>
                <a:latin typeface="Arial"/>
                <a:cs typeface="Arial"/>
              </a:rPr>
              <a:t> </a:t>
            </a:r>
            <a:r>
              <a:rPr sz="1000" dirty="0">
                <a:solidFill>
                  <a:srgbClr val="000000"/>
                </a:solidFill>
                <a:latin typeface="Arial"/>
                <a:cs typeface="Arial"/>
              </a:rPr>
              <a:t>de</a:t>
            </a:r>
            <a:r>
              <a:rPr sz="1000" spc="95" dirty="0">
                <a:solidFill>
                  <a:srgbClr val="000000"/>
                </a:solidFill>
                <a:latin typeface="Arial"/>
                <a:cs typeface="Arial"/>
              </a:rPr>
              <a:t> </a:t>
            </a:r>
            <a:r>
              <a:rPr sz="1000" dirty="0">
                <a:solidFill>
                  <a:srgbClr val="000000"/>
                </a:solidFill>
                <a:latin typeface="Arial"/>
                <a:cs typeface="Arial"/>
              </a:rPr>
              <a:t>começar,</a:t>
            </a:r>
            <a:r>
              <a:rPr sz="1000" spc="105" dirty="0">
                <a:solidFill>
                  <a:srgbClr val="000000"/>
                </a:solidFill>
                <a:latin typeface="Arial"/>
                <a:cs typeface="Arial"/>
              </a:rPr>
              <a:t> </a:t>
            </a:r>
            <a:r>
              <a:rPr sz="1000" dirty="0">
                <a:solidFill>
                  <a:srgbClr val="000000"/>
                </a:solidFill>
                <a:latin typeface="Arial"/>
                <a:cs typeface="Arial"/>
              </a:rPr>
              <a:t>recolha</a:t>
            </a:r>
            <a:r>
              <a:rPr sz="1000" spc="110" dirty="0">
                <a:solidFill>
                  <a:srgbClr val="000000"/>
                </a:solidFill>
                <a:latin typeface="Arial"/>
                <a:cs typeface="Arial"/>
              </a:rPr>
              <a:t> </a:t>
            </a:r>
            <a:r>
              <a:rPr sz="1000" dirty="0">
                <a:solidFill>
                  <a:srgbClr val="000000"/>
                </a:solidFill>
                <a:latin typeface="Arial"/>
                <a:cs typeface="Arial"/>
              </a:rPr>
              <a:t>o</a:t>
            </a:r>
            <a:r>
              <a:rPr sz="1000" spc="101" dirty="0">
                <a:solidFill>
                  <a:srgbClr val="000000"/>
                </a:solidFill>
                <a:latin typeface="Arial"/>
                <a:cs typeface="Arial"/>
              </a:rPr>
              <a:t> </a:t>
            </a:r>
            <a:r>
              <a:rPr sz="1000" dirty="0">
                <a:solidFill>
                  <a:srgbClr val="000000"/>
                </a:solidFill>
                <a:latin typeface="Arial"/>
                <a:cs typeface="Arial"/>
              </a:rPr>
              <a:t>descanso</a:t>
            </a:r>
            <a:r>
              <a:rPr sz="1000" spc="102" dirty="0">
                <a:solidFill>
                  <a:srgbClr val="000000"/>
                </a:solidFill>
                <a:latin typeface="Arial"/>
                <a:cs typeface="Arial"/>
              </a:rPr>
              <a:t> </a:t>
            </a:r>
            <a:r>
              <a:rPr sz="1000" dirty="0">
                <a:solidFill>
                  <a:srgbClr val="000000"/>
                </a:solidFill>
                <a:latin typeface="Arial"/>
                <a:cs typeface="Arial"/>
              </a:rPr>
              <a:t>lateral,</a:t>
            </a:r>
            <a:r>
              <a:rPr sz="1000" spc="104" dirty="0">
                <a:solidFill>
                  <a:srgbClr val="000000"/>
                </a:solidFill>
                <a:latin typeface="Arial"/>
                <a:cs typeface="Arial"/>
              </a:rPr>
              <a:t> </a:t>
            </a:r>
            <a:r>
              <a:rPr sz="1000" dirty="0">
                <a:solidFill>
                  <a:srgbClr val="000000"/>
                </a:solidFill>
                <a:latin typeface="Arial"/>
                <a:cs typeface="Arial"/>
              </a:rPr>
              <a:t>caso</a:t>
            </a:r>
          </a:p>
          <a:p>
            <a:pPr marL="0" marR="0">
              <a:lnSpc>
                <a:spcPts val="1112"/>
              </a:lnSpc>
              <a:spcBef>
                <a:spcPts val="87"/>
              </a:spcBef>
              <a:spcAft>
                <a:spcPts val="0"/>
              </a:spcAft>
            </a:pPr>
            <a:r>
              <a:rPr sz="1000" dirty="0">
                <a:solidFill>
                  <a:srgbClr val="000000"/>
                </a:solidFill>
                <a:latin typeface="Arial"/>
                <a:cs typeface="Arial"/>
              </a:rPr>
              <a:t>contrário,</a:t>
            </a:r>
            <a:r>
              <a:rPr sz="1000" spc="20" dirty="0">
                <a:solidFill>
                  <a:srgbClr val="000000"/>
                </a:solidFill>
                <a:latin typeface="Arial"/>
                <a:cs typeface="Arial"/>
              </a:rPr>
              <a:t> </a:t>
            </a:r>
            <a:r>
              <a:rPr sz="1000" dirty="0">
                <a:solidFill>
                  <a:srgbClr val="000000"/>
                </a:solidFill>
                <a:latin typeface="Arial"/>
                <a:cs typeface="Arial"/>
              </a:rPr>
              <a:t>quando</a:t>
            </a:r>
            <a:r>
              <a:rPr sz="1000" spc="13" dirty="0">
                <a:solidFill>
                  <a:srgbClr val="000000"/>
                </a:solidFill>
                <a:latin typeface="Arial"/>
                <a:cs typeface="Arial"/>
              </a:rPr>
              <a:t> </a:t>
            </a:r>
            <a:r>
              <a:rPr sz="1000">
                <a:solidFill>
                  <a:srgbClr val="000000"/>
                </a:solidFill>
                <a:latin typeface="Arial"/>
                <a:cs typeface="Arial"/>
              </a:rPr>
              <a:t>curvar</a:t>
            </a:r>
            <a:r>
              <a:rPr sz="1000" spc="10">
                <a:solidFill>
                  <a:srgbClr val="000000"/>
                </a:solidFill>
                <a:latin typeface="Arial"/>
                <a:cs typeface="Arial"/>
              </a:rPr>
              <a:t> </a:t>
            </a:r>
            <a:r>
              <a:rPr lang="pt-BR" sz="1000" spc="10" dirty="0">
                <a:solidFill>
                  <a:srgbClr val="000000"/>
                </a:solidFill>
                <a:latin typeface="Arial"/>
                <a:cs typeface="Arial"/>
              </a:rPr>
              <a:t>à</a:t>
            </a:r>
            <a:r>
              <a:rPr sz="1000" spc="17">
                <a:solidFill>
                  <a:srgbClr val="000000"/>
                </a:solidFill>
                <a:latin typeface="Arial"/>
                <a:cs typeface="Arial"/>
              </a:rPr>
              <a:t> </a:t>
            </a:r>
            <a:r>
              <a:rPr sz="1000" dirty="0">
                <a:solidFill>
                  <a:srgbClr val="000000"/>
                </a:solidFill>
                <a:latin typeface="Arial"/>
                <a:cs typeface="Arial"/>
              </a:rPr>
              <a:t>esquerda o</a:t>
            </a:r>
            <a:r>
              <a:rPr sz="1000" spc="16" dirty="0">
                <a:solidFill>
                  <a:srgbClr val="000000"/>
                </a:solidFill>
                <a:latin typeface="Arial"/>
                <a:cs typeface="Arial"/>
              </a:rPr>
              <a:t> </a:t>
            </a:r>
            <a:r>
              <a:rPr sz="1000" dirty="0">
                <a:solidFill>
                  <a:srgbClr val="000000"/>
                </a:solidFill>
                <a:latin typeface="Arial"/>
                <a:cs typeface="Arial"/>
              </a:rPr>
              <a:t>suporte</a:t>
            </a:r>
            <a:r>
              <a:rPr sz="1000" spc="19" dirty="0">
                <a:solidFill>
                  <a:srgbClr val="000000"/>
                </a:solidFill>
                <a:latin typeface="Arial"/>
                <a:cs typeface="Arial"/>
              </a:rPr>
              <a:t> </a:t>
            </a:r>
            <a:r>
              <a:rPr sz="1000" dirty="0">
                <a:solidFill>
                  <a:srgbClr val="000000"/>
                </a:solidFill>
                <a:latin typeface="Arial"/>
                <a:cs typeface="Arial"/>
              </a:rPr>
              <a:t>lateral</a:t>
            </a:r>
          </a:p>
          <a:p>
            <a:pPr marL="0" marR="0">
              <a:lnSpc>
                <a:spcPts val="1112"/>
              </a:lnSpc>
              <a:spcBef>
                <a:spcPts val="87"/>
              </a:spcBef>
              <a:spcAft>
                <a:spcPts val="0"/>
              </a:spcAft>
            </a:pPr>
            <a:r>
              <a:rPr sz="1000" dirty="0">
                <a:solidFill>
                  <a:srgbClr val="000000"/>
                </a:solidFill>
                <a:latin typeface="Arial"/>
                <a:cs typeface="Arial"/>
              </a:rPr>
              <a:t>pode tocar no</a:t>
            </a:r>
            <a:r>
              <a:rPr sz="1000" spc="-12" dirty="0">
                <a:solidFill>
                  <a:srgbClr val="000000"/>
                </a:solidFill>
                <a:latin typeface="Arial"/>
                <a:cs typeface="Arial"/>
              </a:rPr>
              <a:t> </a:t>
            </a:r>
            <a:r>
              <a:rPr sz="1000" dirty="0">
                <a:solidFill>
                  <a:srgbClr val="000000"/>
                </a:solidFill>
                <a:latin typeface="Arial"/>
                <a:cs typeface="Arial"/>
              </a:rPr>
              <a:t>solo e provocar um acidente.</a:t>
            </a:r>
          </a:p>
        </p:txBody>
      </p:sp>
      <p:sp>
        <p:nvSpPr>
          <p:cNvPr id="18" name="object 18"/>
          <p:cNvSpPr txBox="1"/>
          <p:nvPr/>
        </p:nvSpPr>
        <p:spPr>
          <a:xfrm>
            <a:off x="769924" y="2946432"/>
            <a:ext cx="297751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spc="12" dirty="0">
                <a:solidFill>
                  <a:srgbClr val="000000"/>
                </a:solidFill>
                <a:latin typeface="Arial"/>
                <a:cs typeface="Arial"/>
              </a:rPr>
              <a:t>-Se</a:t>
            </a:r>
            <a:r>
              <a:rPr sz="900" spc="160" dirty="0">
                <a:solidFill>
                  <a:srgbClr val="000000"/>
                </a:solidFill>
                <a:latin typeface="Arial"/>
                <a:cs typeface="Arial"/>
              </a:rPr>
              <a:t> </a:t>
            </a:r>
            <a:r>
              <a:rPr sz="900" dirty="0">
                <a:solidFill>
                  <a:srgbClr val="000000"/>
                </a:solidFill>
                <a:latin typeface="Arial"/>
                <a:cs typeface="Arial"/>
              </a:rPr>
              <a:t>conduzir</a:t>
            </a:r>
            <a:r>
              <a:rPr sz="900" spc="157" dirty="0">
                <a:solidFill>
                  <a:srgbClr val="000000"/>
                </a:solidFill>
                <a:latin typeface="Arial"/>
                <a:cs typeface="Arial"/>
              </a:rPr>
              <a:t> </a:t>
            </a:r>
            <a:r>
              <a:rPr sz="900" dirty="0">
                <a:solidFill>
                  <a:srgbClr val="000000"/>
                </a:solidFill>
                <a:latin typeface="Arial"/>
                <a:cs typeface="Arial"/>
              </a:rPr>
              <a:t>depressa,</a:t>
            </a:r>
            <a:r>
              <a:rPr sz="900" spc="172" dirty="0">
                <a:solidFill>
                  <a:srgbClr val="000000"/>
                </a:solidFill>
                <a:latin typeface="Arial"/>
                <a:cs typeface="Arial"/>
              </a:rPr>
              <a:t> </a:t>
            </a:r>
            <a:r>
              <a:rPr sz="900" dirty="0">
                <a:solidFill>
                  <a:srgbClr val="000000"/>
                </a:solidFill>
                <a:latin typeface="Arial"/>
                <a:cs typeface="Arial"/>
              </a:rPr>
              <a:t>preste</a:t>
            </a:r>
            <a:r>
              <a:rPr sz="900" spc="163" dirty="0">
                <a:solidFill>
                  <a:srgbClr val="000000"/>
                </a:solidFill>
                <a:latin typeface="Arial"/>
                <a:cs typeface="Arial"/>
              </a:rPr>
              <a:t> </a:t>
            </a:r>
            <a:r>
              <a:rPr sz="900" dirty="0">
                <a:solidFill>
                  <a:srgbClr val="000000"/>
                </a:solidFill>
                <a:latin typeface="Arial"/>
                <a:cs typeface="Arial"/>
              </a:rPr>
              <a:t>atenção</a:t>
            </a:r>
            <a:r>
              <a:rPr sz="900" spc="160" dirty="0">
                <a:solidFill>
                  <a:srgbClr val="000000"/>
                </a:solidFill>
                <a:latin typeface="Arial"/>
                <a:cs typeface="Arial"/>
              </a:rPr>
              <a:t> </a:t>
            </a:r>
            <a:r>
              <a:rPr sz="900" dirty="0">
                <a:solidFill>
                  <a:srgbClr val="000000"/>
                </a:solidFill>
                <a:latin typeface="Arial"/>
                <a:cs typeface="Arial"/>
              </a:rPr>
              <a:t>aos</a:t>
            </a:r>
            <a:r>
              <a:rPr sz="900" spc="160" dirty="0">
                <a:solidFill>
                  <a:srgbClr val="000000"/>
                </a:solidFill>
                <a:latin typeface="Arial"/>
                <a:cs typeface="Arial"/>
              </a:rPr>
              <a:t> </a:t>
            </a:r>
            <a:r>
              <a:rPr sz="900" dirty="0">
                <a:solidFill>
                  <a:srgbClr val="000000"/>
                </a:solidFill>
                <a:latin typeface="Arial"/>
                <a:cs typeface="Arial"/>
              </a:rPr>
              <a:t>seguintes</a:t>
            </a:r>
          </a:p>
          <a:p>
            <a:pPr marL="228600" marR="0">
              <a:lnSpc>
                <a:spcPts val="1005"/>
              </a:lnSpc>
              <a:spcBef>
                <a:spcPts val="194"/>
              </a:spcBef>
              <a:spcAft>
                <a:spcPts val="0"/>
              </a:spcAft>
            </a:pPr>
            <a:r>
              <a:rPr sz="900" dirty="0">
                <a:solidFill>
                  <a:srgbClr val="000000"/>
                </a:solidFill>
                <a:latin typeface="Arial"/>
                <a:cs typeface="Arial"/>
              </a:rPr>
              <a:t>fatores que são prejudiciais para a sua condução.</a:t>
            </a:r>
          </a:p>
        </p:txBody>
      </p:sp>
      <p:sp>
        <p:nvSpPr>
          <p:cNvPr id="19" name="object 19"/>
          <p:cNvSpPr txBox="1"/>
          <p:nvPr/>
        </p:nvSpPr>
        <p:spPr>
          <a:xfrm>
            <a:off x="1227124" y="3327432"/>
            <a:ext cx="2522872" cy="175896"/>
          </a:xfrm>
          <a:prstGeom prst="rect">
            <a:avLst/>
          </a:prstGeom>
        </p:spPr>
        <p:txBody>
          <a:bodyPr vert="horz" wrap="square" lIns="0" tIns="0" rIns="0" bIns="0" rtlCol="0">
            <a:spAutoFit/>
          </a:bodyPr>
          <a:lstStyle/>
          <a:p>
            <a:pPr marL="0" marR="0">
              <a:lnSpc>
                <a:spcPts val="1019"/>
              </a:lnSpc>
              <a:spcBef>
                <a:spcPts val="0"/>
              </a:spcBef>
              <a:spcAft>
                <a:spcPts val="0"/>
              </a:spcAft>
            </a:pPr>
            <a:r>
              <a:rPr sz="900" dirty="0">
                <a:solidFill>
                  <a:srgbClr val="000000"/>
                </a:solidFill>
                <a:latin typeface="HFJONE+CourierNewPSMT"/>
                <a:cs typeface="HFJONE+CourierNewPSMT"/>
              </a:rPr>
              <a:t>o</a:t>
            </a:r>
            <a:r>
              <a:rPr sz="900" spc="207" dirty="0">
                <a:solidFill>
                  <a:srgbClr val="000000"/>
                </a:solidFill>
                <a:latin typeface="Times New Roman"/>
                <a:cs typeface="Times New Roman"/>
              </a:rPr>
              <a:t> </a:t>
            </a:r>
            <a:r>
              <a:rPr sz="900" dirty="0">
                <a:solidFill>
                  <a:srgbClr val="000000"/>
                </a:solidFill>
                <a:latin typeface="Arial"/>
                <a:cs typeface="Arial"/>
              </a:rPr>
              <a:t>Ajuste</a:t>
            </a:r>
            <a:r>
              <a:rPr sz="900" spc="231" dirty="0">
                <a:solidFill>
                  <a:srgbClr val="000000"/>
                </a:solidFill>
                <a:latin typeface="Arial"/>
                <a:cs typeface="Arial"/>
              </a:rPr>
              <a:t> </a:t>
            </a:r>
            <a:r>
              <a:rPr sz="900" dirty="0">
                <a:solidFill>
                  <a:srgbClr val="000000"/>
                </a:solidFill>
                <a:latin typeface="Arial"/>
                <a:cs typeface="Arial"/>
              </a:rPr>
              <a:t>incorreto</a:t>
            </a:r>
            <a:r>
              <a:rPr sz="900" spc="232" dirty="0">
                <a:solidFill>
                  <a:srgbClr val="000000"/>
                </a:solidFill>
                <a:latin typeface="Arial"/>
                <a:cs typeface="Arial"/>
              </a:rPr>
              <a:t> </a:t>
            </a:r>
            <a:r>
              <a:rPr sz="900" dirty="0">
                <a:solidFill>
                  <a:srgbClr val="000000"/>
                </a:solidFill>
                <a:latin typeface="Arial"/>
                <a:cs typeface="Arial"/>
              </a:rPr>
              <a:t>da</a:t>
            </a:r>
            <a:r>
              <a:rPr sz="900" spc="217" dirty="0">
                <a:solidFill>
                  <a:srgbClr val="000000"/>
                </a:solidFill>
                <a:latin typeface="Arial"/>
                <a:cs typeface="Arial"/>
              </a:rPr>
              <a:t> </a:t>
            </a:r>
            <a:r>
              <a:rPr sz="900" dirty="0">
                <a:solidFill>
                  <a:srgbClr val="000000"/>
                </a:solidFill>
                <a:latin typeface="Arial"/>
                <a:cs typeface="Arial"/>
              </a:rPr>
              <a:t>pré-carga</a:t>
            </a:r>
            <a:r>
              <a:rPr sz="900" spc="230" dirty="0">
                <a:solidFill>
                  <a:srgbClr val="000000"/>
                </a:solidFill>
                <a:latin typeface="Arial"/>
                <a:cs typeface="Arial"/>
              </a:rPr>
              <a:t> </a:t>
            </a:r>
            <a:r>
              <a:rPr sz="900" dirty="0">
                <a:solidFill>
                  <a:srgbClr val="000000"/>
                </a:solidFill>
                <a:latin typeface="Arial"/>
                <a:cs typeface="Arial"/>
              </a:rPr>
              <a:t>da</a:t>
            </a:r>
            <a:r>
              <a:rPr sz="900" spc="225" dirty="0">
                <a:solidFill>
                  <a:srgbClr val="000000"/>
                </a:solidFill>
                <a:latin typeface="Arial"/>
                <a:cs typeface="Arial"/>
              </a:rPr>
              <a:t> </a:t>
            </a:r>
            <a:r>
              <a:rPr sz="900" dirty="0">
                <a:solidFill>
                  <a:srgbClr val="000000"/>
                </a:solidFill>
                <a:latin typeface="Arial"/>
                <a:cs typeface="Arial"/>
              </a:rPr>
              <a:t>mola</a:t>
            </a:r>
            <a:r>
              <a:rPr sz="900" spc="219" dirty="0">
                <a:solidFill>
                  <a:srgbClr val="000000"/>
                </a:solidFill>
                <a:latin typeface="Arial"/>
                <a:cs typeface="Arial"/>
              </a:rPr>
              <a:t> </a:t>
            </a:r>
            <a:r>
              <a:rPr sz="900" dirty="0">
                <a:solidFill>
                  <a:srgbClr val="000000"/>
                </a:solidFill>
                <a:latin typeface="Arial"/>
                <a:cs typeface="Arial"/>
              </a:rPr>
              <a:t>do</a:t>
            </a:r>
          </a:p>
        </p:txBody>
      </p:sp>
      <p:sp>
        <p:nvSpPr>
          <p:cNvPr id="20" name="object 20"/>
          <p:cNvSpPr txBox="1"/>
          <p:nvPr/>
        </p:nvSpPr>
        <p:spPr>
          <a:xfrm>
            <a:off x="1455674" y="3480213"/>
            <a:ext cx="82728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amortecedor.</a:t>
            </a:r>
          </a:p>
        </p:txBody>
      </p:sp>
      <p:sp>
        <p:nvSpPr>
          <p:cNvPr id="21" name="object 21"/>
          <p:cNvSpPr txBox="1"/>
          <p:nvPr/>
        </p:nvSpPr>
        <p:spPr>
          <a:xfrm>
            <a:off x="1227124" y="3708813"/>
            <a:ext cx="918673" cy="175896"/>
          </a:xfrm>
          <a:prstGeom prst="rect">
            <a:avLst/>
          </a:prstGeom>
        </p:spPr>
        <p:txBody>
          <a:bodyPr vert="horz" wrap="square" lIns="0" tIns="0" rIns="0" bIns="0" rtlCol="0">
            <a:spAutoFit/>
          </a:bodyPr>
          <a:lstStyle/>
          <a:p>
            <a:pPr marL="0" marR="0">
              <a:lnSpc>
                <a:spcPts val="1019"/>
              </a:lnSpc>
              <a:spcBef>
                <a:spcPts val="0"/>
              </a:spcBef>
              <a:spcAft>
                <a:spcPts val="0"/>
              </a:spcAft>
            </a:pPr>
            <a:r>
              <a:rPr sz="900" dirty="0">
                <a:solidFill>
                  <a:srgbClr val="000000"/>
                </a:solidFill>
                <a:latin typeface="HFJONE+CourierNewPSMT"/>
                <a:cs typeface="HFJONE+CourierNewPSMT"/>
              </a:rPr>
              <a:t>o</a:t>
            </a:r>
            <a:r>
              <a:rPr sz="900" spc="207" dirty="0">
                <a:solidFill>
                  <a:srgbClr val="000000"/>
                </a:solidFill>
                <a:latin typeface="Times New Roman"/>
                <a:cs typeface="Times New Roman"/>
              </a:rPr>
              <a:t> </a:t>
            </a:r>
            <a:r>
              <a:rPr sz="900" dirty="0">
                <a:solidFill>
                  <a:srgbClr val="000000"/>
                </a:solidFill>
                <a:latin typeface="Arial"/>
                <a:cs typeface="Arial"/>
              </a:rPr>
              <a:t>Roupa solta.</a:t>
            </a:r>
          </a:p>
        </p:txBody>
      </p:sp>
      <p:sp>
        <p:nvSpPr>
          <p:cNvPr id="22" name="object 22"/>
          <p:cNvSpPr txBox="1"/>
          <p:nvPr/>
        </p:nvSpPr>
        <p:spPr>
          <a:xfrm>
            <a:off x="1227124" y="3937413"/>
            <a:ext cx="2522187" cy="423193"/>
          </a:xfrm>
          <a:prstGeom prst="rect">
            <a:avLst/>
          </a:prstGeom>
        </p:spPr>
        <p:txBody>
          <a:bodyPr vert="horz" wrap="square" lIns="0" tIns="0" rIns="0" bIns="0" rtlCol="0">
            <a:spAutoFit/>
          </a:bodyPr>
          <a:lstStyle/>
          <a:p>
            <a:pPr marL="0" marR="0">
              <a:lnSpc>
                <a:spcPts val="1019"/>
              </a:lnSpc>
              <a:spcBef>
                <a:spcPts val="0"/>
              </a:spcBef>
              <a:spcAft>
                <a:spcPts val="0"/>
              </a:spcAft>
            </a:pPr>
            <a:r>
              <a:rPr sz="900" dirty="0">
                <a:solidFill>
                  <a:srgbClr val="000000"/>
                </a:solidFill>
                <a:latin typeface="HFJONE+CourierNewPSMT"/>
                <a:cs typeface="HFJONE+CourierNewPSMT"/>
              </a:rPr>
              <a:t>o</a:t>
            </a:r>
            <a:r>
              <a:rPr sz="900" spc="207" dirty="0">
                <a:solidFill>
                  <a:srgbClr val="000000"/>
                </a:solidFill>
                <a:latin typeface="Times New Roman"/>
                <a:cs typeface="Times New Roman"/>
              </a:rPr>
              <a:t> </a:t>
            </a:r>
            <a:r>
              <a:rPr sz="900" dirty="0">
                <a:solidFill>
                  <a:srgbClr val="000000"/>
                </a:solidFill>
                <a:latin typeface="Arial"/>
                <a:cs typeface="Arial"/>
              </a:rPr>
              <a:t>A</a:t>
            </a:r>
            <a:r>
              <a:rPr sz="900" spc="350" dirty="0">
                <a:solidFill>
                  <a:srgbClr val="000000"/>
                </a:solidFill>
                <a:latin typeface="Arial"/>
                <a:cs typeface="Arial"/>
              </a:rPr>
              <a:t> </a:t>
            </a:r>
            <a:r>
              <a:rPr sz="900" dirty="0">
                <a:solidFill>
                  <a:srgbClr val="000000"/>
                </a:solidFill>
                <a:latin typeface="Arial"/>
                <a:cs typeface="Arial"/>
              </a:rPr>
              <a:t>sobrecarga</a:t>
            </a:r>
            <a:r>
              <a:rPr sz="900" spc="339" dirty="0">
                <a:solidFill>
                  <a:srgbClr val="000000"/>
                </a:solidFill>
                <a:latin typeface="Arial"/>
                <a:cs typeface="Arial"/>
              </a:rPr>
              <a:t> </a:t>
            </a:r>
            <a:r>
              <a:rPr sz="900" spc="11" dirty="0">
                <a:solidFill>
                  <a:srgbClr val="000000"/>
                </a:solidFill>
                <a:latin typeface="Arial"/>
                <a:cs typeface="Arial"/>
              </a:rPr>
              <a:t>ou</a:t>
            </a:r>
            <a:r>
              <a:rPr sz="900" spc="328" dirty="0">
                <a:solidFill>
                  <a:srgbClr val="000000"/>
                </a:solidFill>
                <a:latin typeface="Arial"/>
                <a:cs typeface="Arial"/>
              </a:rPr>
              <a:t> </a:t>
            </a:r>
            <a:r>
              <a:rPr sz="900" dirty="0">
                <a:solidFill>
                  <a:srgbClr val="000000"/>
                </a:solidFill>
                <a:latin typeface="Arial"/>
                <a:cs typeface="Arial"/>
              </a:rPr>
              <a:t>a</a:t>
            </a:r>
            <a:r>
              <a:rPr sz="900" spc="359" dirty="0">
                <a:solidFill>
                  <a:srgbClr val="000000"/>
                </a:solidFill>
                <a:latin typeface="Arial"/>
                <a:cs typeface="Arial"/>
              </a:rPr>
              <a:t> </a:t>
            </a:r>
            <a:r>
              <a:rPr sz="900" dirty="0">
                <a:solidFill>
                  <a:srgbClr val="000000"/>
                </a:solidFill>
                <a:latin typeface="Arial"/>
                <a:cs typeface="Arial"/>
              </a:rPr>
              <a:t>carga</a:t>
            </a:r>
            <a:r>
              <a:rPr sz="900" spc="329" dirty="0">
                <a:solidFill>
                  <a:srgbClr val="000000"/>
                </a:solidFill>
                <a:latin typeface="Arial"/>
                <a:cs typeface="Arial"/>
              </a:rPr>
              <a:t> </a:t>
            </a:r>
            <a:r>
              <a:rPr sz="900" dirty="0">
                <a:solidFill>
                  <a:srgbClr val="000000"/>
                </a:solidFill>
                <a:latin typeface="Arial"/>
                <a:cs typeface="Arial"/>
              </a:rPr>
              <a:t>desequilibrada</a:t>
            </a:r>
          </a:p>
          <a:p>
            <a:pPr marL="228549" marR="0">
              <a:lnSpc>
                <a:spcPts val="1005"/>
              </a:lnSpc>
              <a:spcBef>
                <a:spcPts val="114"/>
              </a:spcBef>
              <a:spcAft>
                <a:spcPts val="0"/>
              </a:spcAft>
            </a:pPr>
            <a:r>
              <a:rPr sz="900" dirty="0">
                <a:solidFill>
                  <a:srgbClr val="000000"/>
                </a:solidFill>
                <a:latin typeface="Arial"/>
                <a:cs typeface="Arial"/>
              </a:rPr>
              <a:t>podem</a:t>
            </a:r>
            <a:r>
              <a:rPr sz="900" spc="31" dirty="0">
                <a:solidFill>
                  <a:srgbClr val="000000"/>
                </a:solidFill>
                <a:latin typeface="Arial"/>
                <a:cs typeface="Arial"/>
              </a:rPr>
              <a:t> </a:t>
            </a:r>
            <a:r>
              <a:rPr sz="900" dirty="0">
                <a:solidFill>
                  <a:srgbClr val="000000"/>
                </a:solidFill>
                <a:latin typeface="Arial"/>
                <a:cs typeface="Arial"/>
              </a:rPr>
              <a:t>ser</a:t>
            </a:r>
            <a:r>
              <a:rPr sz="900" spc="10" dirty="0">
                <a:solidFill>
                  <a:srgbClr val="000000"/>
                </a:solidFill>
                <a:latin typeface="Arial"/>
                <a:cs typeface="Arial"/>
              </a:rPr>
              <a:t> </a:t>
            </a:r>
            <a:r>
              <a:rPr sz="900" dirty="0">
                <a:solidFill>
                  <a:srgbClr val="000000"/>
                </a:solidFill>
                <a:latin typeface="Arial"/>
                <a:cs typeface="Arial"/>
              </a:rPr>
              <a:t>prejudiciais</a:t>
            </a:r>
            <a:r>
              <a:rPr sz="900" spc="18" dirty="0">
                <a:solidFill>
                  <a:srgbClr val="000000"/>
                </a:solidFill>
                <a:latin typeface="Arial"/>
                <a:cs typeface="Arial"/>
              </a:rPr>
              <a:t> </a:t>
            </a:r>
            <a:r>
              <a:rPr sz="900" dirty="0">
                <a:solidFill>
                  <a:srgbClr val="000000"/>
                </a:solidFill>
                <a:latin typeface="Arial"/>
                <a:cs typeface="Arial"/>
              </a:rPr>
              <a:t>para</a:t>
            </a:r>
            <a:r>
              <a:rPr sz="900" spc="26" dirty="0">
                <a:solidFill>
                  <a:srgbClr val="000000"/>
                </a:solidFill>
                <a:latin typeface="Arial"/>
                <a:cs typeface="Arial"/>
              </a:rPr>
              <a:t> </a:t>
            </a:r>
            <a:r>
              <a:rPr sz="900" dirty="0">
                <a:solidFill>
                  <a:srgbClr val="000000"/>
                </a:solidFill>
                <a:latin typeface="Arial"/>
                <a:cs typeface="Arial"/>
              </a:rPr>
              <a:t>a</a:t>
            </a:r>
            <a:r>
              <a:rPr sz="900" spc="15" dirty="0">
                <a:solidFill>
                  <a:srgbClr val="000000"/>
                </a:solidFill>
                <a:latin typeface="Arial"/>
                <a:cs typeface="Arial"/>
              </a:rPr>
              <a:t> </a:t>
            </a:r>
            <a:r>
              <a:rPr sz="900" dirty="0">
                <a:solidFill>
                  <a:srgbClr val="000000"/>
                </a:solidFill>
                <a:latin typeface="Arial"/>
                <a:cs typeface="Arial"/>
              </a:rPr>
              <a:t>condução</a:t>
            </a:r>
            <a:r>
              <a:rPr sz="900" spc="15" dirty="0">
                <a:solidFill>
                  <a:srgbClr val="000000"/>
                </a:solidFill>
                <a:latin typeface="Arial"/>
                <a:cs typeface="Arial"/>
              </a:rPr>
              <a:t> </a:t>
            </a:r>
            <a:r>
              <a:rPr sz="900" dirty="0">
                <a:solidFill>
                  <a:srgbClr val="000000"/>
                </a:solidFill>
                <a:latin typeface="Arial"/>
                <a:cs typeface="Arial"/>
              </a:rPr>
              <a:t>e</a:t>
            </a:r>
          </a:p>
          <a:p>
            <a:pPr marL="228549" marR="0">
              <a:lnSpc>
                <a:spcPts val="1005"/>
              </a:lnSpc>
              <a:spcBef>
                <a:spcPts val="194"/>
              </a:spcBef>
              <a:spcAft>
                <a:spcPts val="0"/>
              </a:spcAft>
            </a:pPr>
            <a:r>
              <a:rPr sz="900">
                <a:solidFill>
                  <a:srgbClr val="000000"/>
                </a:solidFill>
                <a:latin typeface="Arial"/>
                <a:cs typeface="Arial"/>
              </a:rPr>
              <a:t>o control</a:t>
            </a:r>
            <a:r>
              <a:rPr lang="pt-BR" sz="900">
                <a:solidFill>
                  <a:srgbClr val="000000"/>
                </a:solidFill>
                <a:latin typeface="Arial"/>
                <a:cs typeface="Arial"/>
              </a:rPr>
              <a:t>e</a:t>
            </a:r>
            <a:r>
              <a:rPr sz="900">
                <a:solidFill>
                  <a:srgbClr val="000000"/>
                </a:solidFill>
                <a:latin typeface="Arial"/>
                <a:cs typeface="Arial"/>
              </a:rPr>
              <a:t>.</a:t>
            </a:r>
            <a:endParaRPr sz="900" dirty="0">
              <a:solidFill>
                <a:srgbClr val="000000"/>
              </a:solidFill>
              <a:latin typeface="Arial"/>
              <a:cs typeface="Arial"/>
            </a:endParaRPr>
          </a:p>
        </p:txBody>
      </p:sp>
      <p:sp>
        <p:nvSpPr>
          <p:cNvPr id="23" name="object 23"/>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583438"/>
            <a:ext cx="3152267" cy="24603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3270884"/>
            <a:ext cx="3152267" cy="93606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2532604" cy="205184"/>
          </a:xfrm>
          <a:prstGeom prst="rect">
            <a:avLst/>
          </a:prstGeom>
        </p:spPr>
        <p:txBody>
          <a:bodyPr vert="horz" wrap="square" lIns="0" tIns="0" rIns="0" bIns="0" rtlCol="0">
            <a:spAutoFit/>
          </a:bodyPr>
          <a:lstStyle/>
          <a:p>
            <a:pPr marL="0" marR="0">
              <a:lnSpc>
                <a:spcPts val="1568"/>
              </a:lnSpc>
              <a:spcBef>
                <a:spcPts val="0"/>
              </a:spcBef>
              <a:spcAft>
                <a:spcPts val="0"/>
              </a:spcAft>
            </a:pPr>
            <a:r>
              <a:rPr lang="pt-BR" sz="1400" b="1" spc="-10">
                <a:solidFill>
                  <a:srgbClr val="000000"/>
                </a:solidFill>
                <a:latin typeface="Arial"/>
                <a:cs typeface="Arial"/>
              </a:rPr>
              <a:t>Frenagem</a:t>
            </a:r>
            <a:r>
              <a:rPr sz="1400" b="1">
                <a:solidFill>
                  <a:srgbClr val="000000"/>
                </a:solidFill>
                <a:latin typeface="Arial"/>
                <a:cs typeface="Arial"/>
              </a:rPr>
              <a:t> </a:t>
            </a:r>
            <a:r>
              <a:rPr sz="1400" b="1" dirty="0">
                <a:solidFill>
                  <a:srgbClr val="000000"/>
                </a:solidFill>
                <a:latin typeface="Arial"/>
                <a:cs typeface="Arial"/>
              </a:rPr>
              <a:t>e estacionamento</a:t>
            </a:r>
          </a:p>
        </p:txBody>
      </p:sp>
      <p:sp>
        <p:nvSpPr>
          <p:cNvPr id="7" name="object 7"/>
          <p:cNvSpPr txBox="1"/>
          <p:nvPr/>
        </p:nvSpPr>
        <p:spPr>
          <a:xfrm>
            <a:off x="4165981" y="5936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8" name="object 8"/>
          <p:cNvSpPr txBox="1"/>
          <p:nvPr/>
        </p:nvSpPr>
        <p:spPr>
          <a:xfrm>
            <a:off x="3964559" y="834688"/>
            <a:ext cx="3157282"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·Após</a:t>
            </a:r>
            <a:r>
              <a:rPr sz="1000" spc="326" dirty="0">
                <a:solidFill>
                  <a:srgbClr val="000000"/>
                </a:solidFill>
                <a:latin typeface="Arial"/>
                <a:cs typeface="Arial"/>
              </a:rPr>
              <a:t> </a:t>
            </a:r>
            <a:r>
              <a:rPr sz="1000" dirty="0">
                <a:solidFill>
                  <a:srgbClr val="000000"/>
                </a:solidFill>
                <a:latin typeface="Arial"/>
                <a:cs typeface="Arial"/>
              </a:rPr>
              <a:t>um</a:t>
            </a:r>
            <a:r>
              <a:rPr sz="1000" spc="317" dirty="0">
                <a:solidFill>
                  <a:srgbClr val="000000"/>
                </a:solidFill>
                <a:latin typeface="Arial"/>
                <a:cs typeface="Arial"/>
              </a:rPr>
              <a:t> </a:t>
            </a:r>
            <a:r>
              <a:rPr sz="1000" dirty="0">
                <a:solidFill>
                  <a:srgbClr val="000000"/>
                </a:solidFill>
                <a:latin typeface="Arial"/>
                <a:cs typeface="Arial"/>
              </a:rPr>
              <a:t>trajeto</a:t>
            </a:r>
            <a:r>
              <a:rPr sz="1000" spc="317" dirty="0">
                <a:solidFill>
                  <a:srgbClr val="000000"/>
                </a:solidFill>
                <a:latin typeface="Arial"/>
                <a:cs typeface="Arial"/>
              </a:rPr>
              <a:t> </a:t>
            </a:r>
            <a:r>
              <a:rPr sz="1000" dirty="0">
                <a:solidFill>
                  <a:srgbClr val="000000"/>
                </a:solidFill>
                <a:latin typeface="Arial"/>
                <a:cs typeface="Arial"/>
              </a:rPr>
              <a:t>longo,</a:t>
            </a:r>
            <a:r>
              <a:rPr sz="1000" spc="318" dirty="0">
                <a:solidFill>
                  <a:srgbClr val="000000"/>
                </a:solidFill>
                <a:latin typeface="Arial"/>
                <a:cs typeface="Arial"/>
              </a:rPr>
              <a:t> </a:t>
            </a:r>
            <a:r>
              <a:rPr sz="1000" dirty="0">
                <a:solidFill>
                  <a:srgbClr val="000000"/>
                </a:solidFill>
                <a:latin typeface="Arial"/>
                <a:cs typeface="Arial"/>
              </a:rPr>
              <a:t>tenha</a:t>
            </a:r>
            <a:r>
              <a:rPr sz="1000" spc="327" dirty="0">
                <a:solidFill>
                  <a:srgbClr val="000000"/>
                </a:solidFill>
                <a:latin typeface="Arial"/>
                <a:cs typeface="Arial"/>
              </a:rPr>
              <a:t> </a:t>
            </a:r>
            <a:r>
              <a:rPr sz="1000" dirty="0">
                <a:solidFill>
                  <a:srgbClr val="000000"/>
                </a:solidFill>
                <a:latin typeface="Arial"/>
                <a:cs typeface="Arial"/>
              </a:rPr>
              <a:t>em</a:t>
            </a:r>
            <a:r>
              <a:rPr sz="1000" spc="317" dirty="0">
                <a:solidFill>
                  <a:srgbClr val="000000"/>
                </a:solidFill>
                <a:latin typeface="Arial"/>
                <a:cs typeface="Arial"/>
              </a:rPr>
              <a:t> </a:t>
            </a:r>
            <a:r>
              <a:rPr sz="1000" dirty="0">
                <a:solidFill>
                  <a:srgbClr val="000000"/>
                </a:solidFill>
                <a:latin typeface="Arial"/>
                <a:cs typeface="Arial"/>
              </a:rPr>
              <a:t>conta</a:t>
            </a:r>
            <a:r>
              <a:rPr sz="1000" spc="317" dirty="0">
                <a:solidFill>
                  <a:srgbClr val="000000"/>
                </a:solidFill>
                <a:latin typeface="Arial"/>
                <a:cs typeface="Arial"/>
              </a:rPr>
              <a:t> </a:t>
            </a:r>
            <a:r>
              <a:rPr sz="1000" dirty="0">
                <a:solidFill>
                  <a:srgbClr val="000000"/>
                </a:solidFill>
                <a:latin typeface="Arial"/>
                <a:cs typeface="Arial"/>
              </a:rPr>
              <a:t>que,</a:t>
            </a:r>
            <a:r>
              <a:rPr sz="1000" spc="318" dirty="0">
                <a:solidFill>
                  <a:srgbClr val="000000"/>
                </a:solidFill>
                <a:latin typeface="Arial"/>
                <a:cs typeface="Arial"/>
              </a:rPr>
              <a:t> </a:t>
            </a:r>
            <a:r>
              <a:rPr sz="1000" dirty="0">
                <a:solidFill>
                  <a:srgbClr val="000000"/>
                </a:solidFill>
                <a:latin typeface="Arial"/>
                <a:cs typeface="Arial"/>
              </a:rPr>
              <a:t>ao</a:t>
            </a:r>
          </a:p>
          <a:p>
            <a:pPr marL="0" marR="0">
              <a:lnSpc>
                <a:spcPts val="1112"/>
              </a:lnSpc>
              <a:spcBef>
                <a:spcPts val="87"/>
              </a:spcBef>
              <a:spcAft>
                <a:spcPts val="0"/>
              </a:spcAft>
            </a:pPr>
            <a:r>
              <a:rPr sz="1000" dirty="0">
                <a:solidFill>
                  <a:srgbClr val="000000"/>
                </a:solidFill>
                <a:latin typeface="Arial"/>
                <a:cs typeface="Arial"/>
              </a:rPr>
              <a:t>estacionar,</a:t>
            </a:r>
            <a:r>
              <a:rPr sz="1000" spc="407" dirty="0">
                <a:solidFill>
                  <a:srgbClr val="000000"/>
                </a:solidFill>
                <a:latin typeface="Arial"/>
                <a:cs typeface="Arial"/>
              </a:rPr>
              <a:t> </a:t>
            </a:r>
            <a:r>
              <a:rPr sz="1000" dirty="0">
                <a:solidFill>
                  <a:srgbClr val="000000"/>
                </a:solidFill>
                <a:latin typeface="Arial"/>
                <a:cs typeface="Arial"/>
              </a:rPr>
              <a:t>o</a:t>
            </a:r>
            <a:r>
              <a:rPr sz="1000" spc="413" dirty="0">
                <a:solidFill>
                  <a:srgbClr val="000000"/>
                </a:solidFill>
                <a:latin typeface="Arial"/>
                <a:cs typeface="Arial"/>
              </a:rPr>
              <a:t> </a:t>
            </a:r>
            <a:r>
              <a:rPr sz="1000" dirty="0">
                <a:solidFill>
                  <a:srgbClr val="000000"/>
                </a:solidFill>
                <a:latin typeface="Arial"/>
                <a:cs typeface="Arial"/>
              </a:rPr>
              <a:t>motor</a:t>
            </a:r>
            <a:r>
              <a:rPr sz="1000" spc="407" dirty="0">
                <a:solidFill>
                  <a:srgbClr val="000000"/>
                </a:solidFill>
                <a:latin typeface="Arial"/>
                <a:cs typeface="Arial"/>
              </a:rPr>
              <a:t> </a:t>
            </a:r>
            <a:r>
              <a:rPr sz="1000" dirty="0">
                <a:solidFill>
                  <a:srgbClr val="000000"/>
                </a:solidFill>
                <a:latin typeface="Arial"/>
                <a:cs typeface="Arial"/>
              </a:rPr>
              <a:t>estará</a:t>
            </a:r>
            <a:r>
              <a:rPr sz="1000" spc="400" dirty="0">
                <a:solidFill>
                  <a:srgbClr val="000000"/>
                </a:solidFill>
                <a:latin typeface="Arial"/>
                <a:cs typeface="Arial"/>
              </a:rPr>
              <a:t> </a:t>
            </a:r>
            <a:r>
              <a:rPr sz="1000" dirty="0">
                <a:solidFill>
                  <a:srgbClr val="000000"/>
                </a:solidFill>
                <a:latin typeface="Arial"/>
                <a:cs typeface="Arial"/>
              </a:rPr>
              <a:t>muito</a:t>
            </a:r>
            <a:r>
              <a:rPr sz="1000" spc="413" dirty="0">
                <a:solidFill>
                  <a:srgbClr val="000000"/>
                </a:solidFill>
                <a:latin typeface="Arial"/>
                <a:cs typeface="Arial"/>
              </a:rPr>
              <a:t> </a:t>
            </a:r>
            <a:r>
              <a:rPr sz="1000" dirty="0">
                <a:solidFill>
                  <a:srgbClr val="000000"/>
                </a:solidFill>
                <a:latin typeface="Arial"/>
                <a:cs typeface="Arial"/>
              </a:rPr>
              <a:t>quente.</a:t>
            </a:r>
            <a:r>
              <a:rPr sz="1000" spc="416" dirty="0">
                <a:solidFill>
                  <a:srgbClr val="000000"/>
                </a:solidFill>
                <a:latin typeface="Arial"/>
                <a:cs typeface="Arial"/>
              </a:rPr>
              <a:t> </a:t>
            </a:r>
            <a:r>
              <a:rPr sz="1000" dirty="0">
                <a:solidFill>
                  <a:srgbClr val="000000"/>
                </a:solidFill>
                <a:latin typeface="Arial"/>
                <a:cs typeface="Arial"/>
              </a:rPr>
              <a:t>Assim,</a:t>
            </a:r>
          </a:p>
          <a:p>
            <a:pPr marL="0" marR="0">
              <a:lnSpc>
                <a:spcPts val="1112"/>
              </a:lnSpc>
              <a:spcBef>
                <a:spcPts val="87"/>
              </a:spcBef>
              <a:spcAft>
                <a:spcPts val="0"/>
              </a:spcAft>
            </a:pPr>
            <a:r>
              <a:rPr sz="1000" dirty="0">
                <a:solidFill>
                  <a:srgbClr val="000000"/>
                </a:solidFill>
                <a:latin typeface="Arial"/>
                <a:cs typeface="Arial"/>
              </a:rPr>
              <a:t>mantenha-o</a:t>
            </a:r>
            <a:r>
              <a:rPr sz="1000" spc="761" dirty="0">
                <a:solidFill>
                  <a:srgbClr val="000000"/>
                </a:solidFill>
                <a:latin typeface="Arial"/>
                <a:cs typeface="Arial"/>
              </a:rPr>
              <a:t> </a:t>
            </a:r>
            <a:r>
              <a:rPr sz="1000" dirty="0">
                <a:solidFill>
                  <a:srgbClr val="000000"/>
                </a:solidFill>
                <a:latin typeface="Arial"/>
                <a:cs typeface="Arial"/>
              </a:rPr>
              <a:t>afastado</a:t>
            </a:r>
            <a:r>
              <a:rPr sz="1000" spc="760" dirty="0">
                <a:solidFill>
                  <a:srgbClr val="000000"/>
                </a:solidFill>
                <a:latin typeface="Arial"/>
                <a:cs typeface="Arial"/>
              </a:rPr>
              <a:t> </a:t>
            </a:r>
            <a:r>
              <a:rPr sz="1000" dirty="0">
                <a:solidFill>
                  <a:srgbClr val="000000"/>
                </a:solidFill>
                <a:latin typeface="Arial"/>
                <a:cs typeface="Arial"/>
              </a:rPr>
              <a:t>de</a:t>
            </a:r>
            <a:r>
              <a:rPr sz="1000" spc="754" dirty="0">
                <a:solidFill>
                  <a:srgbClr val="000000"/>
                </a:solidFill>
                <a:latin typeface="Arial"/>
                <a:cs typeface="Arial"/>
              </a:rPr>
              <a:t> </a:t>
            </a:r>
            <a:r>
              <a:rPr sz="1000" dirty="0">
                <a:solidFill>
                  <a:srgbClr val="000000"/>
                </a:solidFill>
                <a:latin typeface="Arial"/>
                <a:cs typeface="Arial"/>
              </a:rPr>
              <a:t>crianças</a:t>
            </a:r>
            <a:r>
              <a:rPr sz="1000" spc="767" dirty="0">
                <a:solidFill>
                  <a:srgbClr val="000000"/>
                </a:solidFill>
                <a:latin typeface="Arial"/>
                <a:cs typeface="Arial"/>
              </a:rPr>
              <a:t> </a:t>
            </a:r>
            <a:r>
              <a:rPr sz="1000" dirty="0">
                <a:solidFill>
                  <a:srgbClr val="000000"/>
                </a:solidFill>
                <a:latin typeface="Arial"/>
                <a:cs typeface="Arial"/>
              </a:rPr>
              <a:t>para</a:t>
            </a:r>
            <a:r>
              <a:rPr sz="1000" spc="763" dirty="0">
                <a:solidFill>
                  <a:srgbClr val="000000"/>
                </a:solidFill>
                <a:latin typeface="Arial"/>
                <a:cs typeface="Arial"/>
              </a:rPr>
              <a:t> </a:t>
            </a:r>
            <a:r>
              <a:rPr sz="1000" dirty="0">
                <a:solidFill>
                  <a:srgbClr val="000000"/>
                </a:solidFill>
                <a:latin typeface="Arial"/>
                <a:cs typeface="Arial"/>
              </a:rPr>
              <a:t>evitar</a:t>
            </a:r>
          </a:p>
          <a:p>
            <a:pPr marL="0" marR="0">
              <a:lnSpc>
                <a:spcPts val="1112"/>
              </a:lnSpc>
              <a:spcBef>
                <a:spcPts val="87"/>
              </a:spcBef>
              <a:spcAft>
                <a:spcPts val="0"/>
              </a:spcAft>
            </a:pPr>
            <a:r>
              <a:rPr sz="1000" dirty="0">
                <a:solidFill>
                  <a:srgbClr val="000000"/>
                </a:solidFill>
                <a:latin typeface="Arial"/>
                <a:cs typeface="Arial"/>
              </a:rPr>
              <a:t>queimaduras.</a:t>
            </a:r>
          </a:p>
        </p:txBody>
      </p:sp>
      <p:sp>
        <p:nvSpPr>
          <p:cNvPr id="9" name="object 9"/>
          <p:cNvSpPr txBox="1"/>
          <p:nvPr/>
        </p:nvSpPr>
        <p:spPr>
          <a:xfrm>
            <a:off x="541020" y="888397"/>
            <a:ext cx="3206844"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Desacelere</a:t>
            </a:r>
            <a:r>
              <a:rPr sz="900" spc="112" dirty="0">
                <a:solidFill>
                  <a:srgbClr val="000000"/>
                </a:solidFill>
                <a:latin typeface="Arial"/>
                <a:cs typeface="Arial"/>
              </a:rPr>
              <a:t> </a:t>
            </a:r>
            <a:r>
              <a:rPr sz="900" dirty="0">
                <a:solidFill>
                  <a:srgbClr val="000000"/>
                </a:solidFill>
                <a:latin typeface="Arial"/>
                <a:cs typeface="Arial"/>
              </a:rPr>
              <a:t>primeiro</a:t>
            </a:r>
            <a:r>
              <a:rPr sz="900" spc="101" dirty="0">
                <a:solidFill>
                  <a:srgbClr val="000000"/>
                </a:solidFill>
                <a:latin typeface="Arial"/>
                <a:cs typeface="Arial"/>
              </a:rPr>
              <a:t> </a:t>
            </a:r>
            <a:r>
              <a:rPr sz="900">
                <a:solidFill>
                  <a:srgbClr val="000000"/>
                </a:solidFill>
                <a:latin typeface="Arial"/>
                <a:cs typeface="Arial"/>
              </a:rPr>
              <a:t>ao</a:t>
            </a:r>
            <a:r>
              <a:rPr sz="900" spc="109">
                <a:solidFill>
                  <a:srgbClr val="000000"/>
                </a:solidFill>
                <a:latin typeface="Arial"/>
                <a:cs typeface="Arial"/>
              </a:rPr>
              <a:t> </a:t>
            </a:r>
            <a:r>
              <a:rPr lang="pt-BR" sz="900">
                <a:solidFill>
                  <a:srgbClr val="000000"/>
                </a:solidFill>
                <a:latin typeface="Arial"/>
                <a:cs typeface="Arial"/>
              </a:rPr>
              <a:t>frear</a:t>
            </a:r>
            <a:r>
              <a:rPr sz="900" spc="97">
                <a:solidFill>
                  <a:srgbClr val="000000"/>
                </a:solidFill>
                <a:latin typeface="Arial"/>
                <a:cs typeface="Arial"/>
              </a:rPr>
              <a:t> </a:t>
            </a:r>
            <a:r>
              <a:rPr sz="900" dirty="0">
                <a:solidFill>
                  <a:srgbClr val="000000"/>
                </a:solidFill>
                <a:latin typeface="Arial"/>
                <a:cs typeface="Arial"/>
              </a:rPr>
              <a:t>para</a:t>
            </a:r>
            <a:r>
              <a:rPr sz="900" spc="110" dirty="0">
                <a:solidFill>
                  <a:srgbClr val="000000"/>
                </a:solidFill>
                <a:latin typeface="Arial"/>
                <a:cs typeface="Arial"/>
              </a:rPr>
              <a:t> </a:t>
            </a:r>
            <a:r>
              <a:rPr sz="900" dirty="0">
                <a:solidFill>
                  <a:srgbClr val="000000"/>
                </a:solidFill>
                <a:latin typeface="Arial"/>
                <a:cs typeface="Arial"/>
              </a:rPr>
              <a:t>reduzir</a:t>
            </a:r>
            <a:r>
              <a:rPr sz="900" spc="98" dirty="0">
                <a:solidFill>
                  <a:srgbClr val="000000"/>
                </a:solidFill>
                <a:latin typeface="Arial"/>
                <a:cs typeface="Arial"/>
              </a:rPr>
              <a:t> </a:t>
            </a:r>
            <a:r>
              <a:rPr sz="900" dirty="0">
                <a:solidFill>
                  <a:srgbClr val="000000"/>
                </a:solidFill>
                <a:latin typeface="Arial"/>
                <a:cs typeface="Arial"/>
              </a:rPr>
              <a:t>a</a:t>
            </a:r>
            <a:r>
              <a:rPr sz="900" spc="112" dirty="0">
                <a:solidFill>
                  <a:srgbClr val="000000"/>
                </a:solidFill>
                <a:latin typeface="Arial"/>
                <a:cs typeface="Arial"/>
              </a:rPr>
              <a:t> </a:t>
            </a:r>
            <a:r>
              <a:rPr sz="900" dirty="0">
                <a:solidFill>
                  <a:srgbClr val="000000"/>
                </a:solidFill>
                <a:latin typeface="Arial"/>
                <a:cs typeface="Arial"/>
              </a:rPr>
              <a:t>velocidade,</a:t>
            </a:r>
            <a:r>
              <a:rPr sz="900" spc="100"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use</a:t>
            </a:r>
            <a:r>
              <a:rPr sz="900" spc="-11" dirty="0">
                <a:solidFill>
                  <a:srgbClr val="000000"/>
                </a:solidFill>
                <a:latin typeface="Arial"/>
                <a:cs typeface="Arial"/>
              </a:rPr>
              <a:t> </a:t>
            </a:r>
            <a:r>
              <a:rPr sz="900">
                <a:solidFill>
                  <a:srgbClr val="000000"/>
                </a:solidFill>
                <a:latin typeface="Arial"/>
                <a:cs typeface="Arial"/>
              </a:rPr>
              <a:t>o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dianteiro e o traseiro ao mesmo tempo.</a:t>
            </a:r>
          </a:p>
        </p:txBody>
      </p:sp>
      <p:sp>
        <p:nvSpPr>
          <p:cNvPr id="10" name="object 10"/>
          <p:cNvSpPr txBox="1"/>
          <p:nvPr/>
        </p:nvSpPr>
        <p:spPr>
          <a:xfrm>
            <a:off x="541020" y="1269397"/>
            <a:ext cx="3208634"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Ao</a:t>
            </a:r>
            <a:r>
              <a:rPr sz="900" spc="280">
                <a:solidFill>
                  <a:srgbClr val="000000"/>
                </a:solidFill>
                <a:latin typeface="Arial"/>
                <a:cs typeface="Arial"/>
              </a:rPr>
              <a:t> </a:t>
            </a:r>
            <a:r>
              <a:rPr lang="pt-BR" sz="900">
                <a:solidFill>
                  <a:srgbClr val="000000"/>
                </a:solidFill>
                <a:latin typeface="Arial"/>
                <a:cs typeface="Arial"/>
              </a:rPr>
              <a:t>frear</a:t>
            </a:r>
            <a:r>
              <a:rPr sz="900">
                <a:solidFill>
                  <a:srgbClr val="000000"/>
                </a:solidFill>
                <a:latin typeface="Arial"/>
                <a:cs typeface="Arial"/>
              </a:rPr>
              <a:t>,</a:t>
            </a:r>
            <a:r>
              <a:rPr sz="900" spc="279">
                <a:solidFill>
                  <a:srgbClr val="000000"/>
                </a:solidFill>
                <a:latin typeface="Arial"/>
                <a:cs typeface="Arial"/>
              </a:rPr>
              <a:t> </a:t>
            </a:r>
            <a:r>
              <a:rPr sz="900" dirty="0">
                <a:solidFill>
                  <a:srgbClr val="000000"/>
                </a:solidFill>
                <a:latin typeface="Arial"/>
                <a:cs typeface="Arial"/>
              </a:rPr>
              <a:t>o</a:t>
            </a:r>
            <a:r>
              <a:rPr sz="900" spc="280" dirty="0">
                <a:solidFill>
                  <a:srgbClr val="000000"/>
                </a:solidFill>
                <a:latin typeface="Arial"/>
                <a:cs typeface="Arial"/>
              </a:rPr>
              <a:t> </a:t>
            </a:r>
            <a:r>
              <a:rPr sz="900" dirty="0">
                <a:solidFill>
                  <a:srgbClr val="000000"/>
                </a:solidFill>
                <a:latin typeface="Arial"/>
                <a:cs typeface="Arial"/>
              </a:rPr>
              <a:t>peso</a:t>
            </a:r>
            <a:r>
              <a:rPr sz="900" spc="280" dirty="0">
                <a:solidFill>
                  <a:srgbClr val="000000"/>
                </a:solidFill>
                <a:latin typeface="Arial"/>
                <a:cs typeface="Arial"/>
              </a:rPr>
              <a:t> </a:t>
            </a:r>
            <a:r>
              <a:rPr sz="900" dirty="0">
                <a:solidFill>
                  <a:srgbClr val="000000"/>
                </a:solidFill>
                <a:latin typeface="Arial"/>
                <a:cs typeface="Arial"/>
              </a:rPr>
              <a:t>do</a:t>
            </a:r>
            <a:r>
              <a:rPr sz="900" spc="277" dirty="0">
                <a:solidFill>
                  <a:srgbClr val="000000"/>
                </a:solidFill>
                <a:latin typeface="Arial"/>
                <a:cs typeface="Arial"/>
              </a:rPr>
              <a:t> </a:t>
            </a:r>
            <a:r>
              <a:rPr sz="900" dirty="0">
                <a:solidFill>
                  <a:srgbClr val="000000"/>
                </a:solidFill>
                <a:latin typeface="Arial"/>
                <a:cs typeface="Arial"/>
              </a:rPr>
              <a:t>seu</a:t>
            </a:r>
            <a:r>
              <a:rPr sz="900" spc="282" dirty="0">
                <a:solidFill>
                  <a:srgbClr val="000000"/>
                </a:solidFill>
                <a:latin typeface="Arial"/>
                <a:cs typeface="Arial"/>
              </a:rPr>
              <a:t> </a:t>
            </a:r>
            <a:r>
              <a:rPr sz="900" dirty="0">
                <a:solidFill>
                  <a:srgbClr val="000000"/>
                </a:solidFill>
                <a:latin typeface="Arial"/>
                <a:cs typeface="Arial"/>
              </a:rPr>
              <a:t>corpo</a:t>
            </a:r>
            <a:r>
              <a:rPr sz="900" spc="280" dirty="0">
                <a:solidFill>
                  <a:srgbClr val="000000"/>
                </a:solidFill>
                <a:latin typeface="Arial"/>
                <a:cs typeface="Arial"/>
              </a:rPr>
              <a:t> </a:t>
            </a:r>
            <a:r>
              <a:rPr sz="900" dirty="0">
                <a:solidFill>
                  <a:srgbClr val="000000"/>
                </a:solidFill>
                <a:latin typeface="Arial"/>
                <a:cs typeface="Arial"/>
              </a:rPr>
              <a:t>adianta-se</a:t>
            </a:r>
            <a:r>
              <a:rPr sz="900" spc="264" dirty="0">
                <a:solidFill>
                  <a:srgbClr val="000000"/>
                </a:solidFill>
                <a:latin typeface="Arial"/>
                <a:cs typeface="Arial"/>
              </a:rPr>
              <a:t> </a:t>
            </a:r>
            <a:r>
              <a:rPr sz="900" dirty="0">
                <a:solidFill>
                  <a:srgbClr val="000000"/>
                </a:solidFill>
                <a:latin typeface="Arial"/>
                <a:cs typeface="Arial"/>
              </a:rPr>
              <a:t>e</a:t>
            </a:r>
            <a:r>
              <a:rPr sz="900" spc="280" dirty="0">
                <a:solidFill>
                  <a:srgbClr val="000000"/>
                </a:solidFill>
                <a:latin typeface="Arial"/>
                <a:cs typeface="Arial"/>
              </a:rPr>
              <a:t> </a:t>
            </a:r>
            <a:r>
              <a:rPr sz="900" dirty="0">
                <a:solidFill>
                  <a:srgbClr val="000000"/>
                </a:solidFill>
                <a:latin typeface="Arial"/>
                <a:cs typeface="Arial"/>
              </a:rPr>
              <a:t>afunda</a:t>
            </a:r>
            <a:r>
              <a:rPr sz="900" spc="267"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7"/>
              </a:spcBef>
              <a:spcAft>
                <a:spcPts val="0"/>
              </a:spcAft>
            </a:pPr>
            <a:r>
              <a:rPr sz="900" dirty="0">
                <a:solidFill>
                  <a:srgbClr val="000000"/>
                </a:solidFill>
                <a:latin typeface="Arial"/>
                <a:cs typeface="Arial"/>
              </a:rPr>
              <a:t>suspensão</a:t>
            </a:r>
            <a:r>
              <a:rPr sz="900" spc="99" dirty="0">
                <a:solidFill>
                  <a:srgbClr val="000000"/>
                </a:solidFill>
                <a:latin typeface="Arial"/>
                <a:cs typeface="Arial"/>
              </a:rPr>
              <a:t> </a:t>
            </a:r>
            <a:r>
              <a:rPr sz="900" dirty="0">
                <a:solidFill>
                  <a:srgbClr val="000000"/>
                </a:solidFill>
                <a:latin typeface="Arial"/>
                <a:cs typeface="Arial"/>
              </a:rPr>
              <a:t>dianteira.</a:t>
            </a:r>
            <a:r>
              <a:rPr sz="900" spc="99" dirty="0">
                <a:solidFill>
                  <a:srgbClr val="000000"/>
                </a:solidFill>
                <a:latin typeface="Arial"/>
                <a:cs typeface="Arial"/>
              </a:rPr>
              <a:t> </a:t>
            </a:r>
            <a:r>
              <a:rPr sz="900" dirty="0">
                <a:solidFill>
                  <a:srgbClr val="000000"/>
                </a:solidFill>
                <a:latin typeface="Arial"/>
                <a:cs typeface="Arial"/>
              </a:rPr>
              <a:t>Por</a:t>
            </a:r>
            <a:r>
              <a:rPr sz="900" spc="102" dirty="0">
                <a:solidFill>
                  <a:srgbClr val="000000"/>
                </a:solidFill>
                <a:latin typeface="Arial"/>
                <a:cs typeface="Arial"/>
              </a:rPr>
              <a:t> </a:t>
            </a:r>
            <a:r>
              <a:rPr sz="900" dirty="0">
                <a:solidFill>
                  <a:srgbClr val="000000"/>
                </a:solidFill>
                <a:latin typeface="Arial"/>
                <a:cs typeface="Arial"/>
              </a:rPr>
              <a:t>este</a:t>
            </a:r>
            <a:r>
              <a:rPr sz="900" spc="90" dirty="0">
                <a:solidFill>
                  <a:srgbClr val="000000"/>
                </a:solidFill>
                <a:latin typeface="Arial"/>
                <a:cs typeface="Arial"/>
              </a:rPr>
              <a:t> </a:t>
            </a:r>
            <a:r>
              <a:rPr sz="900" dirty="0">
                <a:solidFill>
                  <a:srgbClr val="000000"/>
                </a:solidFill>
                <a:latin typeface="Arial"/>
                <a:cs typeface="Arial"/>
              </a:rPr>
              <a:t>motivo,</a:t>
            </a:r>
            <a:r>
              <a:rPr sz="900" spc="98" dirty="0">
                <a:solidFill>
                  <a:srgbClr val="000000"/>
                </a:solidFill>
                <a:latin typeface="Arial"/>
                <a:cs typeface="Arial"/>
              </a:rPr>
              <a:t> </a:t>
            </a:r>
            <a:r>
              <a:rPr sz="900" dirty="0">
                <a:solidFill>
                  <a:srgbClr val="000000"/>
                </a:solidFill>
                <a:latin typeface="Arial"/>
                <a:cs typeface="Arial"/>
              </a:rPr>
              <a:t>utilize</a:t>
            </a:r>
            <a:r>
              <a:rPr sz="900" spc="100" dirty="0">
                <a:solidFill>
                  <a:srgbClr val="000000"/>
                </a:solidFill>
                <a:latin typeface="Arial"/>
                <a:cs typeface="Arial"/>
              </a:rPr>
              <a:t> </a:t>
            </a:r>
            <a:r>
              <a:rPr sz="900" dirty="0">
                <a:solidFill>
                  <a:srgbClr val="000000"/>
                </a:solidFill>
                <a:latin typeface="Arial"/>
                <a:cs typeface="Arial"/>
              </a:rPr>
              <a:t>mais</a:t>
            </a:r>
            <a:r>
              <a:rPr sz="900" spc="90" dirty="0">
                <a:solidFill>
                  <a:srgbClr val="000000"/>
                </a:solidFill>
                <a:latin typeface="Arial"/>
                <a:cs typeface="Arial"/>
              </a:rPr>
              <a:t> </a:t>
            </a:r>
            <a:r>
              <a:rPr sz="900">
                <a:solidFill>
                  <a:srgbClr val="000000"/>
                </a:solidFill>
                <a:latin typeface="Arial"/>
                <a:cs typeface="Arial"/>
              </a:rPr>
              <a:t>o</a:t>
            </a:r>
            <a:r>
              <a:rPr sz="900" spc="100">
                <a:solidFill>
                  <a:srgbClr val="000000"/>
                </a:solidFill>
                <a:latin typeface="Arial"/>
                <a:cs typeface="Arial"/>
              </a:rPr>
              <a:t> </a:t>
            </a:r>
            <a:r>
              <a:rPr lang="pt-BR" sz="900">
                <a:solidFill>
                  <a:srgbClr val="000000"/>
                </a:solidFill>
                <a:latin typeface="Arial"/>
                <a:cs typeface="Arial"/>
              </a:rPr>
              <a:t>freio</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dianteiro,</a:t>
            </a:r>
            <a:r>
              <a:rPr sz="900" spc="338" dirty="0">
                <a:solidFill>
                  <a:srgbClr val="000000"/>
                </a:solidFill>
                <a:latin typeface="Arial"/>
                <a:cs typeface="Arial"/>
              </a:rPr>
              <a:t> </a:t>
            </a:r>
            <a:r>
              <a:rPr sz="900" dirty="0">
                <a:solidFill>
                  <a:srgbClr val="000000"/>
                </a:solidFill>
                <a:latin typeface="Arial"/>
                <a:cs typeface="Arial"/>
              </a:rPr>
              <a:t>que</a:t>
            </a:r>
            <a:r>
              <a:rPr sz="900" spc="355" dirty="0">
                <a:solidFill>
                  <a:srgbClr val="000000"/>
                </a:solidFill>
                <a:latin typeface="Arial"/>
                <a:cs typeface="Arial"/>
              </a:rPr>
              <a:t> </a:t>
            </a:r>
            <a:r>
              <a:rPr sz="900" dirty="0">
                <a:solidFill>
                  <a:srgbClr val="000000"/>
                </a:solidFill>
                <a:latin typeface="Arial"/>
                <a:cs typeface="Arial"/>
              </a:rPr>
              <a:t>é</a:t>
            </a:r>
            <a:r>
              <a:rPr sz="900" spc="341" dirty="0">
                <a:solidFill>
                  <a:srgbClr val="000000"/>
                </a:solidFill>
                <a:latin typeface="Arial"/>
                <a:cs typeface="Arial"/>
              </a:rPr>
              <a:t> </a:t>
            </a:r>
            <a:r>
              <a:rPr sz="900" dirty="0">
                <a:solidFill>
                  <a:srgbClr val="000000"/>
                </a:solidFill>
                <a:latin typeface="Arial"/>
                <a:cs typeface="Arial"/>
              </a:rPr>
              <a:t>mais</a:t>
            </a:r>
            <a:r>
              <a:rPr sz="900" spc="358" dirty="0">
                <a:solidFill>
                  <a:srgbClr val="000000"/>
                </a:solidFill>
                <a:latin typeface="Arial"/>
                <a:cs typeface="Arial"/>
              </a:rPr>
              <a:t> </a:t>
            </a:r>
            <a:r>
              <a:rPr sz="900" dirty="0">
                <a:solidFill>
                  <a:srgbClr val="000000"/>
                </a:solidFill>
                <a:latin typeface="Arial"/>
                <a:cs typeface="Arial"/>
              </a:rPr>
              <a:t>eficaz</a:t>
            </a:r>
            <a:r>
              <a:rPr sz="900" spc="358" dirty="0">
                <a:solidFill>
                  <a:srgbClr val="000000"/>
                </a:solidFill>
                <a:latin typeface="Arial"/>
                <a:cs typeface="Arial"/>
              </a:rPr>
              <a:t> </a:t>
            </a:r>
            <a:r>
              <a:rPr sz="900" dirty="0">
                <a:solidFill>
                  <a:srgbClr val="000000"/>
                </a:solidFill>
                <a:latin typeface="Arial"/>
                <a:cs typeface="Arial"/>
              </a:rPr>
              <a:t>e</a:t>
            </a:r>
            <a:r>
              <a:rPr sz="900" spc="341" dirty="0">
                <a:solidFill>
                  <a:srgbClr val="000000"/>
                </a:solidFill>
                <a:latin typeface="Arial"/>
                <a:cs typeface="Arial"/>
              </a:rPr>
              <a:t> </a:t>
            </a:r>
            <a:r>
              <a:rPr sz="900" dirty="0">
                <a:solidFill>
                  <a:srgbClr val="000000"/>
                </a:solidFill>
                <a:latin typeface="Arial"/>
                <a:cs typeface="Arial"/>
              </a:rPr>
              <a:t>potente</a:t>
            </a:r>
            <a:r>
              <a:rPr sz="900" spc="343" dirty="0">
                <a:solidFill>
                  <a:srgbClr val="000000"/>
                </a:solidFill>
                <a:latin typeface="Arial"/>
                <a:cs typeface="Arial"/>
              </a:rPr>
              <a:t> </a:t>
            </a:r>
            <a:r>
              <a:rPr sz="900" dirty="0">
                <a:solidFill>
                  <a:srgbClr val="000000"/>
                </a:solidFill>
                <a:latin typeface="Arial"/>
                <a:cs typeface="Arial"/>
              </a:rPr>
              <a:t>que</a:t>
            </a:r>
            <a:r>
              <a:rPr sz="900" spc="355" dirty="0">
                <a:solidFill>
                  <a:srgbClr val="000000"/>
                </a:solidFill>
                <a:latin typeface="Arial"/>
                <a:cs typeface="Arial"/>
              </a:rPr>
              <a:t> </a:t>
            </a:r>
            <a:r>
              <a:rPr sz="900" dirty="0">
                <a:solidFill>
                  <a:srgbClr val="000000"/>
                </a:solidFill>
                <a:latin typeface="Arial"/>
                <a:cs typeface="Arial"/>
              </a:rPr>
              <a:t>o</a:t>
            </a:r>
            <a:r>
              <a:rPr sz="900" spc="341" dirty="0">
                <a:solidFill>
                  <a:srgbClr val="000000"/>
                </a:solidFill>
                <a:latin typeface="Arial"/>
                <a:cs typeface="Arial"/>
              </a:rPr>
              <a:t> </a:t>
            </a:r>
            <a:r>
              <a:rPr sz="900" dirty="0">
                <a:solidFill>
                  <a:srgbClr val="000000"/>
                </a:solidFill>
                <a:latin typeface="Arial"/>
                <a:cs typeface="Arial"/>
              </a:rPr>
              <a:t>traseiro,</a:t>
            </a:r>
          </a:p>
          <a:p>
            <a:pPr marL="0" marR="0">
              <a:lnSpc>
                <a:spcPts val="1005"/>
              </a:lnSpc>
              <a:spcBef>
                <a:spcPts val="194"/>
              </a:spcBef>
              <a:spcAft>
                <a:spcPts val="0"/>
              </a:spcAft>
            </a:pPr>
            <a:r>
              <a:rPr sz="900" dirty="0">
                <a:solidFill>
                  <a:srgbClr val="000000"/>
                </a:solidFill>
                <a:latin typeface="Arial"/>
                <a:cs typeface="Arial"/>
              </a:rPr>
              <a:t>resultando mais fácil deter a scooter.</a:t>
            </a:r>
          </a:p>
        </p:txBody>
      </p:sp>
      <p:sp>
        <p:nvSpPr>
          <p:cNvPr id="11" name="object 11"/>
          <p:cNvSpPr txBox="1"/>
          <p:nvPr/>
        </p:nvSpPr>
        <p:spPr>
          <a:xfrm>
            <a:off x="3964559" y="1520869"/>
            <a:ext cx="3159855" cy="7890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·Não</a:t>
            </a:r>
            <a:r>
              <a:rPr sz="1000" spc="342" dirty="0">
                <a:solidFill>
                  <a:srgbClr val="000000"/>
                </a:solidFill>
                <a:latin typeface="Arial"/>
                <a:cs typeface="Arial"/>
              </a:rPr>
              <a:t> </a:t>
            </a:r>
            <a:r>
              <a:rPr sz="1000" dirty="0">
                <a:solidFill>
                  <a:srgbClr val="000000"/>
                </a:solidFill>
                <a:latin typeface="Arial"/>
                <a:cs typeface="Arial"/>
              </a:rPr>
              <a:t>estacione</a:t>
            </a:r>
            <a:r>
              <a:rPr sz="1000" spc="347" dirty="0">
                <a:solidFill>
                  <a:srgbClr val="000000"/>
                </a:solidFill>
                <a:latin typeface="Arial"/>
                <a:cs typeface="Arial"/>
              </a:rPr>
              <a:t> </a:t>
            </a:r>
            <a:r>
              <a:rPr sz="1000" dirty="0">
                <a:solidFill>
                  <a:srgbClr val="000000"/>
                </a:solidFill>
                <a:latin typeface="Arial"/>
                <a:cs typeface="Arial"/>
              </a:rPr>
              <a:t>a</a:t>
            </a:r>
            <a:r>
              <a:rPr sz="1000" spc="354" dirty="0">
                <a:solidFill>
                  <a:srgbClr val="000000"/>
                </a:solidFill>
                <a:latin typeface="Arial"/>
                <a:cs typeface="Arial"/>
              </a:rPr>
              <a:t> </a:t>
            </a:r>
            <a:r>
              <a:rPr sz="1000" dirty="0">
                <a:solidFill>
                  <a:srgbClr val="000000"/>
                </a:solidFill>
                <a:latin typeface="Arial"/>
                <a:cs typeface="Arial"/>
              </a:rPr>
              <a:t>scooter</a:t>
            </a:r>
            <a:r>
              <a:rPr sz="1000" spc="358" dirty="0">
                <a:solidFill>
                  <a:srgbClr val="000000"/>
                </a:solidFill>
                <a:latin typeface="Arial"/>
                <a:cs typeface="Arial"/>
              </a:rPr>
              <a:t> </a:t>
            </a:r>
            <a:r>
              <a:rPr sz="1000" dirty="0">
                <a:solidFill>
                  <a:srgbClr val="000000"/>
                </a:solidFill>
                <a:latin typeface="Arial"/>
                <a:cs typeface="Arial"/>
              </a:rPr>
              <a:t>em</a:t>
            </a:r>
            <a:r>
              <a:rPr sz="1000" spc="351" dirty="0">
                <a:solidFill>
                  <a:srgbClr val="000000"/>
                </a:solidFill>
                <a:latin typeface="Arial"/>
                <a:cs typeface="Arial"/>
              </a:rPr>
              <a:t> </a:t>
            </a:r>
            <a:r>
              <a:rPr sz="1000" dirty="0">
                <a:solidFill>
                  <a:srgbClr val="000000"/>
                </a:solidFill>
                <a:latin typeface="Arial"/>
                <a:cs typeface="Arial"/>
              </a:rPr>
              <a:t>terreno</a:t>
            </a:r>
            <a:r>
              <a:rPr sz="1000" spc="344" dirty="0">
                <a:solidFill>
                  <a:srgbClr val="000000"/>
                </a:solidFill>
                <a:latin typeface="Arial"/>
                <a:cs typeface="Arial"/>
              </a:rPr>
              <a:t> </a:t>
            </a:r>
            <a:r>
              <a:rPr sz="1000" dirty="0">
                <a:solidFill>
                  <a:srgbClr val="000000"/>
                </a:solidFill>
                <a:latin typeface="Arial"/>
                <a:cs typeface="Arial"/>
              </a:rPr>
              <a:t>mole,</a:t>
            </a:r>
            <a:r>
              <a:rPr sz="1000" spc="341" dirty="0">
                <a:solidFill>
                  <a:srgbClr val="000000"/>
                </a:solidFill>
                <a:latin typeface="Arial"/>
                <a:cs typeface="Arial"/>
              </a:rPr>
              <a:t> </a:t>
            </a:r>
            <a:r>
              <a:rPr sz="1000" dirty="0">
                <a:solidFill>
                  <a:srgbClr val="000000"/>
                </a:solidFill>
                <a:latin typeface="Arial"/>
                <a:cs typeface="Arial"/>
              </a:rPr>
              <a:t>para</a:t>
            </a:r>
          </a:p>
          <a:p>
            <a:pPr marL="0" marR="0">
              <a:lnSpc>
                <a:spcPts val="1112"/>
              </a:lnSpc>
              <a:spcBef>
                <a:spcPts val="87"/>
              </a:spcBef>
              <a:spcAft>
                <a:spcPts val="0"/>
              </a:spcAft>
            </a:pPr>
            <a:r>
              <a:rPr sz="1000" dirty="0">
                <a:solidFill>
                  <a:srgbClr val="000000"/>
                </a:solidFill>
                <a:latin typeface="Arial"/>
                <a:cs typeface="Arial"/>
              </a:rPr>
              <a:t>evitar</a:t>
            </a:r>
            <a:r>
              <a:rPr sz="1000" spc="324" dirty="0">
                <a:solidFill>
                  <a:srgbClr val="000000"/>
                </a:solidFill>
                <a:latin typeface="Arial"/>
                <a:cs typeface="Arial"/>
              </a:rPr>
              <a:t> </a:t>
            </a:r>
            <a:r>
              <a:rPr sz="1000" dirty="0">
                <a:solidFill>
                  <a:srgbClr val="000000"/>
                </a:solidFill>
                <a:latin typeface="Arial"/>
                <a:cs typeface="Arial"/>
              </a:rPr>
              <a:t>que</a:t>
            </a:r>
            <a:r>
              <a:rPr sz="1000" spc="316" dirty="0">
                <a:solidFill>
                  <a:srgbClr val="000000"/>
                </a:solidFill>
                <a:latin typeface="Arial"/>
                <a:cs typeface="Arial"/>
              </a:rPr>
              <a:t> </a:t>
            </a:r>
            <a:r>
              <a:rPr sz="1000" dirty="0">
                <a:solidFill>
                  <a:srgbClr val="000000"/>
                </a:solidFill>
                <a:latin typeface="Arial"/>
                <a:cs typeface="Arial"/>
              </a:rPr>
              <a:t>esta</a:t>
            </a:r>
            <a:r>
              <a:rPr sz="1000" spc="317" dirty="0">
                <a:solidFill>
                  <a:srgbClr val="000000"/>
                </a:solidFill>
                <a:latin typeface="Arial"/>
                <a:cs typeface="Arial"/>
              </a:rPr>
              <a:t> </a:t>
            </a:r>
            <a:r>
              <a:rPr sz="1000" dirty="0">
                <a:solidFill>
                  <a:srgbClr val="000000"/>
                </a:solidFill>
                <a:latin typeface="Arial"/>
                <a:cs typeface="Arial"/>
              </a:rPr>
              <a:t>caia</a:t>
            </a:r>
            <a:r>
              <a:rPr sz="1000" spc="316" dirty="0">
                <a:solidFill>
                  <a:srgbClr val="000000"/>
                </a:solidFill>
                <a:latin typeface="Arial"/>
                <a:cs typeface="Arial"/>
              </a:rPr>
              <a:t> </a:t>
            </a:r>
            <a:r>
              <a:rPr sz="1000" dirty="0">
                <a:solidFill>
                  <a:srgbClr val="000000"/>
                </a:solidFill>
                <a:latin typeface="Arial"/>
                <a:cs typeface="Arial"/>
              </a:rPr>
              <a:t>e</a:t>
            </a:r>
            <a:r>
              <a:rPr sz="1000" spc="317" dirty="0">
                <a:solidFill>
                  <a:srgbClr val="000000"/>
                </a:solidFill>
                <a:latin typeface="Arial"/>
                <a:cs typeface="Arial"/>
              </a:rPr>
              <a:t> </a:t>
            </a:r>
            <a:r>
              <a:rPr sz="1000" spc="15" dirty="0">
                <a:solidFill>
                  <a:srgbClr val="000000"/>
                </a:solidFill>
                <a:latin typeface="Arial"/>
                <a:cs typeface="Arial"/>
              </a:rPr>
              <a:t>se</a:t>
            </a:r>
            <a:r>
              <a:rPr sz="1000" spc="302" dirty="0">
                <a:solidFill>
                  <a:srgbClr val="000000"/>
                </a:solidFill>
                <a:latin typeface="Arial"/>
                <a:cs typeface="Arial"/>
              </a:rPr>
              <a:t> </a:t>
            </a:r>
            <a:r>
              <a:rPr sz="1000" dirty="0">
                <a:solidFill>
                  <a:srgbClr val="000000"/>
                </a:solidFill>
                <a:latin typeface="Arial"/>
                <a:cs typeface="Arial"/>
              </a:rPr>
              <a:t>danifique.</a:t>
            </a:r>
            <a:r>
              <a:rPr sz="1000" spc="318" dirty="0">
                <a:solidFill>
                  <a:srgbClr val="000000"/>
                </a:solidFill>
                <a:latin typeface="Arial"/>
                <a:cs typeface="Arial"/>
              </a:rPr>
              <a:t> </a:t>
            </a:r>
            <a:r>
              <a:rPr sz="1000" dirty="0">
                <a:solidFill>
                  <a:srgbClr val="000000"/>
                </a:solidFill>
                <a:latin typeface="Arial"/>
                <a:cs typeface="Arial"/>
              </a:rPr>
              <a:t>No</a:t>
            </a:r>
            <a:r>
              <a:rPr sz="1000" spc="321" dirty="0">
                <a:solidFill>
                  <a:srgbClr val="000000"/>
                </a:solidFill>
                <a:latin typeface="Arial"/>
                <a:cs typeface="Arial"/>
              </a:rPr>
              <a:t> </a:t>
            </a:r>
            <a:r>
              <a:rPr sz="1000" dirty="0">
                <a:solidFill>
                  <a:srgbClr val="000000"/>
                </a:solidFill>
                <a:latin typeface="Arial"/>
                <a:cs typeface="Arial"/>
              </a:rPr>
              <a:t>caso</a:t>
            </a:r>
            <a:r>
              <a:rPr sz="1000" spc="329"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estacionar</a:t>
            </a:r>
            <a:r>
              <a:rPr sz="1000" spc="216" dirty="0">
                <a:solidFill>
                  <a:srgbClr val="000000"/>
                </a:solidFill>
                <a:latin typeface="Arial"/>
                <a:cs typeface="Arial"/>
              </a:rPr>
              <a:t> </a:t>
            </a:r>
            <a:r>
              <a:rPr sz="1000" dirty="0">
                <a:solidFill>
                  <a:srgbClr val="000000"/>
                </a:solidFill>
                <a:latin typeface="Arial"/>
                <a:cs typeface="Arial"/>
              </a:rPr>
              <a:t>numa</a:t>
            </a:r>
            <a:r>
              <a:rPr sz="1000" spc="208" dirty="0">
                <a:solidFill>
                  <a:srgbClr val="000000"/>
                </a:solidFill>
                <a:latin typeface="Arial"/>
                <a:cs typeface="Arial"/>
              </a:rPr>
              <a:t> </a:t>
            </a:r>
            <a:r>
              <a:rPr sz="1000" dirty="0">
                <a:solidFill>
                  <a:srgbClr val="000000"/>
                </a:solidFill>
                <a:latin typeface="Arial"/>
                <a:cs typeface="Arial"/>
              </a:rPr>
              <a:t>subida</a:t>
            </a:r>
            <a:r>
              <a:rPr sz="1000" spc="219" dirty="0">
                <a:solidFill>
                  <a:srgbClr val="000000"/>
                </a:solidFill>
                <a:latin typeface="Arial"/>
                <a:cs typeface="Arial"/>
              </a:rPr>
              <a:t> </a:t>
            </a:r>
            <a:r>
              <a:rPr sz="1000" dirty="0">
                <a:solidFill>
                  <a:srgbClr val="000000"/>
                </a:solidFill>
                <a:latin typeface="Arial"/>
                <a:cs typeface="Arial"/>
              </a:rPr>
              <a:t>pouco</a:t>
            </a:r>
            <a:r>
              <a:rPr sz="1000" spc="208" dirty="0">
                <a:solidFill>
                  <a:srgbClr val="000000"/>
                </a:solidFill>
                <a:latin typeface="Arial"/>
                <a:cs typeface="Arial"/>
              </a:rPr>
              <a:t> </a:t>
            </a:r>
            <a:r>
              <a:rPr sz="1000" dirty="0">
                <a:solidFill>
                  <a:srgbClr val="000000"/>
                </a:solidFill>
                <a:latin typeface="Arial"/>
                <a:cs typeface="Arial"/>
              </a:rPr>
              <a:t>pronunciada,</a:t>
            </a:r>
            <a:r>
              <a:rPr sz="1000" spc="210" dirty="0">
                <a:solidFill>
                  <a:srgbClr val="000000"/>
                </a:solidFill>
                <a:latin typeface="Arial"/>
                <a:cs typeface="Arial"/>
              </a:rPr>
              <a:t> </a:t>
            </a:r>
            <a:r>
              <a:rPr sz="1000" dirty="0">
                <a:solidFill>
                  <a:srgbClr val="000000"/>
                </a:solidFill>
                <a:latin typeface="Arial"/>
                <a:cs typeface="Arial"/>
              </a:rPr>
              <a:t>vire</a:t>
            </a:r>
            <a:r>
              <a:rPr sz="1000" spc="208"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frente</a:t>
            </a:r>
            <a:r>
              <a:rPr sz="1000" spc="102" dirty="0">
                <a:solidFill>
                  <a:srgbClr val="000000"/>
                </a:solidFill>
                <a:latin typeface="Arial"/>
                <a:cs typeface="Arial"/>
              </a:rPr>
              <a:t> </a:t>
            </a:r>
            <a:r>
              <a:rPr sz="1000" dirty="0">
                <a:solidFill>
                  <a:srgbClr val="000000"/>
                </a:solidFill>
                <a:latin typeface="Arial"/>
                <a:cs typeface="Arial"/>
              </a:rPr>
              <a:t>para</a:t>
            </a:r>
            <a:r>
              <a:rPr sz="1000" spc="102" dirty="0">
                <a:solidFill>
                  <a:srgbClr val="000000"/>
                </a:solidFill>
                <a:latin typeface="Arial"/>
                <a:cs typeface="Arial"/>
              </a:rPr>
              <a:t> </a:t>
            </a:r>
            <a:r>
              <a:rPr sz="1000" dirty="0">
                <a:solidFill>
                  <a:srgbClr val="000000"/>
                </a:solidFill>
                <a:latin typeface="Arial"/>
                <a:cs typeface="Arial"/>
              </a:rPr>
              <a:t>cima,</a:t>
            </a:r>
            <a:r>
              <a:rPr sz="1000" spc="102" dirty="0">
                <a:solidFill>
                  <a:srgbClr val="000000"/>
                </a:solidFill>
                <a:latin typeface="Arial"/>
                <a:cs typeface="Arial"/>
              </a:rPr>
              <a:t> </a:t>
            </a:r>
            <a:r>
              <a:rPr sz="1000" dirty="0">
                <a:solidFill>
                  <a:srgbClr val="000000"/>
                </a:solidFill>
                <a:latin typeface="Arial"/>
                <a:cs typeface="Arial"/>
              </a:rPr>
              <a:t>para</a:t>
            </a:r>
            <a:r>
              <a:rPr sz="1000" spc="100" dirty="0">
                <a:solidFill>
                  <a:srgbClr val="000000"/>
                </a:solidFill>
                <a:latin typeface="Arial"/>
                <a:cs typeface="Arial"/>
              </a:rPr>
              <a:t> </a:t>
            </a:r>
            <a:r>
              <a:rPr sz="1000" dirty="0">
                <a:solidFill>
                  <a:srgbClr val="000000"/>
                </a:solidFill>
                <a:latin typeface="Arial"/>
                <a:cs typeface="Arial"/>
              </a:rPr>
              <a:t>evitar</a:t>
            </a:r>
            <a:r>
              <a:rPr sz="1000" spc="105" dirty="0">
                <a:solidFill>
                  <a:srgbClr val="000000"/>
                </a:solidFill>
                <a:latin typeface="Arial"/>
                <a:cs typeface="Arial"/>
              </a:rPr>
              <a:t> </a:t>
            </a:r>
            <a:r>
              <a:rPr sz="1000" dirty="0">
                <a:solidFill>
                  <a:srgbClr val="000000"/>
                </a:solidFill>
                <a:latin typeface="Arial"/>
                <a:cs typeface="Arial"/>
              </a:rPr>
              <a:t>que</a:t>
            </a:r>
            <a:r>
              <a:rPr sz="1000" spc="105" dirty="0">
                <a:solidFill>
                  <a:srgbClr val="000000"/>
                </a:solidFill>
                <a:latin typeface="Arial"/>
                <a:cs typeface="Arial"/>
              </a:rPr>
              <a:t> </a:t>
            </a:r>
            <a:r>
              <a:rPr sz="1000" dirty="0">
                <a:solidFill>
                  <a:srgbClr val="000000"/>
                </a:solidFill>
                <a:latin typeface="Arial"/>
                <a:cs typeface="Arial"/>
              </a:rPr>
              <a:t>o</a:t>
            </a:r>
            <a:r>
              <a:rPr sz="1000" spc="113" dirty="0">
                <a:solidFill>
                  <a:srgbClr val="000000"/>
                </a:solidFill>
                <a:latin typeface="Arial"/>
                <a:cs typeface="Arial"/>
              </a:rPr>
              <a:t> </a:t>
            </a:r>
            <a:r>
              <a:rPr sz="1000" dirty="0">
                <a:solidFill>
                  <a:srgbClr val="000000"/>
                </a:solidFill>
                <a:latin typeface="Arial"/>
                <a:cs typeface="Arial"/>
              </a:rPr>
              <a:t>descanso</a:t>
            </a:r>
            <a:r>
              <a:rPr sz="1000" spc="102" dirty="0">
                <a:solidFill>
                  <a:srgbClr val="000000"/>
                </a:solidFill>
                <a:latin typeface="Arial"/>
                <a:cs typeface="Arial"/>
              </a:rPr>
              <a:t> </a:t>
            </a:r>
            <a:r>
              <a:rPr sz="1000" dirty="0">
                <a:solidFill>
                  <a:srgbClr val="000000"/>
                </a:solidFill>
                <a:latin typeface="Arial"/>
                <a:cs typeface="Arial"/>
              </a:rPr>
              <a:t>lateral</a:t>
            </a:r>
          </a:p>
          <a:p>
            <a:pPr marL="0" marR="0">
              <a:lnSpc>
                <a:spcPts val="1112"/>
              </a:lnSpc>
              <a:spcBef>
                <a:spcPts val="87"/>
              </a:spcBef>
              <a:spcAft>
                <a:spcPts val="0"/>
              </a:spcAft>
            </a:pPr>
            <a:r>
              <a:rPr sz="1000" dirty="0">
                <a:solidFill>
                  <a:srgbClr val="000000"/>
                </a:solidFill>
                <a:latin typeface="Arial"/>
                <a:cs typeface="Arial"/>
              </a:rPr>
              <a:t>saia do sítio e faça cair a scooter.</a:t>
            </a:r>
          </a:p>
        </p:txBody>
      </p:sp>
      <p:sp>
        <p:nvSpPr>
          <p:cNvPr id="12" name="object 12"/>
          <p:cNvSpPr txBox="1"/>
          <p:nvPr/>
        </p:nvSpPr>
        <p:spPr>
          <a:xfrm>
            <a:off x="541020" y="1955578"/>
            <a:ext cx="3209779"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Usar</a:t>
            </a:r>
            <a:r>
              <a:rPr sz="900" spc="-12" dirty="0">
                <a:solidFill>
                  <a:srgbClr val="000000"/>
                </a:solidFill>
                <a:latin typeface="Arial"/>
                <a:cs typeface="Arial"/>
              </a:rPr>
              <a:t> </a:t>
            </a:r>
            <a:r>
              <a:rPr sz="900" dirty="0">
                <a:solidFill>
                  <a:srgbClr val="000000"/>
                </a:solidFill>
                <a:latin typeface="Arial"/>
                <a:cs typeface="Arial"/>
              </a:rPr>
              <a:t>apenas </a:t>
            </a:r>
            <a:r>
              <a:rPr sz="900">
                <a:solidFill>
                  <a:srgbClr val="000000"/>
                </a:solidFill>
                <a:latin typeface="Arial"/>
                <a:cs typeface="Arial"/>
              </a:rPr>
              <a:t>o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traseiro pode</a:t>
            </a:r>
            <a:r>
              <a:rPr sz="900" spc="-11" dirty="0">
                <a:solidFill>
                  <a:srgbClr val="000000"/>
                </a:solidFill>
                <a:latin typeface="Arial"/>
                <a:cs typeface="Arial"/>
              </a:rPr>
              <a:t> </a:t>
            </a:r>
            <a:r>
              <a:rPr sz="900" dirty="0">
                <a:solidFill>
                  <a:srgbClr val="000000"/>
                </a:solidFill>
                <a:latin typeface="Arial"/>
                <a:cs typeface="Arial"/>
              </a:rPr>
              <a:t>ser perigoso. Sob certas</a:t>
            </a:r>
          </a:p>
          <a:p>
            <a:pPr marL="0" marR="0">
              <a:lnSpc>
                <a:spcPts val="1005"/>
              </a:lnSpc>
              <a:spcBef>
                <a:spcPts val="194"/>
              </a:spcBef>
              <a:spcAft>
                <a:spcPts val="0"/>
              </a:spcAft>
            </a:pPr>
            <a:r>
              <a:rPr sz="900" dirty="0">
                <a:solidFill>
                  <a:srgbClr val="000000"/>
                </a:solidFill>
                <a:latin typeface="Arial"/>
                <a:cs typeface="Arial"/>
              </a:rPr>
              <a:t>condições limite, </a:t>
            </a:r>
            <a:r>
              <a:rPr sz="900">
                <a:solidFill>
                  <a:srgbClr val="000000"/>
                </a:solidFill>
                <a:latin typeface="Arial"/>
                <a:cs typeface="Arial"/>
              </a:rPr>
              <a:t>o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pode sobreaquecer e danificar-se;</a:t>
            </a:r>
          </a:p>
          <a:p>
            <a:pPr marL="0" marR="0">
              <a:lnSpc>
                <a:spcPts val="1005"/>
              </a:lnSpc>
              <a:spcBef>
                <a:spcPts val="194"/>
              </a:spcBef>
              <a:spcAft>
                <a:spcPts val="0"/>
              </a:spcAft>
            </a:pPr>
            <a:r>
              <a:rPr sz="900" dirty="0">
                <a:solidFill>
                  <a:srgbClr val="000000"/>
                </a:solidFill>
                <a:latin typeface="Arial"/>
                <a:cs typeface="Arial"/>
              </a:rPr>
              <a:t>use</a:t>
            </a:r>
            <a:r>
              <a:rPr sz="900" spc="49" dirty="0">
                <a:solidFill>
                  <a:srgbClr val="000000"/>
                </a:solidFill>
                <a:latin typeface="Arial"/>
                <a:cs typeface="Arial"/>
              </a:rPr>
              <a:t> </a:t>
            </a:r>
            <a:r>
              <a:rPr sz="900" dirty="0">
                <a:solidFill>
                  <a:srgbClr val="000000"/>
                </a:solidFill>
                <a:latin typeface="Arial"/>
                <a:cs typeface="Arial"/>
              </a:rPr>
              <a:t>ambos</a:t>
            </a:r>
            <a:r>
              <a:rPr sz="900" spc="69" dirty="0">
                <a:solidFill>
                  <a:srgbClr val="000000"/>
                </a:solidFill>
                <a:latin typeface="Arial"/>
                <a:cs typeface="Arial"/>
              </a:rPr>
              <a:t> </a:t>
            </a:r>
            <a:r>
              <a:rPr sz="900">
                <a:solidFill>
                  <a:srgbClr val="000000"/>
                </a:solidFill>
                <a:latin typeface="Arial"/>
                <a:cs typeface="Arial"/>
              </a:rPr>
              <a:t>os</a:t>
            </a:r>
            <a:r>
              <a:rPr sz="900" spc="62">
                <a:solidFill>
                  <a:srgbClr val="000000"/>
                </a:solidFill>
                <a:latin typeface="Arial"/>
                <a:cs typeface="Arial"/>
              </a:rPr>
              <a:t> </a:t>
            </a:r>
            <a:r>
              <a:rPr lang="pt-BR" sz="900">
                <a:solidFill>
                  <a:srgbClr val="000000"/>
                </a:solidFill>
                <a:latin typeface="Arial"/>
                <a:cs typeface="Arial"/>
              </a:rPr>
              <a:t>freios</a:t>
            </a:r>
            <a:r>
              <a:rPr sz="900">
                <a:solidFill>
                  <a:srgbClr val="000000"/>
                </a:solidFill>
                <a:latin typeface="Arial"/>
                <a:cs typeface="Arial"/>
              </a:rPr>
              <a:t>,</a:t>
            </a:r>
            <a:r>
              <a:rPr sz="900" spc="64">
                <a:solidFill>
                  <a:srgbClr val="000000"/>
                </a:solidFill>
                <a:latin typeface="Arial"/>
                <a:cs typeface="Arial"/>
              </a:rPr>
              <a:t> </a:t>
            </a:r>
            <a:r>
              <a:rPr sz="900" dirty="0">
                <a:solidFill>
                  <a:srgbClr val="000000"/>
                </a:solidFill>
                <a:latin typeface="Arial"/>
                <a:cs typeface="Arial"/>
              </a:rPr>
              <a:t>dianteiro</a:t>
            </a:r>
            <a:r>
              <a:rPr sz="900" spc="66" dirty="0">
                <a:solidFill>
                  <a:srgbClr val="000000"/>
                </a:solidFill>
                <a:latin typeface="Arial"/>
                <a:cs typeface="Arial"/>
              </a:rPr>
              <a:t> </a:t>
            </a:r>
            <a:r>
              <a:rPr sz="900" dirty="0">
                <a:solidFill>
                  <a:srgbClr val="000000"/>
                </a:solidFill>
                <a:latin typeface="Arial"/>
                <a:cs typeface="Arial"/>
              </a:rPr>
              <a:t>e</a:t>
            </a:r>
            <a:r>
              <a:rPr sz="900" spc="52" dirty="0">
                <a:solidFill>
                  <a:srgbClr val="000000"/>
                </a:solidFill>
                <a:latin typeface="Arial"/>
                <a:cs typeface="Arial"/>
              </a:rPr>
              <a:t> </a:t>
            </a:r>
            <a:r>
              <a:rPr sz="900" dirty="0">
                <a:solidFill>
                  <a:srgbClr val="000000"/>
                </a:solidFill>
                <a:latin typeface="Arial"/>
                <a:cs typeface="Arial"/>
              </a:rPr>
              <a:t>traseiro,</a:t>
            </a:r>
            <a:r>
              <a:rPr sz="900" spc="51" dirty="0">
                <a:solidFill>
                  <a:srgbClr val="000000"/>
                </a:solidFill>
                <a:latin typeface="Arial"/>
                <a:cs typeface="Arial"/>
              </a:rPr>
              <a:t> </a:t>
            </a:r>
            <a:r>
              <a:rPr sz="900" dirty="0">
                <a:solidFill>
                  <a:srgbClr val="000000"/>
                </a:solidFill>
                <a:latin typeface="Arial"/>
                <a:cs typeface="Arial"/>
              </a:rPr>
              <a:t>e</a:t>
            </a:r>
            <a:r>
              <a:rPr sz="900" spc="64" dirty="0">
                <a:solidFill>
                  <a:srgbClr val="000000"/>
                </a:solidFill>
                <a:latin typeface="Arial"/>
                <a:cs typeface="Arial"/>
              </a:rPr>
              <a:t> </a:t>
            </a:r>
            <a:r>
              <a:rPr sz="900" dirty="0">
                <a:solidFill>
                  <a:srgbClr val="000000"/>
                </a:solidFill>
                <a:latin typeface="Arial"/>
                <a:cs typeface="Arial"/>
              </a:rPr>
              <a:t>a</a:t>
            </a:r>
            <a:r>
              <a:rPr sz="900" spc="52" dirty="0">
                <a:solidFill>
                  <a:srgbClr val="000000"/>
                </a:solidFill>
                <a:latin typeface="Arial"/>
                <a:cs typeface="Arial"/>
              </a:rPr>
              <a:t> </a:t>
            </a:r>
            <a:r>
              <a:rPr sz="900" dirty="0">
                <a:solidFill>
                  <a:srgbClr val="000000"/>
                </a:solidFill>
                <a:latin typeface="Arial"/>
                <a:cs typeface="Arial"/>
              </a:rPr>
              <a:t>retenção</a:t>
            </a:r>
            <a:r>
              <a:rPr sz="900" spc="54"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6"/>
              </a:spcBef>
              <a:spcAft>
                <a:spcPts val="0"/>
              </a:spcAft>
            </a:pPr>
            <a:r>
              <a:rPr sz="900" dirty="0">
                <a:solidFill>
                  <a:srgbClr val="000000"/>
                </a:solidFill>
                <a:latin typeface="Arial"/>
                <a:cs typeface="Arial"/>
              </a:rPr>
              <a:t>motor</a:t>
            </a:r>
            <a:r>
              <a:rPr sz="900" spc="-13" dirty="0">
                <a:solidFill>
                  <a:srgbClr val="000000"/>
                </a:solidFill>
                <a:latin typeface="Arial"/>
                <a:cs typeface="Arial"/>
              </a:rPr>
              <a:t> </a:t>
            </a:r>
            <a:r>
              <a:rPr sz="900" dirty="0">
                <a:solidFill>
                  <a:srgbClr val="000000"/>
                </a:solidFill>
                <a:latin typeface="Arial"/>
                <a:cs typeface="Arial"/>
              </a:rPr>
              <a:t>de forma coordenada para desacelerar.</a:t>
            </a:r>
          </a:p>
        </p:txBody>
      </p:sp>
      <p:sp>
        <p:nvSpPr>
          <p:cNvPr id="13" name="object 13"/>
          <p:cNvSpPr txBox="1"/>
          <p:nvPr/>
        </p:nvSpPr>
        <p:spPr>
          <a:xfrm>
            <a:off x="3964559" y="2359323"/>
            <a:ext cx="3160488"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·Não</a:t>
            </a:r>
            <a:r>
              <a:rPr sz="1000" spc="1050" dirty="0">
                <a:solidFill>
                  <a:srgbClr val="000000"/>
                </a:solidFill>
                <a:latin typeface="Arial"/>
                <a:cs typeface="Arial"/>
              </a:rPr>
              <a:t> </a:t>
            </a:r>
            <a:r>
              <a:rPr sz="1000" dirty="0">
                <a:solidFill>
                  <a:srgbClr val="000000"/>
                </a:solidFill>
                <a:latin typeface="Arial"/>
                <a:cs typeface="Arial"/>
              </a:rPr>
              <a:t>estacione</a:t>
            </a:r>
            <a:r>
              <a:rPr sz="1000" spc="1049" dirty="0">
                <a:solidFill>
                  <a:srgbClr val="000000"/>
                </a:solidFill>
                <a:latin typeface="Arial"/>
                <a:cs typeface="Arial"/>
              </a:rPr>
              <a:t> </a:t>
            </a:r>
            <a:r>
              <a:rPr sz="1000" spc="12" dirty="0">
                <a:solidFill>
                  <a:srgbClr val="000000"/>
                </a:solidFill>
                <a:latin typeface="Arial"/>
                <a:cs typeface="Arial"/>
              </a:rPr>
              <a:t>ou</a:t>
            </a:r>
            <a:r>
              <a:rPr sz="1000" spc="1038" dirty="0">
                <a:solidFill>
                  <a:srgbClr val="000000"/>
                </a:solidFill>
                <a:latin typeface="Arial"/>
                <a:cs typeface="Arial"/>
              </a:rPr>
              <a:t> </a:t>
            </a:r>
            <a:r>
              <a:rPr sz="1000" dirty="0">
                <a:solidFill>
                  <a:srgbClr val="000000"/>
                </a:solidFill>
                <a:latin typeface="Arial"/>
                <a:cs typeface="Arial"/>
              </a:rPr>
              <a:t>circule</a:t>
            </a:r>
            <a:r>
              <a:rPr sz="1000" spc="1049" dirty="0">
                <a:solidFill>
                  <a:srgbClr val="000000"/>
                </a:solidFill>
                <a:latin typeface="Arial"/>
                <a:cs typeface="Arial"/>
              </a:rPr>
              <a:t> </a:t>
            </a:r>
            <a:r>
              <a:rPr sz="1000" dirty="0">
                <a:solidFill>
                  <a:srgbClr val="000000"/>
                </a:solidFill>
                <a:latin typeface="Arial"/>
                <a:cs typeface="Arial"/>
              </a:rPr>
              <a:t>sobre</a:t>
            </a:r>
            <a:r>
              <a:rPr sz="1000" spc="1072" dirty="0">
                <a:solidFill>
                  <a:srgbClr val="000000"/>
                </a:solidFill>
                <a:latin typeface="Arial"/>
                <a:cs typeface="Arial"/>
              </a:rPr>
              <a:t> </a:t>
            </a:r>
            <a:r>
              <a:rPr sz="1000" dirty="0">
                <a:solidFill>
                  <a:srgbClr val="000000"/>
                </a:solidFill>
                <a:latin typeface="Arial"/>
                <a:cs typeface="Arial"/>
              </a:rPr>
              <a:t>materiais</a:t>
            </a:r>
          </a:p>
          <a:p>
            <a:pPr marL="0" marR="0">
              <a:lnSpc>
                <a:spcPts val="1112"/>
              </a:lnSpc>
              <a:spcBef>
                <a:spcPts val="87"/>
              </a:spcBef>
              <a:spcAft>
                <a:spcPts val="0"/>
              </a:spcAft>
            </a:pPr>
            <a:r>
              <a:rPr sz="1000" dirty="0">
                <a:solidFill>
                  <a:srgbClr val="000000"/>
                </a:solidFill>
                <a:latin typeface="Arial"/>
                <a:cs typeface="Arial"/>
              </a:rPr>
              <a:t>combustíveis</a:t>
            </a:r>
            <a:r>
              <a:rPr sz="1000" spc="-10" dirty="0">
                <a:solidFill>
                  <a:srgbClr val="000000"/>
                </a:solidFill>
                <a:latin typeface="Arial"/>
                <a:cs typeface="Arial"/>
              </a:rPr>
              <a:t> </a:t>
            </a:r>
            <a:r>
              <a:rPr sz="1000" dirty="0">
                <a:solidFill>
                  <a:srgbClr val="000000"/>
                </a:solidFill>
                <a:latin typeface="Arial"/>
                <a:cs typeface="Arial"/>
              </a:rPr>
              <a:t>como erva</a:t>
            </a:r>
            <a:r>
              <a:rPr sz="1000" spc="-18" dirty="0">
                <a:solidFill>
                  <a:srgbClr val="000000"/>
                </a:solidFill>
                <a:latin typeface="Arial"/>
                <a:cs typeface="Arial"/>
              </a:rPr>
              <a:t> </a:t>
            </a:r>
            <a:r>
              <a:rPr sz="1000" dirty="0">
                <a:solidFill>
                  <a:srgbClr val="000000"/>
                </a:solidFill>
                <a:latin typeface="Arial"/>
                <a:cs typeface="Arial"/>
              </a:rPr>
              <a:t>seca,</a:t>
            </a:r>
            <a:r>
              <a:rPr sz="1000" spc="-18" dirty="0">
                <a:solidFill>
                  <a:srgbClr val="000000"/>
                </a:solidFill>
                <a:latin typeface="Arial"/>
                <a:cs typeface="Arial"/>
              </a:rPr>
              <a:t> </a:t>
            </a:r>
            <a:r>
              <a:rPr sz="1000" dirty="0">
                <a:solidFill>
                  <a:srgbClr val="000000"/>
                </a:solidFill>
                <a:latin typeface="Arial"/>
                <a:cs typeface="Arial"/>
              </a:rPr>
              <a:t>já</a:t>
            </a:r>
            <a:r>
              <a:rPr sz="1000" spc="-23" dirty="0">
                <a:solidFill>
                  <a:srgbClr val="000000"/>
                </a:solidFill>
                <a:latin typeface="Arial"/>
                <a:cs typeface="Arial"/>
              </a:rPr>
              <a:t> </a:t>
            </a:r>
            <a:r>
              <a:rPr sz="1000" dirty="0">
                <a:solidFill>
                  <a:srgbClr val="000000"/>
                </a:solidFill>
                <a:latin typeface="Arial"/>
                <a:cs typeface="Arial"/>
              </a:rPr>
              <a:t>que o</a:t>
            </a:r>
            <a:r>
              <a:rPr sz="1000" spc="-20" dirty="0">
                <a:solidFill>
                  <a:srgbClr val="000000"/>
                </a:solidFill>
                <a:latin typeface="Arial"/>
                <a:cs typeface="Arial"/>
              </a:rPr>
              <a:t> </a:t>
            </a:r>
            <a:r>
              <a:rPr sz="1000" dirty="0">
                <a:solidFill>
                  <a:srgbClr val="000000"/>
                </a:solidFill>
                <a:latin typeface="Arial"/>
                <a:cs typeface="Arial"/>
              </a:rPr>
              <a:t>catalisador</a:t>
            </a:r>
            <a:r>
              <a:rPr sz="1000" spc="-12"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três</a:t>
            </a:r>
            <a:r>
              <a:rPr sz="1000" spc="58" dirty="0">
                <a:solidFill>
                  <a:srgbClr val="000000"/>
                </a:solidFill>
                <a:latin typeface="Arial"/>
                <a:cs typeface="Arial"/>
              </a:rPr>
              <a:t> </a:t>
            </a:r>
            <a:r>
              <a:rPr sz="1000" dirty="0">
                <a:solidFill>
                  <a:srgbClr val="000000"/>
                </a:solidFill>
                <a:latin typeface="Arial"/>
                <a:cs typeface="Arial"/>
              </a:rPr>
              <a:t>vias</a:t>
            </a:r>
            <a:r>
              <a:rPr sz="1000" spc="60" dirty="0">
                <a:solidFill>
                  <a:srgbClr val="000000"/>
                </a:solidFill>
                <a:latin typeface="Arial"/>
                <a:cs typeface="Arial"/>
              </a:rPr>
              <a:t> </a:t>
            </a:r>
            <a:r>
              <a:rPr sz="1000" dirty="0">
                <a:solidFill>
                  <a:srgbClr val="000000"/>
                </a:solidFill>
                <a:latin typeface="Arial"/>
                <a:cs typeface="Arial"/>
              </a:rPr>
              <a:t>funciona</a:t>
            </a:r>
            <a:r>
              <a:rPr sz="1000" spc="52"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temperaturas</a:t>
            </a:r>
            <a:r>
              <a:rPr sz="1000" spc="61" dirty="0">
                <a:solidFill>
                  <a:srgbClr val="000000"/>
                </a:solidFill>
                <a:latin typeface="Arial"/>
                <a:cs typeface="Arial"/>
              </a:rPr>
              <a:t> </a:t>
            </a:r>
            <a:r>
              <a:rPr sz="1000" dirty="0">
                <a:solidFill>
                  <a:srgbClr val="000000"/>
                </a:solidFill>
                <a:latin typeface="Arial"/>
                <a:cs typeface="Arial"/>
              </a:rPr>
              <a:t>muito</a:t>
            </a:r>
            <a:r>
              <a:rPr sz="1000" spc="54" dirty="0">
                <a:solidFill>
                  <a:srgbClr val="000000"/>
                </a:solidFill>
                <a:latin typeface="Arial"/>
                <a:cs typeface="Arial"/>
              </a:rPr>
              <a:t> </a:t>
            </a:r>
            <a:r>
              <a:rPr sz="1000" dirty="0">
                <a:solidFill>
                  <a:srgbClr val="000000"/>
                </a:solidFill>
                <a:latin typeface="Arial"/>
                <a:cs typeface="Arial"/>
              </a:rPr>
              <a:t>altas</a:t>
            </a:r>
            <a:r>
              <a:rPr sz="1000" spc="58" dirty="0">
                <a:solidFill>
                  <a:srgbClr val="000000"/>
                </a:solidFill>
                <a:latin typeface="Arial"/>
                <a:cs typeface="Arial"/>
              </a:rPr>
              <a:t> </a:t>
            </a:r>
            <a:r>
              <a:rPr sz="1000" dirty="0">
                <a:solidFill>
                  <a:srgbClr val="000000"/>
                </a:solidFill>
                <a:latin typeface="Arial"/>
                <a:cs typeface="Arial"/>
              </a:rPr>
              <a:t>e</a:t>
            </a:r>
            <a:r>
              <a:rPr sz="1000" spc="65" dirty="0">
                <a:solidFill>
                  <a:srgbClr val="000000"/>
                </a:solidFill>
                <a:latin typeface="Arial"/>
                <a:cs typeface="Arial"/>
              </a:rPr>
              <a:t> </a:t>
            </a:r>
            <a:r>
              <a:rPr sz="1000" dirty="0">
                <a:solidFill>
                  <a:srgbClr val="000000"/>
                </a:solidFill>
                <a:latin typeface="Arial"/>
                <a:cs typeface="Arial"/>
              </a:rPr>
              <a:t>pode</a:t>
            </a:r>
          </a:p>
          <a:p>
            <a:pPr marL="0" marR="0">
              <a:lnSpc>
                <a:spcPts val="1112"/>
              </a:lnSpc>
              <a:spcBef>
                <a:spcPts val="87"/>
              </a:spcBef>
              <a:spcAft>
                <a:spcPts val="0"/>
              </a:spcAft>
            </a:pPr>
            <a:r>
              <a:rPr sz="1000" dirty="0">
                <a:solidFill>
                  <a:srgbClr val="000000"/>
                </a:solidFill>
                <a:latin typeface="Arial"/>
                <a:cs typeface="Arial"/>
              </a:rPr>
              <a:t>provocar um incêndio.</a:t>
            </a:r>
          </a:p>
        </p:txBody>
      </p:sp>
      <p:sp>
        <p:nvSpPr>
          <p:cNvPr id="14" name="object 14"/>
          <p:cNvSpPr txBox="1"/>
          <p:nvPr/>
        </p:nvSpPr>
        <p:spPr>
          <a:xfrm>
            <a:off x="541020" y="2641632"/>
            <a:ext cx="3206916"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Ao</a:t>
            </a:r>
            <a:r>
              <a:rPr sz="900" spc="460" dirty="0">
                <a:solidFill>
                  <a:srgbClr val="000000"/>
                </a:solidFill>
                <a:latin typeface="Arial"/>
                <a:cs typeface="Arial"/>
              </a:rPr>
              <a:t> </a:t>
            </a:r>
            <a:r>
              <a:rPr sz="900" dirty="0">
                <a:solidFill>
                  <a:srgbClr val="000000"/>
                </a:solidFill>
                <a:latin typeface="Arial"/>
                <a:cs typeface="Arial"/>
              </a:rPr>
              <a:t>conduzir</a:t>
            </a:r>
            <a:r>
              <a:rPr sz="900" spc="457" dirty="0">
                <a:solidFill>
                  <a:srgbClr val="000000"/>
                </a:solidFill>
                <a:latin typeface="Arial"/>
                <a:cs typeface="Arial"/>
              </a:rPr>
              <a:t> </a:t>
            </a:r>
            <a:r>
              <a:rPr sz="900" dirty="0">
                <a:solidFill>
                  <a:srgbClr val="000000"/>
                </a:solidFill>
                <a:latin typeface="Arial"/>
                <a:cs typeface="Arial"/>
              </a:rPr>
              <a:t>à</a:t>
            </a:r>
            <a:r>
              <a:rPr sz="900" spc="446" dirty="0">
                <a:solidFill>
                  <a:srgbClr val="000000"/>
                </a:solidFill>
                <a:latin typeface="Arial"/>
                <a:cs typeface="Arial"/>
              </a:rPr>
              <a:t> </a:t>
            </a:r>
            <a:r>
              <a:rPr sz="900" dirty="0">
                <a:solidFill>
                  <a:srgbClr val="000000"/>
                </a:solidFill>
                <a:latin typeface="Arial"/>
                <a:cs typeface="Arial"/>
              </a:rPr>
              <a:t>chuva,</a:t>
            </a:r>
            <a:r>
              <a:rPr sz="900" spc="444" dirty="0">
                <a:solidFill>
                  <a:srgbClr val="000000"/>
                </a:solidFill>
                <a:latin typeface="Arial"/>
                <a:cs typeface="Arial"/>
              </a:rPr>
              <a:t> </a:t>
            </a:r>
            <a:r>
              <a:rPr sz="900" dirty="0">
                <a:solidFill>
                  <a:srgbClr val="000000"/>
                </a:solidFill>
                <a:latin typeface="Arial"/>
                <a:cs typeface="Arial"/>
              </a:rPr>
              <a:t>as</a:t>
            </a:r>
            <a:r>
              <a:rPr sz="900" spc="448" dirty="0">
                <a:solidFill>
                  <a:srgbClr val="000000"/>
                </a:solidFill>
                <a:latin typeface="Arial"/>
                <a:cs typeface="Arial"/>
              </a:rPr>
              <a:t> </a:t>
            </a:r>
            <a:r>
              <a:rPr sz="900" dirty="0">
                <a:solidFill>
                  <a:srgbClr val="000000"/>
                </a:solidFill>
                <a:latin typeface="Arial"/>
                <a:cs typeface="Arial"/>
              </a:rPr>
              <a:t>pastilhas</a:t>
            </a:r>
            <a:r>
              <a:rPr sz="900" spc="463" dirty="0">
                <a:solidFill>
                  <a:srgbClr val="000000"/>
                </a:solidFill>
                <a:latin typeface="Arial"/>
                <a:cs typeface="Arial"/>
              </a:rPr>
              <a:t> </a:t>
            </a:r>
            <a:r>
              <a:rPr sz="900">
                <a:solidFill>
                  <a:srgbClr val="000000"/>
                </a:solidFill>
                <a:latin typeface="Arial"/>
                <a:cs typeface="Arial"/>
              </a:rPr>
              <a:t>de</a:t>
            </a:r>
            <a:r>
              <a:rPr sz="900" spc="467">
                <a:solidFill>
                  <a:srgbClr val="000000"/>
                </a:solidFill>
                <a:latin typeface="Arial"/>
                <a:cs typeface="Arial"/>
              </a:rPr>
              <a:t> </a:t>
            </a:r>
            <a:r>
              <a:rPr lang="pt-BR" sz="900">
                <a:solidFill>
                  <a:srgbClr val="000000"/>
                </a:solidFill>
                <a:latin typeface="Arial"/>
                <a:cs typeface="Arial"/>
              </a:rPr>
              <a:t>freio</a:t>
            </a:r>
            <a:r>
              <a:rPr sz="900" spc="446">
                <a:solidFill>
                  <a:srgbClr val="000000"/>
                </a:solidFill>
                <a:latin typeface="Arial"/>
                <a:cs typeface="Arial"/>
              </a:rPr>
              <a:t> </a:t>
            </a:r>
            <a:r>
              <a:rPr sz="900" dirty="0">
                <a:solidFill>
                  <a:srgbClr val="000000"/>
                </a:solidFill>
                <a:latin typeface="Arial"/>
                <a:cs typeface="Arial"/>
              </a:rPr>
              <a:t>podem</a:t>
            </a:r>
          </a:p>
          <a:p>
            <a:pPr marL="0" marR="0">
              <a:lnSpc>
                <a:spcPts val="1005"/>
              </a:lnSpc>
              <a:spcBef>
                <a:spcPts val="194"/>
              </a:spcBef>
              <a:spcAft>
                <a:spcPts val="0"/>
              </a:spcAft>
            </a:pPr>
            <a:r>
              <a:rPr sz="900" dirty="0">
                <a:solidFill>
                  <a:srgbClr val="000000"/>
                </a:solidFill>
                <a:latin typeface="Arial"/>
                <a:cs typeface="Arial"/>
              </a:rPr>
              <a:t>molhar-se</a:t>
            </a:r>
            <a:r>
              <a:rPr sz="900" spc="171" dirty="0">
                <a:solidFill>
                  <a:srgbClr val="000000"/>
                </a:solidFill>
                <a:latin typeface="Arial"/>
                <a:cs typeface="Arial"/>
              </a:rPr>
              <a:t> </a:t>
            </a:r>
            <a:r>
              <a:rPr sz="900" dirty="0">
                <a:solidFill>
                  <a:srgbClr val="000000"/>
                </a:solidFill>
                <a:latin typeface="Arial"/>
                <a:cs typeface="Arial"/>
              </a:rPr>
              <a:t>e</a:t>
            </a:r>
            <a:r>
              <a:rPr sz="900" spc="161" dirty="0">
                <a:solidFill>
                  <a:srgbClr val="000000"/>
                </a:solidFill>
                <a:latin typeface="Arial"/>
                <a:cs typeface="Arial"/>
              </a:rPr>
              <a:t> </a:t>
            </a:r>
            <a:r>
              <a:rPr sz="900" dirty="0">
                <a:solidFill>
                  <a:srgbClr val="000000"/>
                </a:solidFill>
                <a:latin typeface="Arial"/>
                <a:cs typeface="Arial"/>
              </a:rPr>
              <a:t>reduzir</a:t>
            </a:r>
            <a:r>
              <a:rPr sz="900" spc="159" dirty="0">
                <a:solidFill>
                  <a:srgbClr val="000000"/>
                </a:solidFill>
                <a:latin typeface="Arial"/>
                <a:cs typeface="Arial"/>
              </a:rPr>
              <a:t> </a:t>
            </a:r>
            <a:r>
              <a:rPr sz="900" dirty="0">
                <a:solidFill>
                  <a:srgbClr val="000000"/>
                </a:solidFill>
                <a:latin typeface="Arial"/>
                <a:cs typeface="Arial"/>
              </a:rPr>
              <a:t>o</a:t>
            </a:r>
            <a:r>
              <a:rPr sz="900" spc="172" dirty="0">
                <a:solidFill>
                  <a:srgbClr val="000000"/>
                </a:solidFill>
                <a:latin typeface="Arial"/>
                <a:cs typeface="Arial"/>
              </a:rPr>
              <a:t> </a:t>
            </a:r>
            <a:r>
              <a:rPr sz="900" dirty="0">
                <a:solidFill>
                  <a:srgbClr val="000000"/>
                </a:solidFill>
                <a:latin typeface="Arial"/>
                <a:cs typeface="Arial"/>
              </a:rPr>
              <a:t>rendimento</a:t>
            </a:r>
            <a:r>
              <a:rPr sz="900" spc="164" dirty="0">
                <a:solidFill>
                  <a:srgbClr val="000000"/>
                </a:solidFill>
                <a:latin typeface="Arial"/>
                <a:cs typeface="Arial"/>
              </a:rPr>
              <a:t> </a:t>
            </a:r>
            <a:r>
              <a:rPr sz="900">
                <a:solidFill>
                  <a:srgbClr val="000000"/>
                </a:solidFill>
                <a:latin typeface="Arial"/>
                <a:cs typeface="Arial"/>
              </a:rPr>
              <a:t>da</a:t>
            </a:r>
            <a:r>
              <a:rPr sz="900" spc="159">
                <a:solidFill>
                  <a:srgbClr val="000000"/>
                </a:solidFill>
                <a:latin typeface="Arial"/>
                <a:cs typeface="Arial"/>
              </a:rPr>
              <a:t> </a:t>
            </a:r>
            <a:r>
              <a:rPr lang="pt-BR" sz="900">
                <a:solidFill>
                  <a:srgbClr val="000000"/>
                </a:solidFill>
                <a:latin typeface="Arial"/>
                <a:cs typeface="Arial"/>
              </a:rPr>
              <a:t>frenagem</a:t>
            </a:r>
            <a:r>
              <a:rPr sz="900">
                <a:solidFill>
                  <a:srgbClr val="000000"/>
                </a:solidFill>
                <a:latin typeface="Arial"/>
                <a:cs typeface="Arial"/>
              </a:rPr>
              <a:t>;</a:t>
            </a:r>
            <a:r>
              <a:rPr sz="900" spc="159">
                <a:solidFill>
                  <a:srgbClr val="000000"/>
                </a:solidFill>
                <a:latin typeface="Arial"/>
                <a:cs typeface="Arial"/>
              </a:rPr>
              <a:t> </a:t>
            </a:r>
            <a:r>
              <a:rPr sz="900" dirty="0">
                <a:solidFill>
                  <a:srgbClr val="000000"/>
                </a:solidFill>
                <a:latin typeface="Arial"/>
                <a:cs typeface="Arial"/>
              </a:rPr>
              <a:t>tenha</a:t>
            </a:r>
            <a:r>
              <a:rPr sz="900" spc="161"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conta esta situação.</a:t>
            </a:r>
          </a:p>
        </p:txBody>
      </p:sp>
      <p:sp>
        <p:nvSpPr>
          <p:cNvPr id="15" name="object 15"/>
          <p:cNvSpPr txBox="1"/>
          <p:nvPr/>
        </p:nvSpPr>
        <p:spPr>
          <a:xfrm>
            <a:off x="742188" y="3281118"/>
            <a:ext cx="589064"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6" name="object 16"/>
          <p:cNvSpPr txBox="1"/>
          <p:nvPr/>
        </p:nvSpPr>
        <p:spPr>
          <a:xfrm>
            <a:off x="541020" y="3522516"/>
            <a:ext cx="3156351" cy="60272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a:t>
            </a:r>
            <a:r>
              <a:rPr sz="1000" spc="72" dirty="0">
                <a:solidFill>
                  <a:srgbClr val="000000"/>
                </a:solidFill>
                <a:latin typeface="Arial"/>
                <a:cs typeface="Arial"/>
              </a:rPr>
              <a:t> </a:t>
            </a:r>
            <a:r>
              <a:rPr sz="1000" dirty="0">
                <a:solidFill>
                  <a:srgbClr val="000000"/>
                </a:solidFill>
                <a:latin typeface="Arial"/>
                <a:cs typeface="Arial"/>
              </a:rPr>
              <a:t>desacelerar</a:t>
            </a:r>
            <a:r>
              <a:rPr sz="1000" spc="72" dirty="0">
                <a:solidFill>
                  <a:srgbClr val="000000"/>
                </a:solidFill>
                <a:latin typeface="Arial"/>
                <a:cs typeface="Arial"/>
              </a:rPr>
              <a:t> </a:t>
            </a:r>
            <a:r>
              <a:rPr sz="1000" dirty="0">
                <a:solidFill>
                  <a:srgbClr val="000000"/>
                </a:solidFill>
                <a:latin typeface="Arial"/>
                <a:cs typeface="Arial"/>
              </a:rPr>
              <a:t>a</a:t>
            </a:r>
            <a:r>
              <a:rPr sz="1000" spc="65" dirty="0">
                <a:solidFill>
                  <a:srgbClr val="000000"/>
                </a:solidFill>
                <a:latin typeface="Arial"/>
                <a:cs typeface="Arial"/>
              </a:rPr>
              <a:t> </a:t>
            </a:r>
            <a:r>
              <a:rPr sz="1000" dirty="0">
                <a:solidFill>
                  <a:srgbClr val="000000"/>
                </a:solidFill>
                <a:latin typeface="Arial"/>
                <a:cs typeface="Arial"/>
              </a:rPr>
              <a:t>alta</a:t>
            </a:r>
            <a:r>
              <a:rPr sz="1000" spc="65" dirty="0">
                <a:solidFill>
                  <a:srgbClr val="000000"/>
                </a:solidFill>
                <a:latin typeface="Arial"/>
                <a:cs typeface="Arial"/>
              </a:rPr>
              <a:t> </a:t>
            </a:r>
            <a:r>
              <a:rPr sz="1000" dirty="0">
                <a:solidFill>
                  <a:srgbClr val="000000"/>
                </a:solidFill>
                <a:latin typeface="Arial"/>
                <a:cs typeface="Arial"/>
              </a:rPr>
              <a:t>velocidade,</a:t>
            </a:r>
            <a:r>
              <a:rPr sz="1000" spc="66" dirty="0">
                <a:solidFill>
                  <a:srgbClr val="000000"/>
                </a:solidFill>
                <a:latin typeface="Arial"/>
                <a:cs typeface="Arial"/>
              </a:rPr>
              <a:t> </a:t>
            </a:r>
            <a:r>
              <a:rPr sz="1000" dirty="0">
                <a:solidFill>
                  <a:srgbClr val="000000"/>
                </a:solidFill>
                <a:latin typeface="Arial"/>
                <a:cs typeface="Arial"/>
              </a:rPr>
              <a:t>no</a:t>
            </a:r>
            <a:r>
              <a:rPr sz="1000" spc="65" dirty="0">
                <a:solidFill>
                  <a:srgbClr val="000000"/>
                </a:solidFill>
                <a:latin typeface="Arial"/>
                <a:cs typeface="Arial"/>
              </a:rPr>
              <a:t> </a:t>
            </a:r>
            <a:r>
              <a:rPr sz="1000" dirty="0">
                <a:solidFill>
                  <a:srgbClr val="000000"/>
                </a:solidFill>
                <a:latin typeface="Arial"/>
                <a:cs typeface="Arial"/>
              </a:rPr>
              <a:t>caso</a:t>
            </a:r>
            <a:r>
              <a:rPr sz="1000" spc="77" dirty="0">
                <a:solidFill>
                  <a:srgbClr val="000000"/>
                </a:solidFill>
                <a:latin typeface="Arial"/>
                <a:cs typeface="Arial"/>
              </a:rPr>
              <a:t> </a:t>
            </a:r>
            <a:r>
              <a:rPr sz="1000" dirty="0">
                <a:solidFill>
                  <a:srgbClr val="000000"/>
                </a:solidFill>
                <a:latin typeface="Arial"/>
                <a:cs typeface="Arial"/>
              </a:rPr>
              <a:t>de</a:t>
            </a:r>
            <a:r>
              <a:rPr sz="1000" spc="65" dirty="0">
                <a:solidFill>
                  <a:srgbClr val="000000"/>
                </a:solidFill>
                <a:latin typeface="Arial"/>
                <a:cs typeface="Arial"/>
              </a:rPr>
              <a:t> </a:t>
            </a:r>
            <a:r>
              <a:rPr sz="1000" dirty="0">
                <a:solidFill>
                  <a:srgbClr val="000000"/>
                </a:solidFill>
                <a:latin typeface="Arial"/>
                <a:cs typeface="Arial"/>
              </a:rPr>
              <a:t>utilizar</a:t>
            </a:r>
          </a:p>
          <a:p>
            <a:pPr marL="0" marR="0">
              <a:lnSpc>
                <a:spcPts val="1112"/>
              </a:lnSpc>
              <a:spcBef>
                <a:spcPts val="87"/>
              </a:spcBef>
              <a:spcAft>
                <a:spcPts val="0"/>
              </a:spcAft>
            </a:pPr>
            <a:r>
              <a:rPr sz="1000">
                <a:solidFill>
                  <a:srgbClr val="000000"/>
                </a:solidFill>
                <a:latin typeface="Arial"/>
                <a:cs typeface="Arial"/>
              </a:rPr>
              <a:t>o</a:t>
            </a:r>
            <a:r>
              <a:rPr sz="1000" spc="353">
                <a:solidFill>
                  <a:srgbClr val="000000"/>
                </a:solidFill>
                <a:latin typeface="Arial"/>
                <a:cs typeface="Arial"/>
              </a:rPr>
              <a:t> </a:t>
            </a:r>
            <a:r>
              <a:rPr lang="pt-BR" sz="1000">
                <a:solidFill>
                  <a:srgbClr val="000000"/>
                </a:solidFill>
                <a:latin typeface="Arial"/>
                <a:cs typeface="Arial"/>
              </a:rPr>
              <a:t>freio</a:t>
            </a:r>
            <a:r>
              <a:rPr sz="1000" spc="363">
                <a:solidFill>
                  <a:srgbClr val="000000"/>
                </a:solidFill>
                <a:latin typeface="Arial"/>
                <a:cs typeface="Arial"/>
              </a:rPr>
              <a:t> </a:t>
            </a:r>
            <a:r>
              <a:rPr sz="1000" dirty="0">
                <a:solidFill>
                  <a:srgbClr val="000000"/>
                </a:solidFill>
                <a:latin typeface="Arial"/>
                <a:cs typeface="Arial"/>
              </a:rPr>
              <a:t>dianteiro</a:t>
            </a:r>
            <a:r>
              <a:rPr sz="1000" spc="365" dirty="0">
                <a:solidFill>
                  <a:srgbClr val="000000"/>
                </a:solidFill>
                <a:latin typeface="Arial"/>
                <a:cs typeface="Arial"/>
              </a:rPr>
              <a:t> </a:t>
            </a:r>
            <a:r>
              <a:rPr sz="1000" dirty="0">
                <a:solidFill>
                  <a:srgbClr val="000000"/>
                </a:solidFill>
                <a:latin typeface="Arial"/>
                <a:cs typeface="Arial"/>
              </a:rPr>
              <a:t>ou</a:t>
            </a:r>
            <a:r>
              <a:rPr sz="1000" spc="365" dirty="0">
                <a:solidFill>
                  <a:srgbClr val="000000"/>
                </a:solidFill>
                <a:latin typeface="Arial"/>
                <a:cs typeface="Arial"/>
              </a:rPr>
              <a:t> </a:t>
            </a:r>
            <a:r>
              <a:rPr sz="1000" dirty="0">
                <a:solidFill>
                  <a:srgbClr val="000000"/>
                </a:solidFill>
                <a:latin typeface="Arial"/>
                <a:cs typeface="Arial"/>
              </a:rPr>
              <a:t>o</a:t>
            </a:r>
            <a:r>
              <a:rPr sz="1000" spc="365" dirty="0">
                <a:solidFill>
                  <a:srgbClr val="000000"/>
                </a:solidFill>
                <a:latin typeface="Arial"/>
                <a:cs typeface="Arial"/>
              </a:rPr>
              <a:t> </a:t>
            </a:r>
            <a:r>
              <a:rPr sz="1000" dirty="0">
                <a:solidFill>
                  <a:srgbClr val="000000"/>
                </a:solidFill>
                <a:latin typeface="Arial"/>
                <a:cs typeface="Arial"/>
              </a:rPr>
              <a:t>traseiro</a:t>
            </a:r>
            <a:r>
              <a:rPr sz="1000" spc="367" dirty="0">
                <a:solidFill>
                  <a:srgbClr val="000000"/>
                </a:solidFill>
                <a:latin typeface="Arial"/>
                <a:cs typeface="Arial"/>
              </a:rPr>
              <a:t> </a:t>
            </a:r>
            <a:r>
              <a:rPr sz="1000" dirty="0">
                <a:solidFill>
                  <a:srgbClr val="000000"/>
                </a:solidFill>
                <a:latin typeface="Arial"/>
                <a:cs typeface="Arial"/>
              </a:rPr>
              <a:t>em</a:t>
            </a:r>
            <a:r>
              <a:rPr sz="1000" spc="354" dirty="0">
                <a:solidFill>
                  <a:srgbClr val="000000"/>
                </a:solidFill>
                <a:latin typeface="Arial"/>
                <a:cs typeface="Arial"/>
              </a:rPr>
              <a:t> </a:t>
            </a:r>
            <a:r>
              <a:rPr sz="1000" dirty="0">
                <a:solidFill>
                  <a:srgbClr val="000000"/>
                </a:solidFill>
                <a:latin typeface="Arial"/>
                <a:cs typeface="Arial"/>
              </a:rPr>
              <a:t>separado,</a:t>
            </a:r>
            <a:r>
              <a:rPr sz="1000" spc="365" dirty="0">
                <a:solidFill>
                  <a:srgbClr val="000000"/>
                </a:solidFill>
                <a:latin typeface="Arial"/>
                <a:cs typeface="Arial"/>
              </a:rPr>
              <a:t> </a:t>
            </a:r>
            <a:r>
              <a:rPr sz="1000" dirty="0">
                <a:solidFill>
                  <a:srgbClr val="000000"/>
                </a:solidFill>
                <a:latin typeface="Arial"/>
                <a:cs typeface="Arial"/>
              </a:rPr>
              <a:t>é</a:t>
            </a:r>
          </a:p>
          <a:p>
            <a:pPr marL="0" marR="0">
              <a:lnSpc>
                <a:spcPts val="1112"/>
              </a:lnSpc>
              <a:spcBef>
                <a:spcPts val="87"/>
              </a:spcBef>
              <a:spcAft>
                <a:spcPts val="0"/>
              </a:spcAft>
            </a:pPr>
            <a:r>
              <a:rPr sz="1000" dirty="0">
                <a:solidFill>
                  <a:srgbClr val="000000"/>
                </a:solidFill>
                <a:latin typeface="Arial"/>
                <a:cs typeface="Arial"/>
              </a:rPr>
              <a:t>possível</a:t>
            </a:r>
            <a:r>
              <a:rPr sz="1000" spc="85" dirty="0">
                <a:solidFill>
                  <a:srgbClr val="000000"/>
                </a:solidFill>
                <a:latin typeface="Arial"/>
                <a:cs typeface="Arial"/>
              </a:rPr>
              <a:t> </a:t>
            </a:r>
            <a:r>
              <a:rPr sz="1000" dirty="0">
                <a:solidFill>
                  <a:srgbClr val="000000"/>
                </a:solidFill>
                <a:latin typeface="Arial"/>
                <a:cs typeface="Arial"/>
              </a:rPr>
              <a:t>que</a:t>
            </a:r>
            <a:r>
              <a:rPr sz="1000" spc="97" dirty="0">
                <a:solidFill>
                  <a:srgbClr val="000000"/>
                </a:solidFill>
                <a:latin typeface="Arial"/>
                <a:cs typeface="Arial"/>
              </a:rPr>
              <a:t> </a:t>
            </a:r>
            <a:r>
              <a:rPr sz="1000" dirty="0">
                <a:solidFill>
                  <a:srgbClr val="000000"/>
                </a:solidFill>
                <a:latin typeface="Arial"/>
                <a:cs typeface="Arial"/>
              </a:rPr>
              <a:t>o</a:t>
            </a:r>
            <a:r>
              <a:rPr sz="1000" spc="89" dirty="0">
                <a:solidFill>
                  <a:srgbClr val="000000"/>
                </a:solidFill>
                <a:latin typeface="Arial"/>
                <a:cs typeface="Arial"/>
              </a:rPr>
              <a:t> </a:t>
            </a:r>
            <a:r>
              <a:rPr sz="1000" dirty="0">
                <a:solidFill>
                  <a:srgbClr val="000000"/>
                </a:solidFill>
                <a:latin typeface="Arial"/>
                <a:cs typeface="Arial"/>
              </a:rPr>
              <a:t>veículo</a:t>
            </a:r>
            <a:r>
              <a:rPr sz="1000" spc="101" dirty="0">
                <a:solidFill>
                  <a:srgbClr val="000000"/>
                </a:solidFill>
                <a:latin typeface="Arial"/>
                <a:cs typeface="Arial"/>
              </a:rPr>
              <a:t> </a:t>
            </a:r>
            <a:r>
              <a:rPr sz="1000" dirty="0">
                <a:solidFill>
                  <a:srgbClr val="000000"/>
                </a:solidFill>
                <a:latin typeface="Arial"/>
                <a:cs typeface="Arial"/>
              </a:rPr>
              <a:t>derrape</a:t>
            </a:r>
            <a:r>
              <a:rPr sz="1000" spc="90" dirty="0">
                <a:solidFill>
                  <a:srgbClr val="000000"/>
                </a:solidFill>
                <a:latin typeface="Arial"/>
                <a:cs typeface="Arial"/>
              </a:rPr>
              <a:t> </a:t>
            </a:r>
            <a:r>
              <a:rPr sz="1000" dirty="0">
                <a:solidFill>
                  <a:srgbClr val="000000"/>
                </a:solidFill>
                <a:latin typeface="Arial"/>
                <a:cs typeface="Arial"/>
              </a:rPr>
              <a:t>facilmente</a:t>
            </a:r>
            <a:r>
              <a:rPr sz="1000" spc="100" dirty="0">
                <a:solidFill>
                  <a:srgbClr val="000000"/>
                </a:solidFill>
                <a:latin typeface="Arial"/>
                <a:cs typeface="Arial"/>
              </a:rPr>
              <a:t> </a:t>
            </a:r>
            <a:r>
              <a:rPr sz="1000" dirty="0">
                <a:solidFill>
                  <a:srgbClr val="000000"/>
                </a:solidFill>
                <a:latin typeface="Arial"/>
                <a:cs typeface="Arial"/>
              </a:rPr>
              <a:t>e</a:t>
            </a:r>
            <a:r>
              <a:rPr sz="1000" spc="89" dirty="0">
                <a:solidFill>
                  <a:srgbClr val="000000"/>
                </a:solidFill>
                <a:latin typeface="Arial"/>
                <a:cs typeface="Arial"/>
              </a:rPr>
              <a:t> </a:t>
            </a:r>
            <a:r>
              <a:rPr sz="1000" dirty="0">
                <a:solidFill>
                  <a:srgbClr val="000000"/>
                </a:solidFill>
                <a:latin typeface="Arial"/>
                <a:cs typeface="Arial"/>
              </a:rPr>
              <a:t>perca</a:t>
            </a:r>
            <a:r>
              <a:rPr sz="1000" spc="87"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6"/>
              </a:spcBef>
              <a:spcAft>
                <a:spcPts val="0"/>
              </a:spcAft>
            </a:pPr>
            <a:r>
              <a:rPr sz="1000" dirty="0">
                <a:solidFill>
                  <a:srgbClr val="000000"/>
                </a:solidFill>
                <a:latin typeface="Arial"/>
                <a:cs typeface="Arial"/>
              </a:rPr>
              <a:t>controlo; utilize </a:t>
            </a:r>
            <a:r>
              <a:rPr sz="1000">
                <a:solidFill>
                  <a:srgbClr val="000000"/>
                </a:solidFill>
                <a:latin typeface="Arial"/>
                <a:cs typeface="Arial"/>
              </a:rPr>
              <a:t>os </a:t>
            </a:r>
            <a:r>
              <a:rPr lang="pt-BR" sz="1000">
                <a:solidFill>
                  <a:srgbClr val="000000"/>
                </a:solidFill>
                <a:latin typeface="Arial"/>
                <a:cs typeface="Arial"/>
              </a:rPr>
              <a:t>freios</a:t>
            </a:r>
            <a:r>
              <a:rPr sz="1000">
                <a:solidFill>
                  <a:srgbClr val="000000"/>
                </a:solidFill>
                <a:latin typeface="Arial"/>
                <a:cs typeface="Arial"/>
              </a:rPr>
              <a:t> </a:t>
            </a:r>
            <a:r>
              <a:rPr sz="1000" dirty="0">
                <a:solidFill>
                  <a:srgbClr val="000000"/>
                </a:solidFill>
                <a:latin typeface="Arial"/>
                <a:cs typeface="Arial"/>
              </a:rPr>
              <a:t>de modo equilibrado.</a:t>
            </a:r>
          </a:p>
        </p:txBody>
      </p:sp>
      <p:sp>
        <p:nvSpPr>
          <p:cNvPr id="17" name="object 17"/>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963670" y="2401315"/>
            <a:ext cx="3055620" cy="112902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2737485"/>
            <a:ext cx="3152267" cy="139326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3964559" y="356267"/>
            <a:ext cx="3211397" cy="411412"/>
          </a:xfrm>
          <a:prstGeom prst="rect">
            <a:avLst/>
          </a:prstGeom>
        </p:spPr>
        <p:txBody>
          <a:bodyPr vert="horz" wrap="square" lIns="0" tIns="0" rIns="0" bIns="0" rtlCol="0">
            <a:spAutoFit/>
          </a:bodyPr>
          <a:lstStyle/>
          <a:p>
            <a:pPr marL="1006094"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a:p>
            <a:pPr marL="0" marR="0">
              <a:lnSpc>
                <a:spcPts val="1005"/>
              </a:lnSpc>
              <a:spcBef>
                <a:spcPts val="928"/>
              </a:spcBef>
              <a:spcAft>
                <a:spcPts val="0"/>
              </a:spcAft>
            </a:pPr>
            <a:r>
              <a:rPr sz="900" b="1" dirty="0">
                <a:solidFill>
                  <a:srgbClr val="000000"/>
                </a:solidFill>
                <a:latin typeface="Arial"/>
                <a:cs typeface="Arial"/>
              </a:rPr>
              <a:t>Uso do sistema ABS</a:t>
            </a:r>
          </a:p>
        </p:txBody>
      </p:sp>
      <p:sp>
        <p:nvSpPr>
          <p:cNvPr id="6" name="object 6"/>
          <p:cNvSpPr txBox="1"/>
          <p:nvPr/>
        </p:nvSpPr>
        <p:spPr>
          <a:xfrm>
            <a:off x="541020" y="591184"/>
            <a:ext cx="1253807"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Sistema</a:t>
            </a:r>
            <a:r>
              <a:rPr sz="1400" b="1" spc="-56" dirty="0">
                <a:solidFill>
                  <a:srgbClr val="000000"/>
                </a:solidFill>
                <a:latin typeface="Arial"/>
                <a:cs typeface="Arial"/>
              </a:rPr>
              <a:t> </a:t>
            </a:r>
            <a:r>
              <a:rPr sz="1400" b="1" dirty="0">
                <a:solidFill>
                  <a:srgbClr val="000000"/>
                </a:solidFill>
                <a:latin typeface="Arial"/>
                <a:cs typeface="Arial"/>
              </a:rPr>
              <a:t>ABS</a:t>
            </a:r>
          </a:p>
        </p:txBody>
      </p:sp>
      <p:sp>
        <p:nvSpPr>
          <p:cNvPr id="7" name="object 7"/>
          <p:cNvSpPr txBox="1"/>
          <p:nvPr/>
        </p:nvSpPr>
        <p:spPr>
          <a:xfrm>
            <a:off x="3964559" y="830485"/>
            <a:ext cx="3207507"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Trave</a:t>
            </a:r>
            <a:r>
              <a:rPr sz="900" spc="373" dirty="0">
                <a:solidFill>
                  <a:srgbClr val="000000"/>
                </a:solidFill>
                <a:latin typeface="Arial"/>
                <a:cs typeface="Arial"/>
              </a:rPr>
              <a:t> </a:t>
            </a:r>
            <a:r>
              <a:rPr sz="900" dirty="0">
                <a:solidFill>
                  <a:srgbClr val="000000"/>
                </a:solidFill>
                <a:latin typeface="Arial"/>
                <a:cs typeface="Arial"/>
              </a:rPr>
              <a:t>a</a:t>
            </a:r>
            <a:r>
              <a:rPr sz="900" spc="388" dirty="0">
                <a:solidFill>
                  <a:srgbClr val="000000"/>
                </a:solidFill>
                <a:latin typeface="Arial"/>
                <a:cs typeface="Arial"/>
              </a:rPr>
              <a:t> </a:t>
            </a:r>
            <a:r>
              <a:rPr sz="900" dirty="0">
                <a:solidFill>
                  <a:srgbClr val="000000"/>
                </a:solidFill>
                <a:latin typeface="Arial"/>
                <a:cs typeface="Arial"/>
              </a:rPr>
              <a:t>moto</a:t>
            </a:r>
            <a:r>
              <a:rPr sz="900" spc="378" dirty="0">
                <a:solidFill>
                  <a:srgbClr val="000000"/>
                </a:solidFill>
                <a:latin typeface="Arial"/>
                <a:cs typeface="Arial"/>
              </a:rPr>
              <a:t> </a:t>
            </a:r>
            <a:r>
              <a:rPr sz="900" dirty="0">
                <a:solidFill>
                  <a:srgbClr val="000000"/>
                </a:solidFill>
                <a:latin typeface="Arial"/>
                <a:cs typeface="Arial"/>
              </a:rPr>
              <a:t>como</a:t>
            </a:r>
            <a:r>
              <a:rPr sz="900" spc="374" dirty="0">
                <a:solidFill>
                  <a:srgbClr val="000000"/>
                </a:solidFill>
                <a:latin typeface="Arial"/>
                <a:cs typeface="Arial"/>
              </a:rPr>
              <a:t> </a:t>
            </a:r>
            <a:r>
              <a:rPr sz="900" dirty="0">
                <a:solidFill>
                  <a:srgbClr val="000000"/>
                </a:solidFill>
                <a:latin typeface="Arial"/>
                <a:cs typeface="Arial"/>
              </a:rPr>
              <a:t>se</a:t>
            </a:r>
            <a:r>
              <a:rPr sz="900" spc="383" dirty="0">
                <a:solidFill>
                  <a:srgbClr val="000000"/>
                </a:solidFill>
                <a:latin typeface="Arial"/>
                <a:cs typeface="Arial"/>
              </a:rPr>
              <a:t> </a:t>
            </a:r>
            <a:r>
              <a:rPr sz="900" dirty="0">
                <a:solidFill>
                  <a:srgbClr val="000000"/>
                </a:solidFill>
                <a:latin typeface="Arial"/>
                <a:cs typeface="Arial"/>
              </a:rPr>
              <a:t>não</a:t>
            </a:r>
            <a:r>
              <a:rPr sz="900" spc="396" dirty="0">
                <a:solidFill>
                  <a:srgbClr val="000000"/>
                </a:solidFill>
                <a:latin typeface="Arial"/>
                <a:cs typeface="Arial"/>
              </a:rPr>
              <a:t> </a:t>
            </a:r>
            <a:r>
              <a:rPr sz="900" dirty="0">
                <a:solidFill>
                  <a:srgbClr val="000000"/>
                </a:solidFill>
                <a:latin typeface="Arial"/>
                <a:cs typeface="Arial"/>
              </a:rPr>
              <a:t>tivesse</a:t>
            </a:r>
            <a:r>
              <a:rPr sz="900" spc="388" dirty="0">
                <a:solidFill>
                  <a:srgbClr val="000000"/>
                </a:solidFill>
                <a:latin typeface="Arial"/>
                <a:cs typeface="Arial"/>
              </a:rPr>
              <a:t> </a:t>
            </a:r>
            <a:r>
              <a:rPr sz="900" dirty="0">
                <a:solidFill>
                  <a:srgbClr val="000000"/>
                </a:solidFill>
                <a:latin typeface="Arial"/>
                <a:cs typeface="Arial"/>
              </a:rPr>
              <a:t>ABS,</a:t>
            </a:r>
            <a:r>
              <a:rPr sz="900" spc="374" dirty="0">
                <a:solidFill>
                  <a:srgbClr val="000000"/>
                </a:solidFill>
                <a:latin typeface="Arial"/>
                <a:cs typeface="Arial"/>
              </a:rPr>
              <a:t> </a:t>
            </a:r>
            <a:r>
              <a:rPr sz="900" dirty="0">
                <a:solidFill>
                  <a:srgbClr val="000000"/>
                </a:solidFill>
                <a:latin typeface="Arial"/>
                <a:cs typeface="Arial"/>
              </a:rPr>
              <a:t>quando</a:t>
            </a:r>
            <a:r>
              <a:rPr sz="900" spc="388" dirty="0">
                <a:solidFill>
                  <a:srgbClr val="000000"/>
                </a:solidFill>
                <a:latin typeface="Arial"/>
                <a:cs typeface="Arial"/>
              </a:rPr>
              <a:t> </a:t>
            </a:r>
            <a:r>
              <a:rPr sz="900" dirty="0">
                <a:solidFill>
                  <a:srgbClr val="000000"/>
                </a:solidFill>
                <a:latin typeface="Arial"/>
                <a:cs typeface="Arial"/>
              </a:rPr>
              <a:t>for</a:t>
            </a:r>
          </a:p>
          <a:p>
            <a:pPr marL="0" marR="0">
              <a:lnSpc>
                <a:spcPts val="1005"/>
              </a:lnSpc>
              <a:spcBef>
                <a:spcPts val="194"/>
              </a:spcBef>
              <a:spcAft>
                <a:spcPts val="0"/>
              </a:spcAft>
            </a:pPr>
            <a:r>
              <a:rPr sz="900" dirty="0">
                <a:solidFill>
                  <a:srgbClr val="000000"/>
                </a:solidFill>
                <a:latin typeface="Arial"/>
                <a:cs typeface="Arial"/>
              </a:rPr>
              <a:t>necessário,</a:t>
            </a:r>
            <a:r>
              <a:rPr sz="900" spc="74" dirty="0">
                <a:solidFill>
                  <a:srgbClr val="000000"/>
                </a:solidFill>
                <a:latin typeface="Arial"/>
                <a:cs typeface="Arial"/>
              </a:rPr>
              <a:t> </a:t>
            </a:r>
            <a:r>
              <a:rPr sz="900" dirty="0">
                <a:solidFill>
                  <a:srgbClr val="000000"/>
                </a:solidFill>
                <a:latin typeface="Arial"/>
                <a:cs typeface="Arial"/>
              </a:rPr>
              <a:t>acione</a:t>
            </a:r>
            <a:r>
              <a:rPr sz="900" spc="77" dirty="0">
                <a:solidFill>
                  <a:srgbClr val="000000"/>
                </a:solidFill>
                <a:latin typeface="Arial"/>
                <a:cs typeface="Arial"/>
              </a:rPr>
              <a:t> </a:t>
            </a:r>
            <a:r>
              <a:rPr sz="900" dirty="0">
                <a:solidFill>
                  <a:srgbClr val="000000"/>
                </a:solidFill>
                <a:latin typeface="Arial"/>
                <a:cs typeface="Arial"/>
              </a:rPr>
              <a:t>com</a:t>
            </a:r>
            <a:r>
              <a:rPr sz="900" spc="75" dirty="0">
                <a:solidFill>
                  <a:srgbClr val="000000"/>
                </a:solidFill>
                <a:latin typeface="Arial"/>
                <a:cs typeface="Arial"/>
              </a:rPr>
              <a:t> </a:t>
            </a:r>
            <a:r>
              <a:rPr sz="900" dirty="0">
                <a:solidFill>
                  <a:srgbClr val="000000"/>
                </a:solidFill>
                <a:latin typeface="Arial"/>
                <a:cs typeface="Arial"/>
              </a:rPr>
              <a:t>força</a:t>
            </a:r>
            <a:r>
              <a:rPr sz="900" spc="77" dirty="0">
                <a:solidFill>
                  <a:srgbClr val="000000"/>
                </a:solidFill>
                <a:latin typeface="Arial"/>
                <a:cs typeface="Arial"/>
              </a:rPr>
              <a:t> </a:t>
            </a:r>
            <a:r>
              <a:rPr sz="900" dirty="0">
                <a:solidFill>
                  <a:srgbClr val="000000"/>
                </a:solidFill>
                <a:latin typeface="Arial"/>
                <a:cs typeface="Arial"/>
              </a:rPr>
              <a:t>a</a:t>
            </a:r>
            <a:r>
              <a:rPr sz="900" spc="76" dirty="0">
                <a:solidFill>
                  <a:srgbClr val="000000"/>
                </a:solidFill>
                <a:latin typeface="Arial"/>
                <a:cs typeface="Arial"/>
              </a:rPr>
              <a:t> </a:t>
            </a:r>
            <a:r>
              <a:rPr sz="900" dirty="0">
                <a:solidFill>
                  <a:srgbClr val="000000"/>
                </a:solidFill>
                <a:latin typeface="Arial"/>
                <a:cs typeface="Arial"/>
              </a:rPr>
              <a:t>manete</a:t>
            </a:r>
            <a:r>
              <a:rPr sz="900" spc="77" dirty="0">
                <a:solidFill>
                  <a:srgbClr val="000000"/>
                </a:solidFill>
                <a:latin typeface="Arial"/>
                <a:cs typeface="Arial"/>
              </a:rPr>
              <a:t> </a:t>
            </a:r>
            <a:r>
              <a:rPr sz="900">
                <a:solidFill>
                  <a:srgbClr val="000000"/>
                </a:solidFill>
                <a:latin typeface="Arial"/>
                <a:cs typeface="Arial"/>
              </a:rPr>
              <a:t>de</a:t>
            </a:r>
            <a:r>
              <a:rPr sz="900" spc="85">
                <a:solidFill>
                  <a:srgbClr val="000000"/>
                </a:solidFill>
                <a:latin typeface="Arial"/>
                <a:cs typeface="Arial"/>
              </a:rPr>
              <a:t> </a:t>
            </a:r>
            <a:r>
              <a:rPr lang="pt-BR" sz="900">
                <a:solidFill>
                  <a:srgbClr val="000000"/>
                </a:solidFill>
                <a:latin typeface="Arial"/>
                <a:cs typeface="Arial"/>
              </a:rPr>
              <a:t>freio</a:t>
            </a:r>
            <a:r>
              <a:rPr sz="900" spc="89">
                <a:solidFill>
                  <a:srgbClr val="000000"/>
                </a:solidFill>
                <a:latin typeface="Arial"/>
                <a:cs typeface="Arial"/>
              </a:rPr>
              <a:t> </a:t>
            </a:r>
            <a:r>
              <a:rPr sz="900" dirty="0">
                <a:solidFill>
                  <a:srgbClr val="000000"/>
                </a:solidFill>
                <a:latin typeface="Arial"/>
                <a:cs typeface="Arial"/>
              </a:rPr>
              <a:t>dianteiro</a:t>
            </a:r>
          </a:p>
          <a:p>
            <a:pPr marL="0" marR="0">
              <a:lnSpc>
                <a:spcPts val="1005"/>
              </a:lnSpc>
              <a:spcBef>
                <a:spcPts val="194"/>
              </a:spcBef>
              <a:spcAft>
                <a:spcPts val="0"/>
              </a:spcAft>
            </a:pPr>
            <a:r>
              <a:rPr sz="900" dirty="0">
                <a:solidFill>
                  <a:srgbClr val="000000"/>
                </a:solidFill>
                <a:latin typeface="Arial"/>
                <a:cs typeface="Arial"/>
              </a:rPr>
              <a:t>ou</a:t>
            </a:r>
            <a:r>
              <a:rPr sz="900" spc="49" dirty="0">
                <a:solidFill>
                  <a:srgbClr val="000000"/>
                </a:solidFill>
                <a:latin typeface="Arial"/>
                <a:cs typeface="Arial"/>
              </a:rPr>
              <a:t> </a:t>
            </a:r>
            <a:r>
              <a:rPr sz="900" dirty="0">
                <a:solidFill>
                  <a:srgbClr val="000000"/>
                </a:solidFill>
                <a:latin typeface="Arial"/>
                <a:cs typeface="Arial"/>
              </a:rPr>
              <a:t>traseiro</a:t>
            </a:r>
            <a:r>
              <a:rPr sz="900" spc="40" dirty="0">
                <a:solidFill>
                  <a:srgbClr val="000000"/>
                </a:solidFill>
                <a:latin typeface="Arial"/>
                <a:cs typeface="Arial"/>
              </a:rPr>
              <a:t> </a:t>
            </a:r>
            <a:r>
              <a:rPr sz="900" dirty="0">
                <a:solidFill>
                  <a:srgbClr val="000000"/>
                </a:solidFill>
                <a:latin typeface="Arial"/>
                <a:cs typeface="Arial"/>
              </a:rPr>
              <a:t>até</a:t>
            </a:r>
            <a:r>
              <a:rPr sz="900" spc="40" dirty="0">
                <a:solidFill>
                  <a:srgbClr val="000000"/>
                </a:solidFill>
                <a:latin typeface="Arial"/>
                <a:cs typeface="Arial"/>
              </a:rPr>
              <a:t> </a:t>
            </a:r>
            <a:r>
              <a:rPr sz="900" dirty="0">
                <a:solidFill>
                  <a:srgbClr val="000000"/>
                </a:solidFill>
                <a:latin typeface="Arial"/>
                <a:cs typeface="Arial"/>
              </a:rPr>
              <a:t>ao</a:t>
            </a:r>
            <a:r>
              <a:rPr sz="900" spc="37" dirty="0">
                <a:solidFill>
                  <a:srgbClr val="000000"/>
                </a:solidFill>
                <a:latin typeface="Arial"/>
                <a:cs typeface="Arial"/>
              </a:rPr>
              <a:t> </a:t>
            </a:r>
            <a:r>
              <a:rPr sz="900" dirty="0">
                <a:solidFill>
                  <a:srgbClr val="000000"/>
                </a:solidFill>
                <a:latin typeface="Arial"/>
                <a:cs typeface="Arial"/>
              </a:rPr>
              <a:t>limite</a:t>
            </a:r>
            <a:r>
              <a:rPr sz="900" spc="41" dirty="0">
                <a:solidFill>
                  <a:srgbClr val="000000"/>
                </a:solidFill>
                <a:latin typeface="Arial"/>
                <a:cs typeface="Arial"/>
              </a:rPr>
              <a:t> </a:t>
            </a:r>
            <a:r>
              <a:rPr sz="900" dirty="0">
                <a:solidFill>
                  <a:srgbClr val="000000"/>
                </a:solidFill>
                <a:latin typeface="Arial"/>
                <a:cs typeface="Arial"/>
              </a:rPr>
              <a:t>ao</a:t>
            </a:r>
            <a:r>
              <a:rPr sz="900" spc="38" dirty="0">
                <a:solidFill>
                  <a:srgbClr val="000000"/>
                </a:solidFill>
                <a:latin typeface="Arial"/>
                <a:cs typeface="Arial"/>
              </a:rPr>
              <a:t> </a:t>
            </a:r>
            <a:r>
              <a:rPr sz="900" dirty="0">
                <a:solidFill>
                  <a:srgbClr val="000000"/>
                </a:solidFill>
                <a:latin typeface="Arial"/>
                <a:cs typeface="Arial"/>
              </a:rPr>
              <a:t>mesmo</a:t>
            </a:r>
            <a:r>
              <a:rPr sz="900" spc="52" dirty="0">
                <a:solidFill>
                  <a:srgbClr val="000000"/>
                </a:solidFill>
                <a:latin typeface="Arial"/>
                <a:cs typeface="Arial"/>
              </a:rPr>
              <a:t> </a:t>
            </a:r>
            <a:r>
              <a:rPr sz="900" dirty="0">
                <a:solidFill>
                  <a:srgbClr val="000000"/>
                </a:solidFill>
                <a:latin typeface="Arial"/>
                <a:cs typeface="Arial"/>
              </a:rPr>
              <a:t>tempo.</a:t>
            </a:r>
            <a:r>
              <a:rPr sz="900" spc="52" dirty="0">
                <a:solidFill>
                  <a:srgbClr val="000000"/>
                </a:solidFill>
                <a:latin typeface="Arial"/>
                <a:cs typeface="Arial"/>
              </a:rPr>
              <a:t> </a:t>
            </a:r>
            <a:r>
              <a:rPr sz="900" dirty="0">
                <a:solidFill>
                  <a:srgbClr val="000000"/>
                </a:solidFill>
                <a:latin typeface="Arial"/>
                <a:cs typeface="Arial"/>
              </a:rPr>
              <a:t>Neste</a:t>
            </a:r>
            <a:r>
              <a:rPr sz="900" spc="43" dirty="0">
                <a:solidFill>
                  <a:srgbClr val="000000"/>
                </a:solidFill>
                <a:latin typeface="Arial"/>
                <a:cs typeface="Arial"/>
              </a:rPr>
              <a:t> </a:t>
            </a:r>
            <a:r>
              <a:rPr sz="900" dirty="0">
                <a:solidFill>
                  <a:srgbClr val="000000"/>
                </a:solidFill>
                <a:latin typeface="Arial"/>
                <a:cs typeface="Arial"/>
              </a:rPr>
              <a:t>momento,</a:t>
            </a:r>
          </a:p>
          <a:p>
            <a:pPr marL="0" marR="0">
              <a:lnSpc>
                <a:spcPts val="1005"/>
              </a:lnSpc>
              <a:spcBef>
                <a:spcPts val="194"/>
              </a:spcBef>
              <a:spcAft>
                <a:spcPts val="0"/>
              </a:spcAft>
            </a:pP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roda</a:t>
            </a:r>
            <a:r>
              <a:rPr sz="900" spc="26" dirty="0">
                <a:solidFill>
                  <a:srgbClr val="000000"/>
                </a:solidFill>
                <a:latin typeface="Arial"/>
                <a:cs typeface="Arial"/>
              </a:rPr>
              <a:t> </a:t>
            </a:r>
            <a:r>
              <a:rPr sz="900" dirty="0">
                <a:solidFill>
                  <a:srgbClr val="000000"/>
                </a:solidFill>
                <a:latin typeface="Arial"/>
                <a:cs typeface="Arial"/>
              </a:rPr>
              <a:t>dianteira</a:t>
            </a:r>
            <a:r>
              <a:rPr sz="900" spc="40" dirty="0">
                <a:solidFill>
                  <a:srgbClr val="000000"/>
                </a:solidFill>
                <a:latin typeface="Arial"/>
                <a:cs typeface="Arial"/>
              </a:rPr>
              <a:t> </a:t>
            </a:r>
            <a:r>
              <a:rPr sz="900" dirty="0">
                <a:solidFill>
                  <a:srgbClr val="000000"/>
                </a:solidFill>
                <a:latin typeface="Arial"/>
                <a:cs typeface="Arial"/>
              </a:rPr>
              <a:t>e</a:t>
            </a:r>
            <a:r>
              <a:rPr sz="900" spc="28"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traseira</a:t>
            </a:r>
            <a:r>
              <a:rPr sz="900" spc="41" dirty="0">
                <a:solidFill>
                  <a:srgbClr val="000000"/>
                </a:solidFill>
                <a:latin typeface="Arial"/>
                <a:cs typeface="Arial"/>
              </a:rPr>
              <a:t> </a:t>
            </a:r>
            <a:r>
              <a:rPr sz="900" dirty="0">
                <a:solidFill>
                  <a:srgbClr val="000000"/>
                </a:solidFill>
                <a:latin typeface="Arial"/>
                <a:cs typeface="Arial"/>
              </a:rPr>
              <a:t>não</a:t>
            </a:r>
            <a:r>
              <a:rPr sz="900" spc="42" dirty="0">
                <a:solidFill>
                  <a:srgbClr val="000000"/>
                </a:solidFill>
                <a:latin typeface="Arial"/>
                <a:cs typeface="Arial"/>
              </a:rPr>
              <a:t> </a:t>
            </a:r>
            <a:r>
              <a:rPr sz="900" dirty="0">
                <a:solidFill>
                  <a:srgbClr val="000000"/>
                </a:solidFill>
                <a:latin typeface="Arial"/>
                <a:cs typeface="Arial"/>
              </a:rPr>
              <a:t>se</a:t>
            </a:r>
            <a:r>
              <a:rPr sz="900" spc="23" dirty="0">
                <a:solidFill>
                  <a:srgbClr val="000000"/>
                </a:solidFill>
                <a:latin typeface="Arial"/>
                <a:cs typeface="Arial"/>
              </a:rPr>
              <a:t> </a:t>
            </a:r>
            <a:r>
              <a:rPr sz="900" dirty="0">
                <a:solidFill>
                  <a:srgbClr val="000000"/>
                </a:solidFill>
                <a:latin typeface="Arial"/>
                <a:cs typeface="Arial"/>
              </a:rPr>
              <a:t>bloquearão</a:t>
            </a:r>
            <a:r>
              <a:rPr sz="900" spc="28" dirty="0">
                <a:solidFill>
                  <a:srgbClr val="000000"/>
                </a:solidFill>
                <a:latin typeface="Arial"/>
                <a:cs typeface="Arial"/>
              </a:rPr>
              <a:t> </a:t>
            </a:r>
            <a:r>
              <a:rPr sz="900" dirty="0">
                <a:solidFill>
                  <a:srgbClr val="000000"/>
                </a:solidFill>
                <a:latin typeface="Arial"/>
                <a:cs typeface="Arial"/>
              </a:rPr>
              <a:t>nem</a:t>
            </a:r>
            <a:r>
              <a:rPr sz="900" spc="29" dirty="0">
                <a:solidFill>
                  <a:srgbClr val="000000"/>
                </a:solidFill>
                <a:latin typeface="Arial"/>
                <a:cs typeface="Arial"/>
              </a:rPr>
              <a:t> </a:t>
            </a:r>
            <a:r>
              <a:rPr sz="900" dirty="0">
                <a:solidFill>
                  <a:srgbClr val="000000"/>
                </a:solidFill>
                <a:latin typeface="Arial"/>
                <a:cs typeface="Arial"/>
              </a:rPr>
              <a:t>se</a:t>
            </a:r>
            <a:r>
              <a:rPr sz="900" spc="23" dirty="0">
                <a:solidFill>
                  <a:srgbClr val="000000"/>
                </a:solidFill>
                <a:latin typeface="Arial"/>
                <a:cs typeface="Arial"/>
              </a:rPr>
              <a:t> </a:t>
            </a:r>
            <a:r>
              <a:rPr sz="900" dirty="0">
                <a:solidFill>
                  <a:srgbClr val="000000"/>
                </a:solidFill>
                <a:latin typeface="Arial"/>
                <a:cs typeface="Arial"/>
              </a:rPr>
              <a:t>irão</a:t>
            </a:r>
          </a:p>
          <a:p>
            <a:pPr marL="0" marR="0">
              <a:lnSpc>
                <a:spcPts val="1005"/>
              </a:lnSpc>
              <a:spcBef>
                <a:spcPts val="197"/>
              </a:spcBef>
              <a:spcAft>
                <a:spcPts val="0"/>
              </a:spcAft>
            </a:pPr>
            <a:r>
              <a:rPr sz="900" dirty="0">
                <a:solidFill>
                  <a:srgbClr val="000000"/>
                </a:solidFill>
                <a:latin typeface="Arial"/>
                <a:cs typeface="Arial"/>
              </a:rPr>
              <a:t>desviar</a:t>
            </a:r>
            <a:r>
              <a:rPr sz="900" spc="-11" dirty="0">
                <a:solidFill>
                  <a:srgbClr val="000000"/>
                </a:solidFill>
                <a:latin typeface="Arial"/>
                <a:cs typeface="Arial"/>
              </a:rPr>
              <a:t> </a:t>
            </a:r>
            <a:r>
              <a:rPr sz="900" dirty="0">
                <a:solidFill>
                  <a:srgbClr val="000000"/>
                </a:solidFill>
                <a:latin typeface="Arial"/>
                <a:cs typeface="Arial"/>
              </a:rPr>
              <a:t>em derrapagem.</a:t>
            </a:r>
          </a:p>
        </p:txBody>
      </p:sp>
      <p:sp>
        <p:nvSpPr>
          <p:cNvPr id="8" name="object 8"/>
          <p:cNvSpPr txBox="1"/>
          <p:nvPr/>
        </p:nvSpPr>
        <p:spPr>
          <a:xfrm>
            <a:off x="541020" y="888397"/>
            <a:ext cx="83886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Luz de</a:t>
            </a:r>
            <a:r>
              <a:rPr sz="900" b="1" spc="-11" dirty="0">
                <a:solidFill>
                  <a:srgbClr val="000000"/>
                </a:solidFill>
                <a:latin typeface="Arial"/>
                <a:cs typeface="Arial"/>
              </a:rPr>
              <a:t> </a:t>
            </a:r>
            <a:r>
              <a:rPr sz="900" b="1" dirty="0">
                <a:solidFill>
                  <a:srgbClr val="000000"/>
                </a:solidFill>
                <a:latin typeface="Arial"/>
                <a:cs typeface="Arial"/>
              </a:rPr>
              <a:t>aviso</a:t>
            </a:r>
          </a:p>
        </p:txBody>
      </p:sp>
      <p:sp>
        <p:nvSpPr>
          <p:cNvPr id="9" name="object 9"/>
          <p:cNvSpPr txBox="1"/>
          <p:nvPr/>
        </p:nvSpPr>
        <p:spPr>
          <a:xfrm>
            <a:off x="541020" y="1116997"/>
            <a:ext cx="3206513" cy="4709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 o botão de</a:t>
            </a:r>
            <a:r>
              <a:rPr sz="900" spc="-10" dirty="0">
                <a:solidFill>
                  <a:srgbClr val="000000"/>
                </a:solidFill>
                <a:latin typeface="Arial"/>
                <a:cs typeface="Arial"/>
              </a:rPr>
              <a:t> </a:t>
            </a:r>
            <a:r>
              <a:rPr sz="900" dirty="0">
                <a:solidFill>
                  <a:srgbClr val="000000"/>
                </a:solidFill>
                <a:latin typeface="Arial"/>
                <a:cs typeface="Arial"/>
              </a:rPr>
              <a:t>ignição estiver</a:t>
            </a:r>
            <a:r>
              <a:rPr sz="900" spc="-13" dirty="0">
                <a:solidFill>
                  <a:srgbClr val="000000"/>
                </a:solidFill>
                <a:latin typeface="Arial"/>
                <a:cs typeface="Arial"/>
              </a:rPr>
              <a:t> </a:t>
            </a:r>
            <a:r>
              <a:rPr sz="900" dirty="0">
                <a:solidFill>
                  <a:srgbClr val="000000"/>
                </a:solidFill>
                <a:latin typeface="Arial"/>
                <a:cs typeface="Arial"/>
              </a:rPr>
              <a:t>ativado,</a:t>
            </a:r>
            <a:r>
              <a:rPr sz="900" spc="-10" dirty="0">
                <a:solidFill>
                  <a:srgbClr val="000000"/>
                </a:solidFill>
                <a:latin typeface="Arial"/>
                <a:cs typeface="Arial"/>
              </a:rPr>
              <a:t> </a:t>
            </a:r>
            <a:r>
              <a:rPr sz="900" dirty="0">
                <a:solidFill>
                  <a:srgbClr val="000000"/>
                </a:solidFill>
                <a:latin typeface="Arial"/>
                <a:cs typeface="Arial"/>
              </a:rPr>
              <a:t>a luz de aviso do</a:t>
            </a:r>
          </a:p>
          <a:p>
            <a:pPr marL="0" marR="0">
              <a:lnSpc>
                <a:spcPts val="1005"/>
              </a:lnSpc>
              <a:spcBef>
                <a:spcPts val="194"/>
              </a:spcBef>
              <a:spcAft>
                <a:spcPts val="0"/>
              </a:spcAft>
            </a:pPr>
            <a:r>
              <a:rPr sz="900" dirty="0">
                <a:solidFill>
                  <a:srgbClr val="000000"/>
                </a:solidFill>
                <a:latin typeface="Arial"/>
                <a:cs typeface="Arial"/>
              </a:rPr>
              <a:t>ABS</a:t>
            </a:r>
            <a:r>
              <a:rPr sz="900" spc="264" dirty="0">
                <a:solidFill>
                  <a:srgbClr val="000000"/>
                </a:solidFill>
                <a:latin typeface="Arial"/>
                <a:cs typeface="Arial"/>
              </a:rPr>
              <a:t> </a:t>
            </a:r>
            <a:r>
              <a:rPr sz="900" dirty="0">
                <a:solidFill>
                  <a:srgbClr val="000000"/>
                </a:solidFill>
                <a:latin typeface="Arial"/>
                <a:cs typeface="Arial"/>
              </a:rPr>
              <a:t>começará</a:t>
            </a:r>
            <a:r>
              <a:rPr sz="900" spc="254" dirty="0">
                <a:solidFill>
                  <a:srgbClr val="000000"/>
                </a:solidFill>
                <a:latin typeface="Arial"/>
                <a:cs typeface="Arial"/>
              </a:rPr>
              <a:t> </a:t>
            </a:r>
            <a:r>
              <a:rPr sz="900" dirty="0">
                <a:solidFill>
                  <a:srgbClr val="000000"/>
                </a:solidFill>
                <a:latin typeface="Arial"/>
                <a:cs typeface="Arial"/>
              </a:rPr>
              <a:t>a</a:t>
            </a:r>
            <a:r>
              <a:rPr sz="900" spc="267" dirty="0">
                <a:solidFill>
                  <a:srgbClr val="000000"/>
                </a:solidFill>
                <a:latin typeface="Arial"/>
                <a:cs typeface="Arial"/>
              </a:rPr>
              <a:t> </a:t>
            </a:r>
            <a:r>
              <a:rPr sz="900" dirty="0">
                <a:solidFill>
                  <a:srgbClr val="000000"/>
                </a:solidFill>
                <a:latin typeface="Arial"/>
                <a:cs typeface="Arial"/>
              </a:rPr>
              <a:t>piscar.</a:t>
            </a:r>
            <a:r>
              <a:rPr sz="900" spc="267" dirty="0">
                <a:solidFill>
                  <a:srgbClr val="000000"/>
                </a:solidFill>
                <a:latin typeface="Arial"/>
                <a:cs typeface="Arial"/>
              </a:rPr>
              <a:t> </a:t>
            </a:r>
            <a:r>
              <a:rPr sz="900" dirty="0">
                <a:solidFill>
                  <a:srgbClr val="000000"/>
                </a:solidFill>
                <a:latin typeface="Arial"/>
                <a:cs typeface="Arial"/>
              </a:rPr>
              <a:t>Quando</a:t>
            </a:r>
            <a:r>
              <a:rPr sz="900" spc="254" dirty="0">
                <a:solidFill>
                  <a:srgbClr val="000000"/>
                </a:solidFill>
                <a:latin typeface="Arial"/>
                <a:cs typeface="Arial"/>
              </a:rPr>
              <a:t> </a:t>
            </a:r>
            <a:r>
              <a:rPr sz="900" dirty="0">
                <a:solidFill>
                  <a:srgbClr val="000000"/>
                </a:solidFill>
                <a:latin typeface="Arial"/>
                <a:cs typeface="Arial"/>
              </a:rPr>
              <a:t>se</a:t>
            </a:r>
            <a:r>
              <a:rPr sz="900" spc="262" dirty="0">
                <a:solidFill>
                  <a:srgbClr val="000000"/>
                </a:solidFill>
                <a:latin typeface="Arial"/>
                <a:cs typeface="Arial"/>
              </a:rPr>
              <a:t> </a:t>
            </a:r>
            <a:r>
              <a:rPr sz="900" dirty="0">
                <a:solidFill>
                  <a:srgbClr val="000000"/>
                </a:solidFill>
                <a:latin typeface="Arial"/>
                <a:cs typeface="Arial"/>
              </a:rPr>
              <a:t>iniciar</a:t>
            </a:r>
            <a:r>
              <a:rPr sz="900" spc="266" dirty="0">
                <a:solidFill>
                  <a:srgbClr val="000000"/>
                </a:solidFill>
                <a:latin typeface="Arial"/>
                <a:cs typeface="Arial"/>
              </a:rPr>
              <a:t> </a:t>
            </a:r>
            <a:r>
              <a:rPr sz="900" dirty="0">
                <a:solidFill>
                  <a:srgbClr val="000000"/>
                </a:solidFill>
                <a:latin typeface="Arial"/>
                <a:cs typeface="Arial"/>
              </a:rPr>
              <a:t>a</a:t>
            </a:r>
            <a:r>
              <a:rPr sz="900" spc="267" dirty="0">
                <a:solidFill>
                  <a:srgbClr val="000000"/>
                </a:solidFill>
                <a:latin typeface="Arial"/>
                <a:cs typeface="Arial"/>
              </a:rPr>
              <a:t> </a:t>
            </a:r>
            <a:r>
              <a:rPr sz="900" dirty="0">
                <a:solidFill>
                  <a:srgbClr val="000000"/>
                </a:solidFill>
                <a:latin typeface="Arial"/>
                <a:cs typeface="Arial"/>
              </a:rPr>
              <a:t>marcha</a:t>
            </a:r>
            <a:r>
              <a:rPr sz="900" spc="257"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7"/>
              </a:spcBef>
              <a:spcAft>
                <a:spcPts val="0"/>
              </a:spcAft>
            </a:pPr>
            <a:r>
              <a:rPr sz="900" dirty="0">
                <a:solidFill>
                  <a:srgbClr val="000000"/>
                </a:solidFill>
                <a:latin typeface="Arial"/>
                <a:cs typeface="Arial"/>
              </a:rPr>
              <a:t>superarem os</a:t>
            </a:r>
            <a:r>
              <a:rPr sz="900" spc="-11" dirty="0">
                <a:solidFill>
                  <a:srgbClr val="000000"/>
                </a:solidFill>
                <a:latin typeface="Arial"/>
                <a:cs typeface="Arial"/>
              </a:rPr>
              <a:t> </a:t>
            </a:r>
            <a:r>
              <a:rPr sz="900" dirty="0">
                <a:solidFill>
                  <a:srgbClr val="000000"/>
                </a:solidFill>
                <a:latin typeface="Arial"/>
                <a:cs typeface="Arial"/>
              </a:rPr>
              <a:t>5 km/h, a luz do</a:t>
            </a:r>
            <a:r>
              <a:rPr sz="900" spc="-12" dirty="0">
                <a:solidFill>
                  <a:srgbClr val="000000"/>
                </a:solidFill>
                <a:latin typeface="Arial"/>
                <a:cs typeface="Arial"/>
              </a:rPr>
              <a:t> </a:t>
            </a:r>
            <a:r>
              <a:rPr sz="900" dirty="0">
                <a:solidFill>
                  <a:srgbClr val="000000"/>
                </a:solidFill>
                <a:latin typeface="Arial"/>
                <a:cs typeface="Arial"/>
              </a:rPr>
              <a:t>ABS irá apagar-se.</a:t>
            </a:r>
          </a:p>
        </p:txBody>
      </p:sp>
      <p:sp>
        <p:nvSpPr>
          <p:cNvPr id="10" name="object 10"/>
          <p:cNvSpPr txBox="1"/>
          <p:nvPr/>
        </p:nvSpPr>
        <p:spPr>
          <a:xfrm>
            <a:off x="541020" y="1650778"/>
            <a:ext cx="3207391" cy="9280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63" dirty="0">
                <a:solidFill>
                  <a:srgbClr val="000000"/>
                </a:solidFill>
                <a:latin typeface="Arial"/>
                <a:cs typeface="Arial"/>
              </a:rPr>
              <a:t> </a:t>
            </a:r>
            <a:r>
              <a:rPr sz="900" dirty="0">
                <a:solidFill>
                  <a:srgbClr val="000000"/>
                </a:solidFill>
                <a:latin typeface="Arial"/>
                <a:cs typeface="Arial"/>
              </a:rPr>
              <a:t>caso</a:t>
            </a:r>
            <a:r>
              <a:rPr sz="900" spc="148" dirty="0">
                <a:solidFill>
                  <a:srgbClr val="000000"/>
                </a:solidFill>
                <a:latin typeface="Arial"/>
                <a:cs typeface="Arial"/>
              </a:rPr>
              <a:t> </a:t>
            </a:r>
            <a:r>
              <a:rPr sz="900" dirty="0">
                <a:solidFill>
                  <a:srgbClr val="000000"/>
                </a:solidFill>
                <a:latin typeface="Arial"/>
                <a:cs typeface="Arial"/>
              </a:rPr>
              <a:t>de</a:t>
            </a:r>
            <a:r>
              <a:rPr sz="900" spc="174" dirty="0">
                <a:solidFill>
                  <a:srgbClr val="000000"/>
                </a:solidFill>
                <a:latin typeface="Arial"/>
                <a:cs typeface="Arial"/>
              </a:rPr>
              <a:t> </a:t>
            </a:r>
            <a:r>
              <a:rPr sz="900" dirty="0">
                <a:solidFill>
                  <a:srgbClr val="000000"/>
                </a:solidFill>
                <a:latin typeface="Arial"/>
                <a:cs typeface="Arial"/>
              </a:rPr>
              <a:t>a</a:t>
            </a:r>
            <a:r>
              <a:rPr sz="900" spc="149" dirty="0">
                <a:solidFill>
                  <a:srgbClr val="000000"/>
                </a:solidFill>
                <a:latin typeface="Arial"/>
                <a:cs typeface="Arial"/>
              </a:rPr>
              <a:t> </a:t>
            </a:r>
            <a:r>
              <a:rPr sz="900" dirty="0">
                <a:solidFill>
                  <a:srgbClr val="000000"/>
                </a:solidFill>
                <a:latin typeface="Arial"/>
                <a:cs typeface="Arial"/>
              </a:rPr>
              <a:t>luz</a:t>
            </a:r>
            <a:r>
              <a:rPr sz="900" spc="153" dirty="0">
                <a:solidFill>
                  <a:srgbClr val="000000"/>
                </a:solidFill>
                <a:latin typeface="Arial"/>
                <a:cs typeface="Arial"/>
              </a:rPr>
              <a:t> </a:t>
            </a:r>
            <a:r>
              <a:rPr sz="900" dirty="0">
                <a:solidFill>
                  <a:srgbClr val="000000"/>
                </a:solidFill>
                <a:latin typeface="Arial"/>
                <a:cs typeface="Arial"/>
              </a:rPr>
              <a:t>do</a:t>
            </a:r>
            <a:r>
              <a:rPr sz="900" spc="146" dirty="0">
                <a:solidFill>
                  <a:srgbClr val="000000"/>
                </a:solidFill>
                <a:latin typeface="Arial"/>
                <a:cs typeface="Arial"/>
              </a:rPr>
              <a:t> </a:t>
            </a:r>
            <a:r>
              <a:rPr sz="900" dirty="0">
                <a:solidFill>
                  <a:srgbClr val="000000"/>
                </a:solidFill>
                <a:latin typeface="Arial"/>
                <a:cs typeface="Arial"/>
              </a:rPr>
              <a:t>ABS</a:t>
            </a:r>
            <a:r>
              <a:rPr sz="900" spc="144" dirty="0">
                <a:solidFill>
                  <a:srgbClr val="000000"/>
                </a:solidFill>
                <a:latin typeface="Arial"/>
                <a:cs typeface="Arial"/>
              </a:rPr>
              <a:t> </a:t>
            </a:r>
            <a:r>
              <a:rPr sz="900" dirty="0">
                <a:solidFill>
                  <a:srgbClr val="000000"/>
                </a:solidFill>
                <a:latin typeface="Arial"/>
                <a:cs typeface="Arial"/>
              </a:rPr>
              <a:t>estar</a:t>
            </a:r>
            <a:r>
              <a:rPr sz="900" spc="157" dirty="0">
                <a:solidFill>
                  <a:srgbClr val="000000"/>
                </a:solidFill>
                <a:latin typeface="Arial"/>
                <a:cs typeface="Arial"/>
              </a:rPr>
              <a:t> </a:t>
            </a:r>
            <a:r>
              <a:rPr sz="900" dirty="0">
                <a:solidFill>
                  <a:srgbClr val="000000"/>
                </a:solidFill>
                <a:latin typeface="Arial"/>
                <a:cs typeface="Arial"/>
              </a:rPr>
              <a:t>permanentemente</a:t>
            </a:r>
            <a:r>
              <a:rPr sz="900" spc="151" dirty="0">
                <a:solidFill>
                  <a:srgbClr val="000000"/>
                </a:solidFill>
                <a:latin typeface="Arial"/>
                <a:cs typeface="Arial"/>
              </a:rPr>
              <a:t> </a:t>
            </a:r>
            <a:r>
              <a:rPr sz="900" dirty="0">
                <a:solidFill>
                  <a:srgbClr val="000000"/>
                </a:solidFill>
                <a:latin typeface="Arial"/>
                <a:cs typeface="Arial"/>
              </a:rPr>
              <a:t>ligada,</a:t>
            </a:r>
          </a:p>
          <a:p>
            <a:pPr marL="0" marR="0">
              <a:lnSpc>
                <a:spcPts val="1005"/>
              </a:lnSpc>
              <a:spcBef>
                <a:spcPts val="194"/>
              </a:spcBef>
              <a:spcAft>
                <a:spcPts val="0"/>
              </a:spcAft>
            </a:pPr>
            <a:r>
              <a:rPr sz="900" dirty="0">
                <a:solidFill>
                  <a:srgbClr val="000000"/>
                </a:solidFill>
                <a:latin typeface="Arial"/>
                <a:cs typeface="Arial"/>
              </a:rPr>
              <a:t>isto</a:t>
            </a:r>
            <a:r>
              <a:rPr sz="900" spc="122" dirty="0">
                <a:solidFill>
                  <a:srgbClr val="000000"/>
                </a:solidFill>
                <a:latin typeface="Arial"/>
                <a:cs typeface="Arial"/>
              </a:rPr>
              <a:t> </a:t>
            </a:r>
            <a:r>
              <a:rPr sz="900" dirty="0">
                <a:solidFill>
                  <a:srgbClr val="000000"/>
                </a:solidFill>
                <a:latin typeface="Arial"/>
                <a:cs typeface="Arial"/>
              </a:rPr>
              <a:t>significa</a:t>
            </a:r>
            <a:r>
              <a:rPr sz="900" spc="135" dirty="0">
                <a:solidFill>
                  <a:srgbClr val="000000"/>
                </a:solidFill>
                <a:latin typeface="Arial"/>
                <a:cs typeface="Arial"/>
              </a:rPr>
              <a:t> </a:t>
            </a:r>
            <a:r>
              <a:rPr sz="900" dirty="0">
                <a:solidFill>
                  <a:srgbClr val="000000"/>
                </a:solidFill>
                <a:latin typeface="Arial"/>
                <a:cs typeface="Arial"/>
              </a:rPr>
              <a:t>que</a:t>
            </a:r>
            <a:r>
              <a:rPr sz="900" spc="139" dirty="0">
                <a:solidFill>
                  <a:srgbClr val="000000"/>
                </a:solidFill>
                <a:latin typeface="Arial"/>
                <a:cs typeface="Arial"/>
              </a:rPr>
              <a:t> </a:t>
            </a:r>
            <a:r>
              <a:rPr sz="900" dirty="0">
                <a:solidFill>
                  <a:srgbClr val="000000"/>
                </a:solidFill>
                <a:latin typeface="Arial"/>
                <a:cs typeface="Arial"/>
              </a:rPr>
              <a:t>há</a:t>
            </a:r>
            <a:r>
              <a:rPr sz="900" spc="121" dirty="0">
                <a:solidFill>
                  <a:srgbClr val="000000"/>
                </a:solidFill>
                <a:latin typeface="Arial"/>
                <a:cs typeface="Arial"/>
              </a:rPr>
              <a:t> </a:t>
            </a:r>
            <a:r>
              <a:rPr sz="900" dirty="0">
                <a:solidFill>
                  <a:srgbClr val="000000"/>
                </a:solidFill>
                <a:latin typeface="Arial"/>
                <a:cs typeface="Arial"/>
              </a:rPr>
              <a:t>uma</a:t>
            </a:r>
            <a:r>
              <a:rPr sz="900" spc="119" dirty="0">
                <a:solidFill>
                  <a:srgbClr val="000000"/>
                </a:solidFill>
                <a:latin typeface="Arial"/>
                <a:cs typeface="Arial"/>
              </a:rPr>
              <a:t> </a:t>
            </a:r>
            <a:r>
              <a:rPr sz="900" dirty="0">
                <a:solidFill>
                  <a:srgbClr val="000000"/>
                </a:solidFill>
                <a:latin typeface="Arial"/>
                <a:cs typeface="Arial"/>
              </a:rPr>
              <a:t>anomalia</a:t>
            </a:r>
            <a:r>
              <a:rPr sz="900" spc="136" dirty="0">
                <a:solidFill>
                  <a:srgbClr val="000000"/>
                </a:solidFill>
                <a:latin typeface="Arial"/>
                <a:cs typeface="Arial"/>
              </a:rPr>
              <a:t> </a:t>
            </a:r>
            <a:r>
              <a:rPr sz="900" dirty="0">
                <a:solidFill>
                  <a:srgbClr val="000000"/>
                </a:solidFill>
                <a:latin typeface="Arial"/>
                <a:cs typeface="Arial"/>
              </a:rPr>
              <a:t>no</a:t>
            </a:r>
            <a:r>
              <a:rPr sz="900" spc="144" dirty="0">
                <a:solidFill>
                  <a:srgbClr val="000000"/>
                </a:solidFill>
                <a:latin typeface="Arial"/>
                <a:cs typeface="Arial"/>
              </a:rPr>
              <a:t> </a:t>
            </a:r>
            <a:r>
              <a:rPr sz="900" dirty="0">
                <a:solidFill>
                  <a:srgbClr val="000000"/>
                </a:solidFill>
                <a:latin typeface="Arial"/>
                <a:cs typeface="Arial"/>
              </a:rPr>
              <a:t>sistema</a:t>
            </a:r>
            <a:r>
              <a:rPr sz="900" spc="136" dirty="0">
                <a:solidFill>
                  <a:srgbClr val="000000"/>
                </a:solidFill>
                <a:latin typeface="Arial"/>
                <a:cs typeface="Arial"/>
              </a:rPr>
              <a:t> </a:t>
            </a:r>
            <a:r>
              <a:rPr sz="900" dirty="0">
                <a:solidFill>
                  <a:srgbClr val="000000"/>
                </a:solidFill>
                <a:latin typeface="Arial"/>
                <a:cs typeface="Arial"/>
              </a:rPr>
              <a:t>de</a:t>
            </a:r>
            <a:r>
              <a:rPr sz="900" spc="133" dirty="0">
                <a:solidFill>
                  <a:srgbClr val="000000"/>
                </a:solidFill>
                <a:latin typeface="Arial"/>
                <a:cs typeface="Arial"/>
              </a:rPr>
              <a:t> </a:t>
            </a:r>
            <a:r>
              <a:rPr sz="900" dirty="0">
                <a:solidFill>
                  <a:srgbClr val="000000"/>
                </a:solidFill>
                <a:latin typeface="Arial"/>
                <a:cs typeface="Arial"/>
              </a:rPr>
              <a:t>ABS,</a:t>
            </a:r>
            <a:r>
              <a:rPr sz="900" spc="12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ABS</a:t>
            </a:r>
            <a:r>
              <a:rPr sz="900" spc="96" dirty="0">
                <a:solidFill>
                  <a:srgbClr val="000000"/>
                </a:solidFill>
                <a:latin typeface="Arial"/>
                <a:cs typeface="Arial"/>
              </a:rPr>
              <a:t> </a:t>
            </a:r>
            <a:r>
              <a:rPr sz="900" dirty="0">
                <a:solidFill>
                  <a:srgbClr val="000000"/>
                </a:solidFill>
                <a:latin typeface="Arial"/>
                <a:cs typeface="Arial"/>
              </a:rPr>
              <a:t>não</a:t>
            </a:r>
            <a:r>
              <a:rPr sz="900" spc="85" dirty="0">
                <a:solidFill>
                  <a:srgbClr val="000000"/>
                </a:solidFill>
                <a:latin typeface="Arial"/>
                <a:cs typeface="Arial"/>
              </a:rPr>
              <a:t> </a:t>
            </a:r>
            <a:r>
              <a:rPr sz="900" dirty="0">
                <a:solidFill>
                  <a:srgbClr val="000000"/>
                </a:solidFill>
                <a:latin typeface="Arial"/>
                <a:cs typeface="Arial"/>
              </a:rPr>
              <a:t>se</a:t>
            </a:r>
            <a:r>
              <a:rPr sz="900" spc="82" dirty="0">
                <a:solidFill>
                  <a:srgbClr val="000000"/>
                </a:solidFill>
                <a:latin typeface="Arial"/>
                <a:cs typeface="Arial"/>
              </a:rPr>
              <a:t> </a:t>
            </a:r>
            <a:r>
              <a:rPr sz="900" dirty="0">
                <a:solidFill>
                  <a:srgbClr val="000000"/>
                </a:solidFill>
                <a:latin typeface="Arial"/>
                <a:cs typeface="Arial"/>
              </a:rPr>
              <a:t>pôde</a:t>
            </a:r>
            <a:r>
              <a:rPr sz="900" spc="87" dirty="0">
                <a:solidFill>
                  <a:srgbClr val="000000"/>
                </a:solidFill>
                <a:latin typeface="Arial"/>
                <a:cs typeface="Arial"/>
              </a:rPr>
              <a:t> </a:t>
            </a:r>
            <a:r>
              <a:rPr sz="900" dirty="0">
                <a:solidFill>
                  <a:srgbClr val="000000"/>
                </a:solidFill>
                <a:latin typeface="Arial"/>
                <a:cs typeface="Arial"/>
              </a:rPr>
              <a:t>iniciar</a:t>
            </a:r>
            <a:r>
              <a:rPr sz="900" spc="98" dirty="0">
                <a:solidFill>
                  <a:srgbClr val="000000"/>
                </a:solidFill>
                <a:latin typeface="Arial"/>
                <a:cs typeface="Arial"/>
              </a:rPr>
              <a:t> </a:t>
            </a:r>
            <a:r>
              <a:rPr sz="900" dirty="0">
                <a:solidFill>
                  <a:srgbClr val="000000"/>
                </a:solidFill>
                <a:latin typeface="Arial"/>
                <a:cs typeface="Arial"/>
              </a:rPr>
              <a:t>e</a:t>
            </a:r>
            <a:r>
              <a:rPr sz="900" spc="87" dirty="0">
                <a:solidFill>
                  <a:srgbClr val="000000"/>
                </a:solidFill>
                <a:latin typeface="Arial"/>
                <a:cs typeface="Arial"/>
              </a:rPr>
              <a:t> </a:t>
            </a:r>
            <a:r>
              <a:rPr sz="900" dirty="0">
                <a:solidFill>
                  <a:srgbClr val="000000"/>
                </a:solidFill>
                <a:latin typeface="Arial"/>
                <a:cs typeface="Arial"/>
              </a:rPr>
              <a:t>falhou.</a:t>
            </a:r>
            <a:r>
              <a:rPr sz="900" spc="99" dirty="0">
                <a:solidFill>
                  <a:srgbClr val="000000"/>
                </a:solidFill>
                <a:latin typeface="Arial"/>
                <a:cs typeface="Arial"/>
              </a:rPr>
              <a:t> </a:t>
            </a:r>
            <a:r>
              <a:rPr sz="900" dirty="0">
                <a:solidFill>
                  <a:srgbClr val="000000"/>
                </a:solidFill>
                <a:latin typeface="Arial"/>
                <a:cs typeface="Arial"/>
              </a:rPr>
              <a:t>Apesar</a:t>
            </a:r>
            <a:r>
              <a:rPr sz="900" spc="100" dirty="0">
                <a:solidFill>
                  <a:srgbClr val="000000"/>
                </a:solidFill>
                <a:latin typeface="Arial"/>
                <a:cs typeface="Arial"/>
              </a:rPr>
              <a:t> </a:t>
            </a:r>
            <a:r>
              <a:rPr sz="900" dirty="0">
                <a:solidFill>
                  <a:srgbClr val="000000"/>
                </a:solidFill>
                <a:latin typeface="Arial"/>
                <a:cs typeface="Arial"/>
              </a:rPr>
              <a:t>disso,</a:t>
            </a:r>
            <a:r>
              <a:rPr sz="900" spc="100" dirty="0">
                <a:solidFill>
                  <a:srgbClr val="000000"/>
                </a:solidFill>
                <a:latin typeface="Arial"/>
                <a:cs typeface="Arial"/>
              </a:rPr>
              <a:t> </a:t>
            </a:r>
            <a:r>
              <a:rPr sz="900" dirty="0">
                <a:solidFill>
                  <a:srgbClr val="000000"/>
                </a:solidFill>
                <a:latin typeface="Arial"/>
                <a:cs typeface="Arial"/>
              </a:rPr>
              <a:t>o</a:t>
            </a:r>
            <a:r>
              <a:rPr sz="900" spc="89" dirty="0">
                <a:solidFill>
                  <a:srgbClr val="000000"/>
                </a:solidFill>
                <a:latin typeface="Arial"/>
                <a:cs typeface="Arial"/>
              </a:rPr>
              <a:t> </a:t>
            </a:r>
            <a:r>
              <a:rPr sz="900" dirty="0">
                <a:solidFill>
                  <a:srgbClr val="000000"/>
                </a:solidFill>
                <a:latin typeface="Arial"/>
                <a:cs typeface="Arial"/>
              </a:rPr>
              <a:t>sistema</a:t>
            </a:r>
          </a:p>
          <a:p>
            <a:pPr marL="0" marR="0">
              <a:lnSpc>
                <a:spcPts val="1005"/>
              </a:lnSpc>
              <a:spcBef>
                <a:spcPts val="194"/>
              </a:spcBef>
              <a:spcAft>
                <a:spcPts val="0"/>
              </a:spcAft>
            </a:pPr>
            <a:r>
              <a:rPr sz="900">
                <a:solidFill>
                  <a:srgbClr val="000000"/>
                </a:solidFill>
                <a:latin typeface="Arial"/>
                <a:cs typeface="Arial"/>
              </a:rPr>
              <a:t>de</a:t>
            </a:r>
            <a:r>
              <a:rPr sz="900" spc="97">
                <a:solidFill>
                  <a:srgbClr val="000000"/>
                </a:solidFill>
                <a:latin typeface="Arial"/>
                <a:cs typeface="Arial"/>
              </a:rPr>
              <a:t> </a:t>
            </a:r>
            <a:r>
              <a:rPr lang="pt-BR" sz="900">
                <a:solidFill>
                  <a:srgbClr val="000000"/>
                </a:solidFill>
                <a:latin typeface="Arial"/>
                <a:cs typeface="Arial"/>
              </a:rPr>
              <a:t>frenagem</a:t>
            </a:r>
            <a:r>
              <a:rPr sz="900" spc="103">
                <a:solidFill>
                  <a:srgbClr val="000000"/>
                </a:solidFill>
                <a:latin typeface="Arial"/>
                <a:cs typeface="Arial"/>
              </a:rPr>
              <a:t> </a:t>
            </a:r>
            <a:r>
              <a:rPr sz="900" dirty="0">
                <a:solidFill>
                  <a:srgbClr val="000000"/>
                </a:solidFill>
                <a:latin typeface="Arial"/>
                <a:cs typeface="Arial"/>
              </a:rPr>
              <a:t>básico</a:t>
            </a:r>
            <a:r>
              <a:rPr sz="900" spc="101" dirty="0">
                <a:solidFill>
                  <a:srgbClr val="000000"/>
                </a:solidFill>
                <a:latin typeface="Arial"/>
                <a:cs typeface="Arial"/>
              </a:rPr>
              <a:t> </a:t>
            </a:r>
            <a:r>
              <a:rPr sz="900" dirty="0">
                <a:solidFill>
                  <a:srgbClr val="000000"/>
                </a:solidFill>
                <a:latin typeface="Arial"/>
                <a:cs typeface="Arial"/>
              </a:rPr>
              <a:t>ainda</a:t>
            </a:r>
            <a:r>
              <a:rPr sz="900" spc="100" dirty="0">
                <a:solidFill>
                  <a:srgbClr val="000000"/>
                </a:solidFill>
                <a:latin typeface="Arial"/>
                <a:cs typeface="Arial"/>
              </a:rPr>
              <a:t> </a:t>
            </a:r>
            <a:r>
              <a:rPr sz="900" dirty="0">
                <a:solidFill>
                  <a:srgbClr val="000000"/>
                </a:solidFill>
                <a:latin typeface="Arial"/>
                <a:cs typeface="Arial"/>
              </a:rPr>
              <a:t>funciona,</a:t>
            </a:r>
            <a:r>
              <a:rPr sz="900" spc="100" dirty="0">
                <a:solidFill>
                  <a:srgbClr val="000000"/>
                </a:solidFill>
                <a:latin typeface="Arial"/>
                <a:cs typeface="Arial"/>
              </a:rPr>
              <a:t> </a:t>
            </a:r>
            <a:r>
              <a:rPr sz="900" dirty="0">
                <a:solidFill>
                  <a:srgbClr val="000000"/>
                </a:solidFill>
                <a:latin typeface="Arial"/>
                <a:cs typeface="Arial"/>
              </a:rPr>
              <a:t>o</a:t>
            </a:r>
            <a:r>
              <a:rPr sz="900" spc="100" dirty="0">
                <a:solidFill>
                  <a:srgbClr val="000000"/>
                </a:solidFill>
                <a:latin typeface="Arial"/>
                <a:cs typeface="Arial"/>
              </a:rPr>
              <a:t> </a:t>
            </a:r>
            <a:r>
              <a:rPr sz="900" dirty="0">
                <a:solidFill>
                  <a:srgbClr val="000000"/>
                </a:solidFill>
                <a:latin typeface="Arial"/>
                <a:cs typeface="Arial"/>
              </a:rPr>
              <a:t>que</a:t>
            </a:r>
            <a:r>
              <a:rPr sz="900" spc="103" dirty="0">
                <a:solidFill>
                  <a:srgbClr val="000000"/>
                </a:solidFill>
                <a:latin typeface="Arial"/>
                <a:cs typeface="Arial"/>
              </a:rPr>
              <a:t> </a:t>
            </a:r>
            <a:r>
              <a:rPr sz="900" dirty="0">
                <a:solidFill>
                  <a:srgbClr val="000000"/>
                </a:solidFill>
                <a:latin typeface="Arial"/>
                <a:cs typeface="Arial"/>
              </a:rPr>
              <a:t>significa</a:t>
            </a:r>
            <a:r>
              <a:rPr sz="900" spc="87" dirty="0">
                <a:solidFill>
                  <a:srgbClr val="000000"/>
                </a:solidFill>
                <a:latin typeface="Arial"/>
                <a:cs typeface="Arial"/>
              </a:rPr>
              <a:t> </a:t>
            </a:r>
            <a:r>
              <a:rPr sz="900" dirty="0">
                <a:solidFill>
                  <a:srgbClr val="000000"/>
                </a:solidFill>
                <a:latin typeface="Arial"/>
                <a:cs typeface="Arial"/>
              </a:rPr>
              <a:t>que</a:t>
            </a:r>
            <a:r>
              <a:rPr sz="900" spc="97" dirty="0">
                <a:solidFill>
                  <a:srgbClr val="000000"/>
                </a:solidFill>
                <a:latin typeface="Arial"/>
                <a:cs typeface="Arial"/>
              </a:rPr>
              <a:t> </a:t>
            </a:r>
            <a:r>
              <a:rPr sz="900" dirty="0">
                <a:solidFill>
                  <a:srgbClr val="000000"/>
                </a:solidFill>
                <a:latin typeface="Arial"/>
                <a:cs typeface="Arial"/>
              </a:rPr>
              <a:t>os</a:t>
            </a:r>
          </a:p>
          <a:p>
            <a:pPr marL="0" marR="0">
              <a:lnSpc>
                <a:spcPts val="1005"/>
              </a:lnSpc>
              <a:spcBef>
                <a:spcPts val="194"/>
              </a:spcBef>
              <a:spcAft>
                <a:spcPts val="0"/>
              </a:spcAft>
            </a:pPr>
            <a:r>
              <a:rPr lang="pt-BR" sz="900">
                <a:solidFill>
                  <a:srgbClr val="000000"/>
                </a:solidFill>
                <a:latin typeface="Arial"/>
                <a:cs typeface="Arial"/>
              </a:rPr>
              <a:t>freios</a:t>
            </a:r>
            <a:r>
              <a:rPr sz="900" spc="114">
                <a:solidFill>
                  <a:srgbClr val="000000"/>
                </a:solidFill>
                <a:latin typeface="Arial"/>
                <a:cs typeface="Arial"/>
              </a:rPr>
              <a:t> </a:t>
            </a:r>
            <a:r>
              <a:rPr sz="900" dirty="0">
                <a:solidFill>
                  <a:srgbClr val="000000"/>
                </a:solidFill>
                <a:latin typeface="Arial"/>
                <a:cs typeface="Arial"/>
              </a:rPr>
              <a:t>funcionam</a:t>
            </a:r>
            <a:r>
              <a:rPr sz="900" spc="116" dirty="0">
                <a:solidFill>
                  <a:srgbClr val="000000"/>
                </a:solidFill>
                <a:latin typeface="Arial"/>
                <a:cs typeface="Arial"/>
              </a:rPr>
              <a:t> </a:t>
            </a:r>
            <a:r>
              <a:rPr sz="900" dirty="0">
                <a:solidFill>
                  <a:srgbClr val="000000"/>
                </a:solidFill>
                <a:latin typeface="Arial"/>
                <a:cs typeface="Arial"/>
              </a:rPr>
              <a:t>sem</a:t>
            </a:r>
            <a:r>
              <a:rPr sz="900" spc="100" dirty="0">
                <a:solidFill>
                  <a:srgbClr val="000000"/>
                </a:solidFill>
                <a:latin typeface="Arial"/>
                <a:cs typeface="Arial"/>
              </a:rPr>
              <a:t> </a:t>
            </a:r>
            <a:r>
              <a:rPr sz="900" dirty="0">
                <a:solidFill>
                  <a:srgbClr val="000000"/>
                </a:solidFill>
                <a:latin typeface="Arial"/>
                <a:cs typeface="Arial"/>
              </a:rPr>
              <a:t>sistema</a:t>
            </a:r>
            <a:r>
              <a:rPr sz="900" spc="111" dirty="0">
                <a:solidFill>
                  <a:srgbClr val="000000"/>
                </a:solidFill>
                <a:latin typeface="Arial"/>
                <a:cs typeface="Arial"/>
              </a:rPr>
              <a:t> </a:t>
            </a:r>
            <a:r>
              <a:rPr sz="900" dirty="0">
                <a:solidFill>
                  <a:srgbClr val="000000"/>
                </a:solidFill>
                <a:latin typeface="Arial"/>
                <a:cs typeface="Arial"/>
              </a:rPr>
              <a:t>anti</a:t>
            </a:r>
            <a:r>
              <a:rPr sz="900" spc="113" dirty="0">
                <a:solidFill>
                  <a:srgbClr val="000000"/>
                </a:solidFill>
                <a:latin typeface="Arial"/>
                <a:cs typeface="Arial"/>
              </a:rPr>
              <a:t> </a:t>
            </a:r>
            <a:r>
              <a:rPr sz="900" dirty="0">
                <a:solidFill>
                  <a:srgbClr val="000000"/>
                </a:solidFill>
                <a:latin typeface="Arial"/>
                <a:cs typeface="Arial"/>
              </a:rPr>
              <a:t>bloqueio.</a:t>
            </a:r>
            <a:r>
              <a:rPr sz="900" spc="124" dirty="0">
                <a:solidFill>
                  <a:srgbClr val="000000"/>
                </a:solidFill>
                <a:latin typeface="Arial"/>
                <a:cs typeface="Arial"/>
              </a:rPr>
              <a:t> </a:t>
            </a:r>
            <a:r>
              <a:rPr sz="900" dirty="0">
                <a:solidFill>
                  <a:srgbClr val="000000"/>
                </a:solidFill>
                <a:latin typeface="Arial"/>
                <a:cs typeface="Arial"/>
              </a:rPr>
              <a:t>Neste</a:t>
            </a:r>
            <a:r>
              <a:rPr sz="900" spc="115" dirty="0">
                <a:solidFill>
                  <a:srgbClr val="000000"/>
                </a:solidFill>
                <a:latin typeface="Arial"/>
                <a:cs typeface="Arial"/>
              </a:rPr>
              <a:t> </a:t>
            </a:r>
            <a:r>
              <a:rPr sz="900" dirty="0">
                <a:solidFill>
                  <a:srgbClr val="000000"/>
                </a:solidFill>
                <a:latin typeface="Arial"/>
                <a:cs typeface="Arial"/>
              </a:rPr>
              <a:t>caso,</a:t>
            </a:r>
          </a:p>
          <a:p>
            <a:pPr marL="0" marR="0">
              <a:lnSpc>
                <a:spcPts val="1005"/>
              </a:lnSpc>
              <a:spcBef>
                <a:spcPts val="196"/>
              </a:spcBef>
              <a:spcAft>
                <a:spcPts val="0"/>
              </a:spcAft>
            </a:pPr>
            <a:r>
              <a:rPr sz="900" dirty="0">
                <a:solidFill>
                  <a:srgbClr val="000000"/>
                </a:solidFill>
                <a:latin typeface="Arial"/>
                <a:cs typeface="Arial"/>
              </a:rPr>
              <a:t>conduza</a:t>
            </a:r>
            <a:r>
              <a:rPr sz="900" spc="-10" dirty="0">
                <a:solidFill>
                  <a:srgbClr val="000000"/>
                </a:solidFill>
                <a:latin typeface="Arial"/>
                <a:cs typeface="Arial"/>
              </a:rPr>
              <a:t> </a:t>
            </a:r>
            <a:r>
              <a:rPr sz="900" dirty="0">
                <a:solidFill>
                  <a:srgbClr val="000000"/>
                </a:solidFill>
                <a:latin typeface="Arial"/>
                <a:cs typeface="Arial"/>
              </a:rPr>
              <a:t>com cuidado e leve o veículo a um</a:t>
            </a:r>
            <a:r>
              <a:rPr sz="900" spc="36" dirty="0">
                <a:solidFill>
                  <a:srgbClr val="000000"/>
                </a:solidFill>
                <a:latin typeface="Arial"/>
                <a:cs typeface="Arial"/>
              </a:rPr>
              <a:t> </a:t>
            </a:r>
            <a:r>
              <a:rPr sz="900" dirty="0">
                <a:solidFill>
                  <a:srgbClr val="000000"/>
                </a:solidFill>
                <a:latin typeface="Arial"/>
                <a:cs typeface="Arial"/>
              </a:rPr>
              <a:t>SAT VOGE.</a:t>
            </a:r>
          </a:p>
        </p:txBody>
      </p:sp>
      <p:sp>
        <p:nvSpPr>
          <p:cNvPr id="11" name="object 11"/>
          <p:cNvSpPr txBox="1"/>
          <p:nvPr/>
        </p:nvSpPr>
        <p:spPr>
          <a:xfrm>
            <a:off x="3964559" y="1669066"/>
            <a:ext cx="3207969"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255" dirty="0">
                <a:solidFill>
                  <a:srgbClr val="000000"/>
                </a:solidFill>
                <a:latin typeface="Arial"/>
                <a:cs typeface="Arial"/>
              </a:rPr>
              <a:t> </a:t>
            </a:r>
            <a:r>
              <a:rPr sz="900" dirty="0">
                <a:solidFill>
                  <a:srgbClr val="000000"/>
                </a:solidFill>
                <a:latin typeface="Arial"/>
                <a:cs typeface="Arial"/>
              </a:rPr>
              <a:t>o</a:t>
            </a:r>
            <a:r>
              <a:rPr sz="900" spc="269" dirty="0">
                <a:solidFill>
                  <a:srgbClr val="000000"/>
                </a:solidFill>
                <a:latin typeface="Arial"/>
                <a:cs typeface="Arial"/>
              </a:rPr>
              <a:t> </a:t>
            </a:r>
            <a:r>
              <a:rPr sz="900" dirty="0">
                <a:solidFill>
                  <a:srgbClr val="000000"/>
                </a:solidFill>
                <a:latin typeface="Arial"/>
                <a:cs typeface="Arial"/>
              </a:rPr>
              <a:t>ABS</a:t>
            </a:r>
            <a:r>
              <a:rPr sz="900" spc="254" dirty="0">
                <a:solidFill>
                  <a:srgbClr val="000000"/>
                </a:solidFill>
                <a:latin typeface="Arial"/>
                <a:cs typeface="Arial"/>
              </a:rPr>
              <a:t> </a:t>
            </a:r>
            <a:r>
              <a:rPr sz="900" dirty="0">
                <a:solidFill>
                  <a:srgbClr val="000000"/>
                </a:solidFill>
                <a:latin typeface="Arial"/>
                <a:cs typeface="Arial"/>
              </a:rPr>
              <a:t>começa</a:t>
            </a:r>
            <a:r>
              <a:rPr sz="900" spc="254" dirty="0">
                <a:solidFill>
                  <a:srgbClr val="000000"/>
                </a:solidFill>
                <a:latin typeface="Arial"/>
                <a:cs typeface="Arial"/>
              </a:rPr>
              <a:t> </a:t>
            </a:r>
            <a:r>
              <a:rPr sz="900" dirty="0">
                <a:solidFill>
                  <a:srgbClr val="000000"/>
                </a:solidFill>
                <a:latin typeface="Arial"/>
                <a:cs typeface="Arial"/>
              </a:rPr>
              <a:t>a</a:t>
            </a:r>
            <a:r>
              <a:rPr sz="900" spc="267" dirty="0">
                <a:solidFill>
                  <a:srgbClr val="000000"/>
                </a:solidFill>
                <a:latin typeface="Arial"/>
                <a:cs typeface="Arial"/>
              </a:rPr>
              <a:t> </a:t>
            </a:r>
            <a:r>
              <a:rPr sz="900" dirty="0">
                <a:solidFill>
                  <a:srgbClr val="000000"/>
                </a:solidFill>
                <a:latin typeface="Arial"/>
                <a:cs typeface="Arial"/>
              </a:rPr>
              <a:t>funcionar,</a:t>
            </a:r>
            <a:r>
              <a:rPr sz="900" spc="255" dirty="0">
                <a:solidFill>
                  <a:srgbClr val="000000"/>
                </a:solidFill>
                <a:latin typeface="Arial"/>
                <a:cs typeface="Arial"/>
              </a:rPr>
              <a:t> </a:t>
            </a:r>
            <a:r>
              <a:rPr sz="900" dirty="0">
                <a:solidFill>
                  <a:srgbClr val="000000"/>
                </a:solidFill>
                <a:latin typeface="Arial"/>
                <a:cs typeface="Arial"/>
              </a:rPr>
              <a:t>pode</a:t>
            </a:r>
            <a:r>
              <a:rPr sz="900" spc="257" dirty="0">
                <a:solidFill>
                  <a:srgbClr val="000000"/>
                </a:solidFill>
                <a:latin typeface="Arial"/>
                <a:cs typeface="Arial"/>
              </a:rPr>
              <a:t> </a:t>
            </a:r>
            <a:r>
              <a:rPr sz="900" dirty="0">
                <a:solidFill>
                  <a:srgbClr val="000000"/>
                </a:solidFill>
                <a:latin typeface="Arial"/>
                <a:cs typeface="Arial"/>
              </a:rPr>
              <a:t>sentir</a:t>
            </a:r>
            <a:r>
              <a:rPr sz="900" spc="265" dirty="0">
                <a:solidFill>
                  <a:srgbClr val="000000"/>
                </a:solidFill>
                <a:latin typeface="Arial"/>
                <a:cs typeface="Arial"/>
              </a:rPr>
              <a:t> </a:t>
            </a:r>
            <a:r>
              <a:rPr sz="900" dirty="0">
                <a:solidFill>
                  <a:srgbClr val="000000"/>
                </a:solidFill>
                <a:latin typeface="Arial"/>
                <a:cs typeface="Arial"/>
              </a:rPr>
              <a:t>alguns</a:t>
            </a:r>
          </a:p>
          <a:p>
            <a:pPr marL="0" marR="0">
              <a:lnSpc>
                <a:spcPts val="1005"/>
              </a:lnSpc>
              <a:spcBef>
                <a:spcPts val="194"/>
              </a:spcBef>
              <a:spcAft>
                <a:spcPts val="0"/>
              </a:spcAft>
            </a:pPr>
            <a:r>
              <a:rPr sz="900" dirty="0">
                <a:solidFill>
                  <a:srgbClr val="000000"/>
                </a:solidFill>
                <a:latin typeface="Arial"/>
                <a:cs typeface="Arial"/>
              </a:rPr>
              <a:t>movimentos</a:t>
            </a:r>
            <a:r>
              <a:rPr sz="900" spc="139" dirty="0">
                <a:solidFill>
                  <a:srgbClr val="000000"/>
                </a:solidFill>
                <a:latin typeface="Arial"/>
                <a:cs typeface="Arial"/>
              </a:rPr>
              <a:t> </a:t>
            </a:r>
            <a:r>
              <a:rPr sz="900" dirty="0">
                <a:solidFill>
                  <a:srgbClr val="000000"/>
                </a:solidFill>
                <a:latin typeface="Arial"/>
                <a:cs typeface="Arial"/>
              </a:rPr>
              <a:t>nas</a:t>
            </a:r>
            <a:r>
              <a:rPr sz="900" spc="129" dirty="0">
                <a:solidFill>
                  <a:srgbClr val="000000"/>
                </a:solidFill>
                <a:latin typeface="Arial"/>
                <a:cs typeface="Arial"/>
              </a:rPr>
              <a:t> </a:t>
            </a:r>
            <a:r>
              <a:rPr sz="900" dirty="0">
                <a:solidFill>
                  <a:srgbClr val="000000"/>
                </a:solidFill>
                <a:latin typeface="Arial"/>
                <a:cs typeface="Arial"/>
              </a:rPr>
              <a:t>manete</a:t>
            </a:r>
            <a:r>
              <a:rPr sz="900" spc="137" dirty="0">
                <a:solidFill>
                  <a:srgbClr val="000000"/>
                </a:solidFill>
                <a:latin typeface="Arial"/>
                <a:cs typeface="Arial"/>
              </a:rPr>
              <a:t> </a:t>
            </a:r>
            <a:r>
              <a:rPr sz="900">
                <a:solidFill>
                  <a:srgbClr val="000000"/>
                </a:solidFill>
                <a:latin typeface="Arial"/>
                <a:cs typeface="Arial"/>
              </a:rPr>
              <a:t>de</a:t>
            </a:r>
            <a:r>
              <a:rPr sz="900" spc="144">
                <a:solidFill>
                  <a:srgbClr val="000000"/>
                </a:solidFill>
                <a:latin typeface="Arial"/>
                <a:cs typeface="Arial"/>
              </a:rPr>
              <a:t> </a:t>
            </a:r>
            <a:r>
              <a:rPr lang="pt-BR" sz="900">
                <a:solidFill>
                  <a:srgbClr val="000000"/>
                </a:solidFill>
                <a:latin typeface="Arial"/>
                <a:cs typeface="Arial"/>
              </a:rPr>
              <a:t>freio</a:t>
            </a:r>
            <a:r>
              <a:rPr sz="900" spc="125">
                <a:solidFill>
                  <a:srgbClr val="000000"/>
                </a:solidFill>
                <a:latin typeface="Arial"/>
                <a:cs typeface="Arial"/>
              </a:rPr>
              <a:t> </a:t>
            </a:r>
            <a:r>
              <a:rPr sz="900" dirty="0">
                <a:solidFill>
                  <a:srgbClr val="000000"/>
                </a:solidFill>
                <a:latin typeface="Arial"/>
                <a:cs typeface="Arial"/>
              </a:rPr>
              <a:t>dianteiro</a:t>
            </a:r>
            <a:r>
              <a:rPr sz="900" spc="136" dirty="0">
                <a:solidFill>
                  <a:srgbClr val="000000"/>
                </a:solidFill>
                <a:latin typeface="Arial"/>
                <a:cs typeface="Arial"/>
              </a:rPr>
              <a:t> </a:t>
            </a:r>
            <a:r>
              <a:rPr sz="900" dirty="0">
                <a:solidFill>
                  <a:srgbClr val="000000"/>
                </a:solidFill>
                <a:latin typeface="Arial"/>
                <a:cs typeface="Arial"/>
              </a:rPr>
              <a:t>ou</a:t>
            </a:r>
            <a:r>
              <a:rPr sz="900" spc="144" dirty="0">
                <a:solidFill>
                  <a:srgbClr val="000000"/>
                </a:solidFill>
                <a:latin typeface="Arial"/>
                <a:cs typeface="Arial"/>
              </a:rPr>
              <a:t> </a:t>
            </a:r>
            <a:r>
              <a:rPr sz="900" dirty="0">
                <a:solidFill>
                  <a:srgbClr val="000000"/>
                </a:solidFill>
                <a:latin typeface="Arial"/>
                <a:cs typeface="Arial"/>
              </a:rPr>
              <a:t>traseiro,</a:t>
            </a:r>
            <a:r>
              <a:rPr sz="900" spc="136"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que</a:t>
            </a:r>
            <a:r>
              <a:rPr sz="900" spc="313" dirty="0">
                <a:solidFill>
                  <a:srgbClr val="000000"/>
                </a:solidFill>
                <a:latin typeface="Arial"/>
                <a:cs typeface="Arial"/>
              </a:rPr>
              <a:t> </a:t>
            </a:r>
            <a:r>
              <a:rPr sz="900" dirty="0">
                <a:solidFill>
                  <a:srgbClr val="000000"/>
                </a:solidFill>
                <a:latin typeface="Arial"/>
                <a:cs typeface="Arial"/>
              </a:rPr>
              <a:t>significa</a:t>
            </a:r>
            <a:r>
              <a:rPr sz="900" spc="317" dirty="0">
                <a:solidFill>
                  <a:srgbClr val="000000"/>
                </a:solidFill>
                <a:latin typeface="Arial"/>
                <a:cs typeface="Arial"/>
              </a:rPr>
              <a:t> </a:t>
            </a:r>
            <a:r>
              <a:rPr sz="900" dirty="0">
                <a:solidFill>
                  <a:srgbClr val="000000"/>
                </a:solidFill>
                <a:latin typeface="Arial"/>
                <a:cs typeface="Arial"/>
              </a:rPr>
              <a:t>que</a:t>
            </a:r>
            <a:r>
              <a:rPr sz="900" spc="319" dirty="0">
                <a:solidFill>
                  <a:srgbClr val="000000"/>
                </a:solidFill>
                <a:latin typeface="Arial"/>
                <a:cs typeface="Arial"/>
              </a:rPr>
              <a:t> </a:t>
            </a:r>
            <a:r>
              <a:rPr sz="900" dirty="0">
                <a:solidFill>
                  <a:srgbClr val="000000"/>
                </a:solidFill>
                <a:latin typeface="Arial"/>
                <a:cs typeface="Arial"/>
              </a:rPr>
              <a:t>o</a:t>
            </a:r>
            <a:r>
              <a:rPr sz="900" spc="316" dirty="0">
                <a:solidFill>
                  <a:srgbClr val="000000"/>
                </a:solidFill>
                <a:latin typeface="Arial"/>
                <a:cs typeface="Arial"/>
              </a:rPr>
              <a:t> </a:t>
            </a:r>
            <a:r>
              <a:rPr sz="900" dirty="0">
                <a:solidFill>
                  <a:srgbClr val="000000"/>
                </a:solidFill>
                <a:latin typeface="Arial"/>
                <a:cs typeface="Arial"/>
              </a:rPr>
              <a:t>ABS</a:t>
            </a:r>
            <a:r>
              <a:rPr sz="900" spc="312" dirty="0">
                <a:solidFill>
                  <a:srgbClr val="000000"/>
                </a:solidFill>
                <a:latin typeface="Arial"/>
                <a:cs typeface="Arial"/>
              </a:rPr>
              <a:t> </a:t>
            </a:r>
            <a:r>
              <a:rPr sz="900" dirty="0">
                <a:solidFill>
                  <a:srgbClr val="000000"/>
                </a:solidFill>
                <a:latin typeface="Arial"/>
                <a:cs typeface="Arial"/>
              </a:rPr>
              <a:t>está</a:t>
            </a:r>
            <a:r>
              <a:rPr sz="900" spc="319" dirty="0">
                <a:solidFill>
                  <a:srgbClr val="000000"/>
                </a:solidFill>
                <a:latin typeface="Arial"/>
                <a:cs typeface="Arial"/>
              </a:rPr>
              <a:t> </a:t>
            </a:r>
            <a:r>
              <a:rPr sz="900" dirty="0">
                <a:solidFill>
                  <a:srgbClr val="000000"/>
                </a:solidFill>
                <a:latin typeface="Arial"/>
                <a:cs typeface="Arial"/>
              </a:rPr>
              <a:t>a</a:t>
            </a:r>
            <a:r>
              <a:rPr sz="900" spc="316" dirty="0">
                <a:solidFill>
                  <a:srgbClr val="000000"/>
                </a:solidFill>
                <a:latin typeface="Arial"/>
                <a:cs typeface="Arial"/>
              </a:rPr>
              <a:t> </a:t>
            </a:r>
            <a:r>
              <a:rPr sz="900" dirty="0">
                <a:solidFill>
                  <a:srgbClr val="000000"/>
                </a:solidFill>
                <a:latin typeface="Arial"/>
                <a:cs typeface="Arial"/>
              </a:rPr>
              <a:t>funcionar.</a:t>
            </a:r>
            <a:r>
              <a:rPr sz="900" spc="316" dirty="0">
                <a:solidFill>
                  <a:srgbClr val="000000"/>
                </a:solidFill>
                <a:latin typeface="Arial"/>
                <a:cs typeface="Arial"/>
              </a:rPr>
              <a:t> </a:t>
            </a:r>
            <a:r>
              <a:rPr sz="900" dirty="0">
                <a:solidFill>
                  <a:srgbClr val="000000"/>
                </a:solidFill>
                <a:latin typeface="Arial"/>
                <a:cs typeface="Arial"/>
              </a:rPr>
              <a:t>Isto</a:t>
            </a:r>
            <a:r>
              <a:rPr sz="900" spc="317" dirty="0">
                <a:solidFill>
                  <a:srgbClr val="000000"/>
                </a:solidFill>
                <a:latin typeface="Arial"/>
                <a:cs typeface="Arial"/>
              </a:rPr>
              <a:t> </a:t>
            </a:r>
            <a:r>
              <a:rPr sz="900" dirty="0">
                <a:solidFill>
                  <a:srgbClr val="000000"/>
                </a:solidFill>
                <a:latin typeface="Arial"/>
                <a:cs typeface="Arial"/>
              </a:rPr>
              <a:t>é</a:t>
            </a:r>
            <a:r>
              <a:rPr sz="900" spc="316" dirty="0">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4"/>
              </a:spcBef>
              <a:spcAft>
                <a:spcPts val="0"/>
              </a:spcAft>
            </a:pPr>
            <a:r>
              <a:rPr sz="900" dirty="0">
                <a:solidFill>
                  <a:srgbClr val="000000"/>
                </a:solidFill>
                <a:latin typeface="Arial"/>
                <a:cs typeface="Arial"/>
              </a:rPr>
              <a:t>situação normal.</a:t>
            </a:r>
          </a:p>
        </p:txBody>
      </p:sp>
      <p:sp>
        <p:nvSpPr>
          <p:cNvPr id="12" name="object 12"/>
          <p:cNvSpPr txBox="1"/>
          <p:nvPr/>
        </p:nvSpPr>
        <p:spPr>
          <a:xfrm>
            <a:off x="742188" y="2747718"/>
            <a:ext cx="589064"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3" name="object 13"/>
          <p:cNvSpPr txBox="1"/>
          <p:nvPr/>
        </p:nvSpPr>
        <p:spPr>
          <a:xfrm>
            <a:off x="541020" y="2988735"/>
            <a:ext cx="3159327" cy="1094196"/>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No</a:t>
            </a:r>
            <a:r>
              <a:rPr sz="1000" spc="167" dirty="0">
                <a:solidFill>
                  <a:srgbClr val="000000"/>
                </a:solidFill>
                <a:latin typeface="Arial"/>
                <a:cs typeface="Arial"/>
              </a:rPr>
              <a:t> </a:t>
            </a:r>
            <a:r>
              <a:rPr sz="1000" dirty="0">
                <a:solidFill>
                  <a:srgbClr val="000000"/>
                </a:solidFill>
                <a:latin typeface="Arial"/>
                <a:cs typeface="Arial"/>
              </a:rPr>
              <a:t>caso</a:t>
            </a:r>
            <a:r>
              <a:rPr sz="1000" spc="160" dirty="0">
                <a:solidFill>
                  <a:srgbClr val="000000"/>
                </a:solidFill>
                <a:latin typeface="Arial"/>
                <a:cs typeface="Arial"/>
              </a:rPr>
              <a:t> </a:t>
            </a:r>
            <a:r>
              <a:rPr sz="1000" dirty="0">
                <a:solidFill>
                  <a:srgbClr val="000000"/>
                </a:solidFill>
                <a:latin typeface="Arial"/>
                <a:cs typeface="Arial"/>
              </a:rPr>
              <a:t>de</a:t>
            </a:r>
            <a:r>
              <a:rPr sz="1000" spc="177" dirty="0">
                <a:solidFill>
                  <a:srgbClr val="000000"/>
                </a:solidFill>
                <a:latin typeface="Arial"/>
                <a:cs typeface="Arial"/>
              </a:rPr>
              <a:t> </a:t>
            </a:r>
            <a:r>
              <a:rPr sz="1000" dirty="0">
                <a:solidFill>
                  <a:srgbClr val="000000"/>
                </a:solidFill>
                <a:latin typeface="Arial"/>
                <a:cs typeface="Arial"/>
              </a:rPr>
              <a:t>a</a:t>
            </a:r>
            <a:r>
              <a:rPr sz="1000" spc="173" dirty="0">
                <a:solidFill>
                  <a:srgbClr val="000000"/>
                </a:solidFill>
                <a:latin typeface="Arial"/>
                <a:cs typeface="Arial"/>
              </a:rPr>
              <a:t> </a:t>
            </a:r>
            <a:r>
              <a:rPr sz="1000" dirty="0">
                <a:solidFill>
                  <a:srgbClr val="000000"/>
                </a:solidFill>
                <a:latin typeface="Arial"/>
                <a:cs typeface="Arial"/>
              </a:rPr>
              <a:t>luz</a:t>
            </a:r>
            <a:r>
              <a:rPr sz="1000" spc="171" dirty="0">
                <a:solidFill>
                  <a:srgbClr val="000000"/>
                </a:solidFill>
                <a:latin typeface="Arial"/>
                <a:cs typeface="Arial"/>
              </a:rPr>
              <a:t> </a:t>
            </a:r>
            <a:r>
              <a:rPr sz="1000" dirty="0">
                <a:solidFill>
                  <a:srgbClr val="000000"/>
                </a:solidFill>
                <a:latin typeface="Arial"/>
                <a:cs typeface="Arial"/>
              </a:rPr>
              <a:t>de</a:t>
            </a:r>
            <a:r>
              <a:rPr sz="1000" spc="173" dirty="0">
                <a:solidFill>
                  <a:srgbClr val="000000"/>
                </a:solidFill>
                <a:latin typeface="Arial"/>
                <a:cs typeface="Arial"/>
              </a:rPr>
              <a:t> </a:t>
            </a:r>
            <a:r>
              <a:rPr sz="1000" dirty="0">
                <a:solidFill>
                  <a:srgbClr val="000000"/>
                </a:solidFill>
                <a:latin typeface="Arial"/>
                <a:cs typeface="Arial"/>
              </a:rPr>
              <a:t>aviso</a:t>
            </a:r>
            <a:r>
              <a:rPr sz="1000" spc="159" dirty="0">
                <a:solidFill>
                  <a:srgbClr val="000000"/>
                </a:solidFill>
                <a:latin typeface="Arial"/>
                <a:cs typeface="Arial"/>
              </a:rPr>
              <a:t> </a:t>
            </a:r>
            <a:r>
              <a:rPr sz="1000" dirty="0">
                <a:solidFill>
                  <a:srgbClr val="000000"/>
                </a:solidFill>
                <a:latin typeface="Arial"/>
                <a:cs typeface="Arial"/>
              </a:rPr>
              <a:t>estar</a:t>
            </a:r>
            <a:r>
              <a:rPr sz="1000" spc="166" dirty="0">
                <a:solidFill>
                  <a:srgbClr val="000000"/>
                </a:solidFill>
                <a:latin typeface="Arial"/>
                <a:cs typeface="Arial"/>
              </a:rPr>
              <a:t> </a:t>
            </a:r>
            <a:r>
              <a:rPr sz="1000" dirty="0">
                <a:solidFill>
                  <a:srgbClr val="000000"/>
                </a:solidFill>
                <a:latin typeface="Arial"/>
                <a:cs typeface="Arial"/>
              </a:rPr>
              <a:t>permanentemente</a:t>
            </a:r>
          </a:p>
          <a:p>
            <a:pPr marL="0" marR="0">
              <a:lnSpc>
                <a:spcPts val="1112"/>
              </a:lnSpc>
              <a:spcBef>
                <a:spcPts val="87"/>
              </a:spcBef>
              <a:spcAft>
                <a:spcPts val="0"/>
              </a:spcAft>
            </a:pPr>
            <a:r>
              <a:rPr sz="1000" dirty="0">
                <a:solidFill>
                  <a:srgbClr val="000000"/>
                </a:solidFill>
                <a:latin typeface="Arial"/>
                <a:cs typeface="Arial"/>
              </a:rPr>
              <a:t>acesa,</a:t>
            </a:r>
            <a:r>
              <a:rPr sz="1000" spc="55" dirty="0">
                <a:solidFill>
                  <a:srgbClr val="000000"/>
                </a:solidFill>
                <a:latin typeface="Arial"/>
                <a:cs typeface="Arial"/>
              </a:rPr>
              <a:t> </a:t>
            </a:r>
            <a:r>
              <a:rPr sz="1000" dirty="0">
                <a:solidFill>
                  <a:srgbClr val="000000"/>
                </a:solidFill>
                <a:latin typeface="Arial"/>
                <a:cs typeface="Arial"/>
              </a:rPr>
              <a:t>desative</a:t>
            </a:r>
            <a:r>
              <a:rPr sz="1000" spc="64"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scooter</a:t>
            </a:r>
            <a:r>
              <a:rPr sz="1000" spc="69" dirty="0">
                <a:solidFill>
                  <a:srgbClr val="000000"/>
                </a:solidFill>
                <a:latin typeface="Arial"/>
                <a:cs typeface="Arial"/>
              </a:rPr>
              <a:t> </a:t>
            </a:r>
            <a:r>
              <a:rPr sz="1000" dirty="0">
                <a:solidFill>
                  <a:srgbClr val="000000"/>
                </a:solidFill>
                <a:latin typeface="Arial"/>
                <a:cs typeface="Arial"/>
              </a:rPr>
              <a:t>e</a:t>
            </a:r>
            <a:r>
              <a:rPr sz="1000" spc="52" dirty="0">
                <a:solidFill>
                  <a:srgbClr val="000000"/>
                </a:solidFill>
                <a:latin typeface="Arial"/>
                <a:cs typeface="Arial"/>
              </a:rPr>
              <a:t> </a:t>
            </a:r>
            <a:r>
              <a:rPr sz="1000" dirty="0">
                <a:solidFill>
                  <a:srgbClr val="000000"/>
                </a:solidFill>
                <a:latin typeface="Arial"/>
                <a:cs typeface="Arial"/>
              </a:rPr>
              <a:t>volte</a:t>
            </a:r>
            <a:r>
              <a:rPr sz="1000" spc="52" dirty="0">
                <a:solidFill>
                  <a:srgbClr val="000000"/>
                </a:solidFill>
                <a:latin typeface="Arial"/>
                <a:cs typeface="Arial"/>
              </a:rPr>
              <a:t> </a:t>
            </a:r>
            <a:r>
              <a:rPr sz="1000" dirty="0">
                <a:solidFill>
                  <a:srgbClr val="000000"/>
                </a:solidFill>
                <a:latin typeface="Arial"/>
                <a:cs typeface="Arial"/>
              </a:rPr>
              <a:t>a</a:t>
            </a:r>
            <a:r>
              <a:rPr sz="1000" spc="63" dirty="0">
                <a:solidFill>
                  <a:srgbClr val="000000"/>
                </a:solidFill>
                <a:latin typeface="Arial"/>
                <a:cs typeface="Arial"/>
              </a:rPr>
              <a:t> </a:t>
            </a:r>
            <a:r>
              <a:rPr sz="1000" dirty="0">
                <a:solidFill>
                  <a:srgbClr val="000000"/>
                </a:solidFill>
                <a:latin typeface="Arial"/>
                <a:cs typeface="Arial"/>
              </a:rPr>
              <a:t>ativá-la.</a:t>
            </a:r>
            <a:r>
              <a:rPr sz="1000" spc="51" dirty="0">
                <a:solidFill>
                  <a:srgbClr val="000000"/>
                </a:solidFill>
                <a:latin typeface="Arial"/>
                <a:cs typeface="Arial"/>
              </a:rPr>
              <a:t> </a:t>
            </a:r>
            <a:r>
              <a:rPr sz="1000" dirty="0">
                <a:solidFill>
                  <a:srgbClr val="000000"/>
                </a:solidFill>
                <a:latin typeface="Arial"/>
                <a:cs typeface="Arial"/>
              </a:rPr>
              <a:t>No</a:t>
            </a:r>
            <a:r>
              <a:rPr sz="1000" spc="45" dirty="0">
                <a:solidFill>
                  <a:srgbClr val="000000"/>
                </a:solidFill>
                <a:latin typeface="Arial"/>
                <a:cs typeface="Arial"/>
              </a:rPr>
              <a:t> </a:t>
            </a:r>
            <a:r>
              <a:rPr sz="1000" dirty="0">
                <a:solidFill>
                  <a:srgbClr val="000000"/>
                </a:solidFill>
                <a:latin typeface="Arial"/>
                <a:cs typeface="Arial"/>
              </a:rPr>
              <a:t>caso</a:t>
            </a:r>
          </a:p>
          <a:p>
            <a:pPr marL="0" marR="0">
              <a:lnSpc>
                <a:spcPts val="1112"/>
              </a:lnSpc>
              <a:spcBef>
                <a:spcPts val="87"/>
              </a:spcBef>
              <a:spcAft>
                <a:spcPts val="0"/>
              </a:spcAft>
            </a:pPr>
            <a:r>
              <a:rPr sz="1000" dirty="0">
                <a:solidFill>
                  <a:srgbClr val="000000"/>
                </a:solidFill>
                <a:latin typeface="Arial"/>
                <a:cs typeface="Arial"/>
              </a:rPr>
              <a:t>da</a:t>
            </a:r>
            <a:r>
              <a:rPr sz="1000" spc="17" dirty="0">
                <a:solidFill>
                  <a:srgbClr val="000000"/>
                </a:solidFill>
                <a:latin typeface="Arial"/>
                <a:cs typeface="Arial"/>
              </a:rPr>
              <a:t> </a:t>
            </a:r>
            <a:r>
              <a:rPr sz="1000" dirty="0">
                <a:solidFill>
                  <a:srgbClr val="000000"/>
                </a:solidFill>
                <a:latin typeface="Arial"/>
                <a:cs typeface="Arial"/>
              </a:rPr>
              <a:t>luz</a:t>
            </a:r>
            <a:r>
              <a:rPr sz="1000" spc="21" dirty="0">
                <a:solidFill>
                  <a:srgbClr val="000000"/>
                </a:solidFill>
                <a:latin typeface="Arial"/>
                <a:cs typeface="Arial"/>
              </a:rPr>
              <a:t> </a:t>
            </a:r>
            <a:r>
              <a:rPr sz="1000" dirty="0">
                <a:solidFill>
                  <a:srgbClr val="000000"/>
                </a:solidFill>
                <a:latin typeface="Arial"/>
                <a:cs typeface="Arial"/>
              </a:rPr>
              <a:t>se</a:t>
            </a:r>
            <a:r>
              <a:rPr sz="1000" spc="14" dirty="0">
                <a:solidFill>
                  <a:srgbClr val="000000"/>
                </a:solidFill>
                <a:latin typeface="Arial"/>
                <a:cs typeface="Arial"/>
              </a:rPr>
              <a:t> </a:t>
            </a:r>
            <a:r>
              <a:rPr sz="1000" dirty="0">
                <a:solidFill>
                  <a:srgbClr val="000000"/>
                </a:solidFill>
                <a:latin typeface="Arial"/>
                <a:cs typeface="Arial"/>
              </a:rPr>
              <a:t>apagar</a:t>
            </a:r>
            <a:r>
              <a:rPr sz="1000" spc="22" dirty="0">
                <a:solidFill>
                  <a:srgbClr val="000000"/>
                </a:solidFill>
                <a:latin typeface="Arial"/>
                <a:cs typeface="Arial"/>
              </a:rPr>
              <a:t> </a:t>
            </a:r>
            <a:r>
              <a:rPr sz="1000" dirty="0">
                <a:solidFill>
                  <a:srgbClr val="000000"/>
                </a:solidFill>
                <a:latin typeface="Arial"/>
                <a:cs typeface="Arial"/>
              </a:rPr>
              <a:t>quando</a:t>
            </a:r>
            <a:r>
              <a:rPr sz="1000" spc="14" dirty="0">
                <a:solidFill>
                  <a:srgbClr val="000000"/>
                </a:solidFill>
                <a:latin typeface="Arial"/>
                <a:cs typeface="Arial"/>
              </a:rPr>
              <a:t> </a:t>
            </a:r>
            <a:r>
              <a:rPr sz="1000" dirty="0">
                <a:solidFill>
                  <a:srgbClr val="000000"/>
                </a:solidFill>
                <a:latin typeface="Arial"/>
                <a:cs typeface="Arial"/>
              </a:rPr>
              <a:t>superar</a:t>
            </a:r>
            <a:r>
              <a:rPr sz="1000" spc="36" dirty="0">
                <a:solidFill>
                  <a:srgbClr val="000000"/>
                </a:solidFill>
                <a:latin typeface="Arial"/>
                <a:cs typeface="Arial"/>
              </a:rPr>
              <a:t> </a:t>
            </a:r>
            <a:r>
              <a:rPr sz="1000" dirty="0">
                <a:solidFill>
                  <a:srgbClr val="000000"/>
                </a:solidFill>
                <a:latin typeface="Arial"/>
                <a:cs typeface="Arial"/>
              </a:rPr>
              <a:t>os</a:t>
            </a:r>
            <a:r>
              <a:rPr sz="1000" spc="24" dirty="0">
                <a:solidFill>
                  <a:srgbClr val="000000"/>
                </a:solidFill>
                <a:latin typeface="Arial"/>
                <a:cs typeface="Arial"/>
              </a:rPr>
              <a:t> </a:t>
            </a:r>
            <a:r>
              <a:rPr sz="1000" dirty="0">
                <a:solidFill>
                  <a:srgbClr val="000000"/>
                </a:solidFill>
                <a:latin typeface="Arial"/>
                <a:cs typeface="Arial"/>
              </a:rPr>
              <a:t>5</a:t>
            </a:r>
            <a:r>
              <a:rPr sz="1000" spc="17" dirty="0">
                <a:solidFill>
                  <a:srgbClr val="000000"/>
                </a:solidFill>
                <a:latin typeface="Arial"/>
                <a:cs typeface="Arial"/>
              </a:rPr>
              <a:t> </a:t>
            </a:r>
            <a:r>
              <a:rPr sz="1000" dirty="0">
                <a:solidFill>
                  <a:srgbClr val="000000"/>
                </a:solidFill>
                <a:latin typeface="Arial"/>
                <a:cs typeface="Arial"/>
              </a:rPr>
              <a:t>km/h,</a:t>
            </a:r>
            <a:r>
              <a:rPr sz="1000" spc="17" dirty="0">
                <a:solidFill>
                  <a:srgbClr val="000000"/>
                </a:solidFill>
                <a:latin typeface="Arial"/>
                <a:cs typeface="Arial"/>
              </a:rPr>
              <a:t> </a:t>
            </a:r>
            <a:r>
              <a:rPr sz="1000" dirty="0">
                <a:solidFill>
                  <a:srgbClr val="000000"/>
                </a:solidFill>
                <a:latin typeface="Arial"/>
                <a:cs typeface="Arial"/>
              </a:rPr>
              <a:t>significa</a:t>
            </a:r>
          </a:p>
          <a:p>
            <a:pPr marL="0" marR="0">
              <a:lnSpc>
                <a:spcPts val="1112"/>
              </a:lnSpc>
              <a:spcBef>
                <a:spcPts val="90"/>
              </a:spcBef>
              <a:spcAft>
                <a:spcPts val="0"/>
              </a:spcAft>
            </a:pPr>
            <a:r>
              <a:rPr sz="1000" dirty="0">
                <a:solidFill>
                  <a:srgbClr val="000000"/>
                </a:solidFill>
                <a:latin typeface="Arial"/>
                <a:cs typeface="Arial"/>
              </a:rPr>
              <a:t>que</a:t>
            </a:r>
            <a:r>
              <a:rPr sz="1000" spc="82" dirty="0">
                <a:solidFill>
                  <a:srgbClr val="000000"/>
                </a:solidFill>
                <a:latin typeface="Arial"/>
                <a:cs typeface="Arial"/>
              </a:rPr>
              <a:t> </a:t>
            </a:r>
            <a:r>
              <a:rPr sz="1000" dirty="0">
                <a:solidFill>
                  <a:srgbClr val="000000"/>
                </a:solidFill>
                <a:latin typeface="Arial"/>
                <a:cs typeface="Arial"/>
              </a:rPr>
              <a:t>o</a:t>
            </a:r>
            <a:r>
              <a:rPr sz="1000" spc="94" dirty="0">
                <a:solidFill>
                  <a:srgbClr val="000000"/>
                </a:solidFill>
                <a:latin typeface="Arial"/>
                <a:cs typeface="Arial"/>
              </a:rPr>
              <a:t> </a:t>
            </a:r>
            <a:r>
              <a:rPr sz="1000" dirty="0">
                <a:solidFill>
                  <a:srgbClr val="000000"/>
                </a:solidFill>
                <a:latin typeface="Arial"/>
                <a:cs typeface="Arial"/>
              </a:rPr>
              <a:t>ABS</a:t>
            </a:r>
            <a:r>
              <a:rPr sz="1000" spc="75" dirty="0">
                <a:solidFill>
                  <a:srgbClr val="000000"/>
                </a:solidFill>
                <a:latin typeface="Arial"/>
                <a:cs typeface="Arial"/>
              </a:rPr>
              <a:t> </a:t>
            </a:r>
            <a:r>
              <a:rPr sz="1000" dirty="0">
                <a:solidFill>
                  <a:srgbClr val="000000"/>
                </a:solidFill>
                <a:latin typeface="Arial"/>
                <a:cs typeface="Arial"/>
              </a:rPr>
              <a:t>funciona</a:t>
            </a:r>
            <a:r>
              <a:rPr sz="1000" spc="74" dirty="0">
                <a:solidFill>
                  <a:srgbClr val="000000"/>
                </a:solidFill>
                <a:latin typeface="Arial"/>
                <a:cs typeface="Arial"/>
              </a:rPr>
              <a:t> </a:t>
            </a:r>
            <a:r>
              <a:rPr sz="1000" dirty="0">
                <a:solidFill>
                  <a:srgbClr val="000000"/>
                </a:solidFill>
                <a:latin typeface="Arial"/>
                <a:cs typeface="Arial"/>
              </a:rPr>
              <a:t>normalmente.</a:t>
            </a:r>
            <a:r>
              <a:rPr sz="1000" spc="93" dirty="0">
                <a:solidFill>
                  <a:srgbClr val="000000"/>
                </a:solidFill>
                <a:latin typeface="Arial"/>
                <a:cs typeface="Arial"/>
              </a:rPr>
              <a:t> </a:t>
            </a:r>
            <a:r>
              <a:rPr sz="1000" dirty="0">
                <a:solidFill>
                  <a:srgbClr val="000000"/>
                </a:solidFill>
                <a:latin typeface="Arial"/>
                <a:cs typeface="Arial"/>
              </a:rPr>
              <a:t>No</a:t>
            </a:r>
            <a:r>
              <a:rPr sz="1000" spc="68" dirty="0">
                <a:solidFill>
                  <a:srgbClr val="000000"/>
                </a:solidFill>
                <a:latin typeface="Arial"/>
                <a:cs typeface="Arial"/>
              </a:rPr>
              <a:t> </a:t>
            </a:r>
            <a:r>
              <a:rPr sz="1000" dirty="0">
                <a:solidFill>
                  <a:srgbClr val="000000"/>
                </a:solidFill>
                <a:latin typeface="Arial"/>
                <a:cs typeface="Arial"/>
              </a:rPr>
              <a:t>caso</a:t>
            </a:r>
            <a:r>
              <a:rPr sz="1000" spc="77" dirty="0">
                <a:solidFill>
                  <a:srgbClr val="000000"/>
                </a:solidFill>
                <a:latin typeface="Arial"/>
                <a:cs typeface="Arial"/>
              </a:rPr>
              <a:t> </a:t>
            </a:r>
            <a:r>
              <a:rPr sz="1000" dirty="0">
                <a:solidFill>
                  <a:srgbClr val="000000"/>
                </a:solidFill>
                <a:latin typeface="Arial"/>
                <a:cs typeface="Arial"/>
              </a:rPr>
              <a:t>de</a:t>
            </a:r>
            <a:r>
              <a:rPr sz="1000" spc="78" dirty="0">
                <a:solidFill>
                  <a:srgbClr val="000000"/>
                </a:solidFill>
                <a:latin typeface="Arial"/>
                <a:cs typeface="Arial"/>
              </a:rPr>
              <a:t> </a:t>
            </a:r>
            <a:r>
              <a:rPr sz="1000" dirty="0">
                <a:solidFill>
                  <a:srgbClr val="000000"/>
                </a:solidFill>
                <a:latin typeface="Arial"/>
                <a:cs typeface="Arial"/>
              </a:rPr>
              <a:t>a</a:t>
            </a:r>
            <a:r>
              <a:rPr sz="1000" spc="89" dirty="0">
                <a:solidFill>
                  <a:srgbClr val="000000"/>
                </a:solidFill>
                <a:latin typeface="Arial"/>
                <a:cs typeface="Arial"/>
              </a:rPr>
              <a:t> </a:t>
            </a:r>
            <a:r>
              <a:rPr sz="1000" dirty="0">
                <a:solidFill>
                  <a:srgbClr val="000000"/>
                </a:solidFill>
                <a:latin typeface="Arial"/>
                <a:cs typeface="Arial"/>
              </a:rPr>
              <a:t>luz</a:t>
            </a:r>
          </a:p>
          <a:p>
            <a:pPr marL="0" marR="0">
              <a:lnSpc>
                <a:spcPts val="1112"/>
              </a:lnSpc>
              <a:spcBef>
                <a:spcPts val="87"/>
              </a:spcBef>
              <a:spcAft>
                <a:spcPts val="0"/>
              </a:spcAft>
            </a:pPr>
            <a:r>
              <a:rPr sz="1000" dirty="0">
                <a:solidFill>
                  <a:srgbClr val="000000"/>
                </a:solidFill>
                <a:latin typeface="Arial"/>
                <a:cs typeface="Arial"/>
              </a:rPr>
              <a:t>de</a:t>
            </a:r>
            <a:r>
              <a:rPr sz="1000" spc="65" dirty="0">
                <a:solidFill>
                  <a:srgbClr val="000000"/>
                </a:solidFill>
                <a:latin typeface="Arial"/>
                <a:cs typeface="Arial"/>
              </a:rPr>
              <a:t> </a:t>
            </a:r>
            <a:r>
              <a:rPr sz="1000" dirty="0">
                <a:solidFill>
                  <a:srgbClr val="000000"/>
                </a:solidFill>
                <a:latin typeface="Arial"/>
                <a:cs typeface="Arial"/>
              </a:rPr>
              <a:t>aviso</a:t>
            </a:r>
            <a:r>
              <a:rPr sz="1000" spc="64" dirty="0">
                <a:solidFill>
                  <a:srgbClr val="000000"/>
                </a:solidFill>
                <a:latin typeface="Arial"/>
                <a:cs typeface="Arial"/>
              </a:rPr>
              <a:t> </a:t>
            </a:r>
            <a:r>
              <a:rPr sz="1000" dirty="0">
                <a:solidFill>
                  <a:srgbClr val="000000"/>
                </a:solidFill>
                <a:latin typeface="Arial"/>
                <a:cs typeface="Arial"/>
              </a:rPr>
              <a:t>ficar</a:t>
            </a:r>
            <a:r>
              <a:rPr sz="1000" spc="70" dirty="0">
                <a:solidFill>
                  <a:srgbClr val="000000"/>
                </a:solidFill>
                <a:latin typeface="Arial"/>
                <a:cs typeface="Arial"/>
              </a:rPr>
              <a:t> </a:t>
            </a:r>
            <a:r>
              <a:rPr sz="1000" dirty="0">
                <a:solidFill>
                  <a:srgbClr val="000000"/>
                </a:solidFill>
                <a:latin typeface="Arial"/>
                <a:cs typeface="Arial"/>
              </a:rPr>
              <a:t>permanentemente</a:t>
            </a:r>
            <a:r>
              <a:rPr sz="1000" spc="65" dirty="0">
                <a:solidFill>
                  <a:srgbClr val="000000"/>
                </a:solidFill>
                <a:latin typeface="Arial"/>
                <a:cs typeface="Arial"/>
              </a:rPr>
              <a:t> </a:t>
            </a:r>
            <a:r>
              <a:rPr sz="1000" dirty="0">
                <a:solidFill>
                  <a:srgbClr val="000000"/>
                </a:solidFill>
                <a:latin typeface="Arial"/>
                <a:cs typeface="Arial"/>
              </a:rPr>
              <a:t>acesa,</a:t>
            </a:r>
            <a:r>
              <a:rPr sz="1000" spc="79" dirty="0">
                <a:solidFill>
                  <a:srgbClr val="000000"/>
                </a:solidFill>
                <a:latin typeface="Arial"/>
                <a:cs typeface="Arial"/>
              </a:rPr>
              <a:t> </a:t>
            </a:r>
            <a:r>
              <a:rPr sz="1000" dirty="0">
                <a:solidFill>
                  <a:srgbClr val="000000"/>
                </a:solidFill>
                <a:latin typeface="Arial"/>
                <a:cs typeface="Arial"/>
              </a:rPr>
              <a:t>isto</a:t>
            </a:r>
            <a:r>
              <a:rPr sz="1000" spc="66" dirty="0">
                <a:solidFill>
                  <a:srgbClr val="000000"/>
                </a:solidFill>
                <a:latin typeface="Arial"/>
                <a:cs typeface="Arial"/>
              </a:rPr>
              <a:t> </a:t>
            </a:r>
            <a:r>
              <a:rPr sz="1000" dirty="0">
                <a:solidFill>
                  <a:srgbClr val="000000"/>
                </a:solidFill>
                <a:latin typeface="Arial"/>
                <a:cs typeface="Arial"/>
              </a:rPr>
              <a:t>significa</a:t>
            </a:r>
          </a:p>
          <a:p>
            <a:pPr marL="0" marR="0">
              <a:lnSpc>
                <a:spcPts val="1112"/>
              </a:lnSpc>
              <a:spcBef>
                <a:spcPts val="87"/>
              </a:spcBef>
              <a:spcAft>
                <a:spcPts val="0"/>
              </a:spcAft>
            </a:pPr>
            <a:r>
              <a:rPr sz="1000" dirty="0">
                <a:solidFill>
                  <a:srgbClr val="000000"/>
                </a:solidFill>
                <a:latin typeface="Arial"/>
                <a:cs typeface="Arial"/>
              </a:rPr>
              <a:t>que o ABS</a:t>
            </a:r>
            <a:r>
              <a:rPr sz="1000" spc="-10" dirty="0">
                <a:solidFill>
                  <a:srgbClr val="000000"/>
                </a:solidFill>
                <a:latin typeface="Arial"/>
                <a:cs typeface="Arial"/>
              </a:rPr>
              <a:t> </a:t>
            </a:r>
            <a:r>
              <a:rPr sz="1000" dirty="0">
                <a:solidFill>
                  <a:srgbClr val="000000"/>
                </a:solidFill>
                <a:latin typeface="Arial"/>
                <a:cs typeface="Arial"/>
              </a:rPr>
              <a:t>não funciona corretamente e necessita de</a:t>
            </a:r>
          </a:p>
          <a:p>
            <a:pPr marL="0" marR="0">
              <a:lnSpc>
                <a:spcPts val="1112"/>
              </a:lnSpc>
              <a:spcBef>
                <a:spcPts val="87"/>
              </a:spcBef>
              <a:spcAft>
                <a:spcPts val="0"/>
              </a:spcAft>
            </a:pPr>
            <a:r>
              <a:rPr sz="1000" dirty="0">
                <a:solidFill>
                  <a:srgbClr val="000000"/>
                </a:solidFill>
                <a:latin typeface="Arial"/>
                <a:cs typeface="Arial"/>
              </a:rPr>
              <a:t>ser reparado.</a:t>
            </a:r>
          </a:p>
        </p:txBody>
      </p:sp>
      <p:sp>
        <p:nvSpPr>
          <p:cNvPr id="14" name="object 14"/>
          <p:cNvSpPr txBox="1"/>
          <p:nvPr/>
        </p:nvSpPr>
        <p:spPr>
          <a:xfrm>
            <a:off x="3964559" y="3693573"/>
            <a:ext cx="3210027"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49" dirty="0">
                <a:solidFill>
                  <a:srgbClr val="000000"/>
                </a:solidFill>
                <a:latin typeface="Arial"/>
                <a:cs typeface="Arial"/>
              </a:rPr>
              <a:t> </a:t>
            </a:r>
            <a:r>
              <a:rPr sz="900" dirty="0">
                <a:solidFill>
                  <a:srgbClr val="000000"/>
                </a:solidFill>
                <a:latin typeface="Arial"/>
                <a:cs typeface="Arial"/>
              </a:rPr>
              <a:t>folga</a:t>
            </a:r>
            <a:r>
              <a:rPr sz="900" spc="58" dirty="0">
                <a:solidFill>
                  <a:srgbClr val="000000"/>
                </a:solidFill>
                <a:latin typeface="Arial"/>
                <a:cs typeface="Arial"/>
              </a:rPr>
              <a:t> </a:t>
            </a:r>
            <a:r>
              <a:rPr sz="900" dirty="0">
                <a:solidFill>
                  <a:srgbClr val="000000"/>
                </a:solidFill>
                <a:latin typeface="Arial"/>
                <a:cs typeface="Arial"/>
              </a:rPr>
              <a:t>entre</a:t>
            </a:r>
            <a:r>
              <a:rPr sz="900" spc="45" dirty="0">
                <a:solidFill>
                  <a:srgbClr val="000000"/>
                </a:solidFill>
                <a:latin typeface="Arial"/>
                <a:cs typeface="Arial"/>
              </a:rPr>
              <a:t> </a:t>
            </a:r>
            <a:r>
              <a:rPr sz="900" dirty="0">
                <a:solidFill>
                  <a:srgbClr val="000000"/>
                </a:solidFill>
                <a:latin typeface="Arial"/>
                <a:cs typeface="Arial"/>
              </a:rPr>
              <a:t>a</a:t>
            </a:r>
            <a:r>
              <a:rPr sz="900" spc="51" dirty="0">
                <a:solidFill>
                  <a:srgbClr val="000000"/>
                </a:solidFill>
                <a:latin typeface="Arial"/>
                <a:cs typeface="Arial"/>
              </a:rPr>
              <a:t> </a:t>
            </a:r>
            <a:r>
              <a:rPr sz="900">
                <a:solidFill>
                  <a:srgbClr val="000000"/>
                </a:solidFill>
                <a:latin typeface="Arial"/>
                <a:cs typeface="Arial"/>
              </a:rPr>
              <a:t>roda</a:t>
            </a:r>
            <a:r>
              <a:rPr sz="900" spc="58">
                <a:solidFill>
                  <a:srgbClr val="000000"/>
                </a:solidFill>
                <a:latin typeface="Arial"/>
                <a:cs typeface="Arial"/>
              </a:rPr>
              <a:t> </a:t>
            </a:r>
            <a:r>
              <a:rPr sz="900">
                <a:solidFill>
                  <a:srgbClr val="000000"/>
                </a:solidFill>
                <a:latin typeface="Arial"/>
                <a:cs typeface="Arial"/>
              </a:rPr>
              <a:t>f</a:t>
            </a:r>
            <a:r>
              <a:rPr lang="pt-BR" sz="900">
                <a:solidFill>
                  <a:srgbClr val="000000"/>
                </a:solidFill>
                <a:latin typeface="Arial"/>
                <a:cs typeface="Arial"/>
              </a:rPr>
              <a:t>ô</a:t>
            </a:r>
            <a:r>
              <a:rPr sz="900">
                <a:solidFill>
                  <a:srgbClr val="000000"/>
                </a:solidFill>
                <a:latin typeface="Arial"/>
                <a:cs typeface="Arial"/>
              </a:rPr>
              <a:t>nica</a:t>
            </a:r>
            <a:r>
              <a:rPr sz="900" spc="52">
                <a:solidFill>
                  <a:srgbClr val="000000"/>
                </a:solidFill>
                <a:latin typeface="Arial"/>
                <a:cs typeface="Arial"/>
              </a:rPr>
              <a:t> </a:t>
            </a:r>
            <a:r>
              <a:rPr sz="900" dirty="0">
                <a:solidFill>
                  <a:srgbClr val="000000"/>
                </a:solidFill>
                <a:latin typeface="Arial"/>
                <a:cs typeface="Arial"/>
              </a:rPr>
              <a:t>(1)</a:t>
            </a:r>
            <a:r>
              <a:rPr sz="900" spc="48" dirty="0">
                <a:solidFill>
                  <a:srgbClr val="000000"/>
                </a:solidFill>
                <a:latin typeface="Arial"/>
                <a:cs typeface="Arial"/>
              </a:rPr>
              <a:t> </a:t>
            </a:r>
            <a:r>
              <a:rPr sz="900" dirty="0">
                <a:solidFill>
                  <a:srgbClr val="000000"/>
                </a:solidFill>
                <a:latin typeface="Arial"/>
                <a:cs typeface="Arial"/>
              </a:rPr>
              <a:t>e</a:t>
            </a:r>
            <a:r>
              <a:rPr sz="900" spc="51" dirty="0">
                <a:solidFill>
                  <a:srgbClr val="000000"/>
                </a:solidFill>
                <a:latin typeface="Arial"/>
                <a:cs typeface="Arial"/>
              </a:rPr>
              <a:t> </a:t>
            </a:r>
            <a:r>
              <a:rPr sz="900" dirty="0">
                <a:solidFill>
                  <a:srgbClr val="000000"/>
                </a:solidFill>
                <a:latin typeface="Arial"/>
                <a:cs typeface="Arial"/>
              </a:rPr>
              <a:t>o</a:t>
            </a:r>
            <a:r>
              <a:rPr sz="900" spc="47" dirty="0">
                <a:solidFill>
                  <a:srgbClr val="000000"/>
                </a:solidFill>
                <a:latin typeface="Arial"/>
                <a:cs typeface="Arial"/>
              </a:rPr>
              <a:t> </a:t>
            </a:r>
            <a:r>
              <a:rPr sz="900" dirty="0">
                <a:solidFill>
                  <a:srgbClr val="000000"/>
                </a:solidFill>
                <a:latin typeface="Arial"/>
                <a:cs typeface="Arial"/>
              </a:rPr>
              <a:t>sensor</a:t>
            </a:r>
            <a:r>
              <a:rPr sz="900" spc="36" dirty="0">
                <a:solidFill>
                  <a:srgbClr val="000000"/>
                </a:solidFill>
                <a:latin typeface="Arial"/>
                <a:cs typeface="Arial"/>
              </a:rPr>
              <a:t> </a:t>
            </a:r>
            <a:r>
              <a:rPr sz="900" dirty="0">
                <a:solidFill>
                  <a:srgbClr val="000000"/>
                </a:solidFill>
                <a:latin typeface="Arial"/>
                <a:cs typeface="Arial"/>
              </a:rPr>
              <a:t>de</a:t>
            </a:r>
            <a:r>
              <a:rPr sz="900" spc="38" dirty="0">
                <a:solidFill>
                  <a:srgbClr val="000000"/>
                </a:solidFill>
                <a:latin typeface="Arial"/>
                <a:cs typeface="Arial"/>
              </a:rPr>
              <a:t> </a:t>
            </a:r>
            <a:r>
              <a:rPr sz="900" dirty="0">
                <a:solidFill>
                  <a:srgbClr val="000000"/>
                </a:solidFill>
                <a:latin typeface="Arial"/>
                <a:cs typeface="Arial"/>
              </a:rPr>
              <a:t>velocidade</a:t>
            </a:r>
            <a:r>
              <a:rPr sz="900" spc="52" dirty="0">
                <a:solidFill>
                  <a:srgbClr val="000000"/>
                </a:solidFill>
                <a:latin typeface="Arial"/>
                <a:cs typeface="Arial"/>
              </a:rPr>
              <a:t> </a:t>
            </a:r>
            <a:r>
              <a:rPr sz="900" dirty="0">
                <a:solidFill>
                  <a:srgbClr val="000000"/>
                </a:solidFill>
                <a:latin typeface="Arial"/>
                <a:cs typeface="Arial"/>
              </a:rPr>
              <a:t>(2)</a:t>
            </a:r>
          </a:p>
          <a:p>
            <a:pPr marL="0" marR="0">
              <a:lnSpc>
                <a:spcPts val="1005"/>
              </a:lnSpc>
              <a:spcBef>
                <a:spcPts val="194"/>
              </a:spcBef>
              <a:spcAft>
                <a:spcPts val="0"/>
              </a:spcAft>
            </a:pPr>
            <a:r>
              <a:rPr sz="900" dirty="0">
                <a:solidFill>
                  <a:srgbClr val="000000"/>
                </a:solidFill>
                <a:latin typeface="Arial"/>
                <a:cs typeface="Arial"/>
              </a:rPr>
              <a:t>deve</a:t>
            </a:r>
            <a:r>
              <a:rPr sz="900" spc="-13" dirty="0">
                <a:solidFill>
                  <a:srgbClr val="000000"/>
                </a:solidFill>
                <a:latin typeface="Arial"/>
                <a:cs typeface="Arial"/>
              </a:rPr>
              <a:t> </a:t>
            </a:r>
            <a:r>
              <a:rPr sz="900" dirty="0">
                <a:solidFill>
                  <a:srgbClr val="000000"/>
                </a:solidFill>
                <a:latin typeface="Arial"/>
                <a:cs typeface="Arial"/>
              </a:rPr>
              <a:t>ser</a:t>
            </a:r>
            <a:r>
              <a:rPr sz="900" spc="-15" dirty="0">
                <a:solidFill>
                  <a:srgbClr val="000000"/>
                </a:solidFill>
                <a:latin typeface="Arial"/>
                <a:cs typeface="Arial"/>
              </a:rPr>
              <a:t> </a:t>
            </a:r>
            <a:r>
              <a:rPr sz="900" dirty="0">
                <a:solidFill>
                  <a:srgbClr val="000000"/>
                </a:solidFill>
                <a:latin typeface="Arial"/>
                <a:cs typeface="Arial"/>
              </a:rPr>
              <a:t>de 0,2~1,2 mm.</a:t>
            </a:r>
          </a:p>
        </p:txBody>
      </p:sp>
      <p:sp>
        <p:nvSpPr>
          <p:cNvPr id="15" name="object 1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583438"/>
            <a:ext cx="3152267" cy="23841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583438"/>
            <a:ext cx="3152267" cy="3603701"/>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742188" y="593671"/>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7" name="object 7"/>
          <p:cNvSpPr txBox="1"/>
          <p:nvPr/>
        </p:nvSpPr>
        <p:spPr>
          <a:xfrm>
            <a:off x="4165981" y="5936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8" name="object 8"/>
          <p:cNvSpPr txBox="1"/>
          <p:nvPr/>
        </p:nvSpPr>
        <p:spPr>
          <a:xfrm>
            <a:off x="541020" y="834688"/>
            <a:ext cx="3157806" cy="60272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Se</a:t>
            </a:r>
            <a:r>
              <a:rPr sz="1000" spc="108" dirty="0">
                <a:solidFill>
                  <a:srgbClr val="000000"/>
                </a:solidFill>
                <a:latin typeface="Arial"/>
                <a:cs typeface="Arial"/>
              </a:rPr>
              <a:t> </a:t>
            </a:r>
            <a:r>
              <a:rPr sz="1000" dirty="0">
                <a:solidFill>
                  <a:srgbClr val="000000"/>
                </a:solidFill>
                <a:latin typeface="Arial"/>
                <a:cs typeface="Arial"/>
              </a:rPr>
              <a:t>conduzir</a:t>
            </a:r>
            <a:r>
              <a:rPr sz="1000" spc="108" dirty="0">
                <a:solidFill>
                  <a:srgbClr val="000000"/>
                </a:solidFill>
                <a:latin typeface="Arial"/>
                <a:cs typeface="Arial"/>
              </a:rPr>
              <a:t> </a:t>
            </a:r>
            <a:r>
              <a:rPr sz="1000" dirty="0">
                <a:solidFill>
                  <a:srgbClr val="000000"/>
                </a:solidFill>
                <a:latin typeface="Arial"/>
                <a:cs typeface="Arial"/>
              </a:rPr>
              <a:t>num</a:t>
            </a:r>
            <a:r>
              <a:rPr sz="1000" spc="95" dirty="0">
                <a:solidFill>
                  <a:srgbClr val="000000"/>
                </a:solidFill>
                <a:latin typeface="Arial"/>
                <a:cs typeface="Arial"/>
              </a:rPr>
              <a:t> </a:t>
            </a:r>
            <a:r>
              <a:rPr sz="1000" dirty="0">
                <a:solidFill>
                  <a:srgbClr val="000000"/>
                </a:solidFill>
                <a:latin typeface="Arial"/>
                <a:cs typeface="Arial"/>
              </a:rPr>
              <a:t>caminho</a:t>
            </a:r>
            <a:r>
              <a:rPr sz="1000" spc="101" dirty="0">
                <a:solidFill>
                  <a:srgbClr val="000000"/>
                </a:solidFill>
                <a:latin typeface="Arial"/>
                <a:cs typeface="Arial"/>
              </a:rPr>
              <a:t> </a:t>
            </a:r>
            <a:r>
              <a:rPr sz="1000" dirty="0">
                <a:solidFill>
                  <a:srgbClr val="000000"/>
                </a:solidFill>
                <a:latin typeface="Arial"/>
                <a:cs typeface="Arial"/>
              </a:rPr>
              <a:t>não</a:t>
            </a:r>
            <a:r>
              <a:rPr sz="1000" spc="105" dirty="0">
                <a:solidFill>
                  <a:srgbClr val="000000"/>
                </a:solidFill>
                <a:latin typeface="Arial"/>
                <a:cs typeface="Arial"/>
              </a:rPr>
              <a:t> </a:t>
            </a:r>
            <a:r>
              <a:rPr sz="1000" dirty="0">
                <a:solidFill>
                  <a:srgbClr val="000000"/>
                </a:solidFill>
                <a:latin typeface="Arial"/>
                <a:cs typeface="Arial"/>
              </a:rPr>
              <a:t>pavimentado,</a:t>
            </a:r>
            <a:r>
              <a:rPr sz="1000" spc="104" dirty="0">
                <a:solidFill>
                  <a:srgbClr val="000000"/>
                </a:solidFill>
                <a:latin typeface="Arial"/>
                <a:cs typeface="Arial"/>
              </a:rPr>
              <a:t> </a:t>
            </a:r>
            <a:r>
              <a:rPr sz="1000">
                <a:solidFill>
                  <a:srgbClr val="000000"/>
                </a:solidFill>
                <a:latin typeface="Arial"/>
                <a:cs typeface="Arial"/>
              </a:rPr>
              <a:t>o</a:t>
            </a:r>
            <a:r>
              <a:rPr sz="1000" spc="113">
                <a:solidFill>
                  <a:srgbClr val="000000"/>
                </a:solidFill>
                <a:latin typeface="Arial"/>
                <a:cs typeface="Arial"/>
              </a:rPr>
              <a:t> </a:t>
            </a:r>
            <a:r>
              <a:rPr sz="1000">
                <a:solidFill>
                  <a:srgbClr val="000000"/>
                </a:solidFill>
                <a:latin typeface="Arial"/>
                <a:cs typeface="Arial"/>
              </a:rPr>
              <a:t>AB</a:t>
            </a:r>
            <a:r>
              <a:rPr lang="pt-BR" sz="1000">
                <a:solidFill>
                  <a:srgbClr val="000000"/>
                </a:solidFill>
                <a:latin typeface="Arial"/>
                <a:cs typeface="Arial"/>
              </a:rPr>
              <a:t>S</a:t>
            </a:r>
            <a:endParaRPr sz="1000" dirty="0">
              <a:solidFill>
                <a:srgbClr val="000000"/>
              </a:solidFill>
              <a:latin typeface="Arial"/>
              <a:cs typeface="Arial"/>
            </a:endParaRPr>
          </a:p>
          <a:p>
            <a:pPr marL="0" marR="0">
              <a:lnSpc>
                <a:spcPts val="1112"/>
              </a:lnSpc>
              <a:spcBef>
                <a:spcPts val="87"/>
              </a:spcBef>
              <a:spcAft>
                <a:spcPts val="0"/>
              </a:spcAft>
            </a:pPr>
            <a:r>
              <a:rPr sz="1000" dirty="0">
                <a:solidFill>
                  <a:srgbClr val="000000"/>
                </a:solidFill>
                <a:latin typeface="Arial"/>
                <a:cs typeface="Arial"/>
              </a:rPr>
              <a:t>irá</a:t>
            </a:r>
            <a:r>
              <a:rPr sz="1000" spc="80" dirty="0">
                <a:solidFill>
                  <a:srgbClr val="000000"/>
                </a:solidFill>
                <a:latin typeface="Arial"/>
                <a:cs typeface="Arial"/>
              </a:rPr>
              <a:t> </a:t>
            </a:r>
            <a:r>
              <a:rPr sz="1000" dirty="0">
                <a:solidFill>
                  <a:srgbClr val="000000"/>
                </a:solidFill>
                <a:latin typeface="Arial"/>
                <a:cs typeface="Arial"/>
              </a:rPr>
              <a:t>ativar-se</a:t>
            </a:r>
            <a:r>
              <a:rPr sz="1000" spc="76" dirty="0">
                <a:solidFill>
                  <a:srgbClr val="000000"/>
                </a:solidFill>
                <a:latin typeface="Arial"/>
                <a:cs typeface="Arial"/>
              </a:rPr>
              <a:t> </a:t>
            </a:r>
            <a:r>
              <a:rPr sz="1000" dirty="0">
                <a:solidFill>
                  <a:srgbClr val="000000"/>
                </a:solidFill>
                <a:latin typeface="Arial"/>
                <a:cs typeface="Arial"/>
              </a:rPr>
              <a:t>com</a:t>
            </a:r>
            <a:r>
              <a:rPr sz="1000" spc="84" dirty="0">
                <a:solidFill>
                  <a:srgbClr val="000000"/>
                </a:solidFill>
                <a:latin typeface="Arial"/>
                <a:cs typeface="Arial"/>
              </a:rPr>
              <a:t> </a:t>
            </a:r>
            <a:r>
              <a:rPr sz="1000" dirty="0">
                <a:solidFill>
                  <a:srgbClr val="000000"/>
                </a:solidFill>
                <a:latin typeface="Arial"/>
                <a:cs typeface="Arial"/>
              </a:rPr>
              <a:t>mais</a:t>
            </a:r>
            <a:r>
              <a:rPr sz="1000" spc="101" dirty="0">
                <a:solidFill>
                  <a:srgbClr val="000000"/>
                </a:solidFill>
                <a:latin typeface="Arial"/>
                <a:cs typeface="Arial"/>
              </a:rPr>
              <a:t> </a:t>
            </a:r>
            <a:r>
              <a:rPr sz="1000" dirty="0">
                <a:solidFill>
                  <a:srgbClr val="000000"/>
                </a:solidFill>
                <a:latin typeface="Arial"/>
                <a:cs typeface="Arial"/>
              </a:rPr>
              <a:t>frequência</a:t>
            </a:r>
            <a:r>
              <a:rPr sz="1000" spc="78" dirty="0">
                <a:solidFill>
                  <a:srgbClr val="000000"/>
                </a:solidFill>
                <a:latin typeface="Arial"/>
                <a:cs typeface="Arial"/>
              </a:rPr>
              <a:t> </a:t>
            </a:r>
            <a:r>
              <a:rPr sz="1000" dirty="0">
                <a:solidFill>
                  <a:srgbClr val="000000"/>
                </a:solidFill>
                <a:latin typeface="Arial"/>
                <a:cs typeface="Arial"/>
              </a:rPr>
              <a:t>que</a:t>
            </a:r>
            <a:r>
              <a:rPr sz="1000" spc="83" dirty="0">
                <a:solidFill>
                  <a:srgbClr val="000000"/>
                </a:solidFill>
                <a:latin typeface="Arial"/>
                <a:cs typeface="Arial"/>
              </a:rPr>
              <a:t> </a:t>
            </a:r>
            <a:r>
              <a:rPr sz="1000" dirty="0">
                <a:solidFill>
                  <a:srgbClr val="000000"/>
                </a:solidFill>
                <a:latin typeface="Arial"/>
                <a:cs typeface="Arial"/>
              </a:rPr>
              <a:t>numa</a:t>
            </a:r>
            <a:r>
              <a:rPr sz="1000" spc="87" dirty="0">
                <a:solidFill>
                  <a:srgbClr val="000000"/>
                </a:solidFill>
                <a:latin typeface="Arial"/>
                <a:cs typeface="Arial"/>
              </a:rPr>
              <a:t> </a:t>
            </a:r>
            <a:r>
              <a:rPr sz="1000" dirty="0">
                <a:solidFill>
                  <a:srgbClr val="000000"/>
                </a:solidFill>
                <a:latin typeface="Arial"/>
                <a:cs typeface="Arial"/>
              </a:rPr>
              <a:t>estrada</a:t>
            </a:r>
          </a:p>
          <a:p>
            <a:pPr marL="0" marR="0">
              <a:lnSpc>
                <a:spcPts val="1112"/>
              </a:lnSpc>
              <a:spcBef>
                <a:spcPts val="87"/>
              </a:spcBef>
              <a:spcAft>
                <a:spcPts val="0"/>
              </a:spcAft>
            </a:pPr>
            <a:r>
              <a:rPr sz="1000" dirty="0">
                <a:solidFill>
                  <a:srgbClr val="000000"/>
                </a:solidFill>
                <a:latin typeface="Arial"/>
                <a:cs typeface="Arial"/>
              </a:rPr>
              <a:t>pavimentada,</a:t>
            </a:r>
            <a:r>
              <a:rPr sz="1000" spc="355" dirty="0">
                <a:solidFill>
                  <a:srgbClr val="000000"/>
                </a:solidFill>
                <a:latin typeface="Arial"/>
                <a:cs typeface="Arial"/>
              </a:rPr>
              <a:t> </a:t>
            </a:r>
            <a:r>
              <a:rPr sz="1000" dirty="0">
                <a:solidFill>
                  <a:srgbClr val="000000"/>
                </a:solidFill>
                <a:latin typeface="Arial"/>
                <a:cs typeface="Arial"/>
              </a:rPr>
              <a:t>e</a:t>
            </a:r>
            <a:r>
              <a:rPr sz="1000" spc="341" dirty="0">
                <a:solidFill>
                  <a:srgbClr val="000000"/>
                </a:solidFill>
                <a:latin typeface="Arial"/>
                <a:cs typeface="Arial"/>
              </a:rPr>
              <a:t> </a:t>
            </a:r>
            <a:r>
              <a:rPr sz="1000" dirty="0">
                <a:solidFill>
                  <a:srgbClr val="000000"/>
                </a:solidFill>
                <a:latin typeface="Arial"/>
                <a:cs typeface="Arial"/>
              </a:rPr>
              <a:t>os</a:t>
            </a:r>
            <a:r>
              <a:rPr sz="1000" spc="349" dirty="0">
                <a:solidFill>
                  <a:srgbClr val="000000"/>
                </a:solidFill>
                <a:latin typeface="Arial"/>
                <a:cs typeface="Arial"/>
              </a:rPr>
              <a:t> </a:t>
            </a:r>
            <a:r>
              <a:rPr sz="1000" dirty="0">
                <a:solidFill>
                  <a:srgbClr val="000000"/>
                </a:solidFill>
                <a:latin typeface="Arial"/>
                <a:cs typeface="Arial"/>
              </a:rPr>
              <a:t>movimentos</a:t>
            </a:r>
            <a:r>
              <a:rPr sz="1000" spc="347" dirty="0">
                <a:solidFill>
                  <a:srgbClr val="000000"/>
                </a:solidFill>
                <a:latin typeface="Arial"/>
                <a:cs typeface="Arial"/>
              </a:rPr>
              <a:t> </a:t>
            </a:r>
            <a:r>
              <a:rPr sz="1000" dirty="0">
                <a:solidFill>
                  <a:srgbClr val="000000"/>
                </a:solidFill>
                <a:latin typeface="Arial"/>
                <a:cs typeface="Arial"/>
              </a:rPr>
              <a:t>na</a:t>
            </a:r>
            <a:r>
              <a:rPr sz="1000" spc="342" dirty="0">
                <a:solidFill>
                  <a:srgbClr val="000000"/>
                </a:solidFill>
                <a:latin typeface="Arial"/>
                <a:cs typeface="Arial"/>
              </a:rPr>
              <a:t> </a:t>
            </a:r>
            <a:r>
              <a:rPr sz="1000" dirty="0">
                <a:solidFill>
                  <a:srgbClr val="000000"/>
                </a:solidFill>
                <a:latin typeface="Arial"/>
                <a:cs typeface="Arial"/>
              </a:rPr>
              <a:t>manete</a:t>
            </a:r>
            <a:r>
              <a:rPr sz="1000" spc="341" dirty="0">
                <a:solidFill>
                  <a:srgbClr val="000000"/>
                </a:solidFill>
                <a:latin typeface="Arial"/>
                <a:cs typeface="Arial"/>
              </a:rPr>
              <a:t> </a:t>
            </a:r>
            <a:r>
              <a:rPr sz="1000" dirty="0">
                <a:solidFill>
                  <a:srgbClr val="000000"/>
                </a:solidFill>
                <a:latin typeface="Arial"/>
                <a:cs typeface="Arial"/>
              </a:rPr>
              <a:t>serão</a:t>
            </a:r>
          </a:p>
          <a:p>
            <a:pPr marL="0" marR="0">
              <a:lnSpc>
                <a:spcPts val="1112"/>
              </a:lnSpc>
              <a:spcBef>
                <a:spcPts val="87"/>
              </a:spcBef>
              <a:spcAft>
                <a:spcPts val="0"/>
              </a:spcAft>
            </a:pPr>
            <a:r>
              <a:rPr sz="1000" dirty="0">
                <a:solidFill>
                  <a:srgbClr val="000000"/>
                </a:solidFill>
                <a:latin typeface="Arial"/>
                <a:cs typeface="Arial"/>
              </a:rPr>
              <a:t>mais fortes e a distância </a:t>
            </a:r>
            <a:r>
              <a:rPr sz="1000">
                <a:solidFill>
                  <a:srgbClr val="000000"/>
                </a:solidFill>
                <a:latin typeface="Arial"/>
                <a:cs typeface="Arial"/>
              </a:rPr>
              <a:t>de</a:t>
            </a:r>
            <a:r>
              <a:rPr sz="1000" spc="12">
                <a:solidFill>
                  <a:srgbClr val="000000"/>
                </a:solidFill>
                <a:latin typeface="Arial"/>
                <a:cs typeface="Arial"/>
              </a:rPr>
              <a:t> </a:t>
            </a:r>
            <a:r>
              <a:rPr lang="pt-BR" sz="1000">
                <a:solidFill>
                  <a:srgbClr val="000000"/>
                </a:solidFill>
                <a:latin typeface="Arial"/>
                <a:cs typeface="Arial"/>
              </a:rPr>
              <a:t>frenagem</a:t>
            </a:r>
            <a:r>
              <a:rPr sz="1000">
                <a:solidFill>
                  <a:srgbClr val="000000"/>
                </a:solidFill>
                <a:latin typeface="Arial"/>
                <a:cs typeface="Arial"/>
              </a:rPr>
              <a:t> </a:t>
            </a:r>
            <a:r>
              <a:rPr sz="1000" dirty="0">
                <a:solidFill>
                  <a:srgbClr val="000000"/>
                </a:solidFill>
                <a:latin typeface="Arial"/>
                <a:cs typeface="Arial"/>
              </a:rPr>
              <a:t>mais longa.</a:t>
            </a:r>
          </a:p>
        </p:txBody>
      </p:sp>
      <p:sp>
        <p:nvSpPr>
          <p:cNvPr id="9" name="object 9"/>
          <p:cNvSpPr txBox="1"/>
          <p:nvPr/>
        </p:nvSpPr>
        <p:spPr>
          <a:xfrm>
            <a:off x="3964559" y="834688"/>
            <a:ext cx="3160016" cy="756617"/>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Não</a:t>
            </a:r>
            <a:r>
              <a:rPr sz="1000" spc="176" dirty="0">
                <a:solidFill>
                  <a:srgbClr val="000000"/>
                </a:solidFill>
                <a:latin typeface="Arial"/>
                <a:cs typeface="Arial"/>
              </a:rPr>
              <a:t> </a:t>
            </a:r>
            <a:r>
              <a:rPr sz="1000" dirty="0">
                <a:solidFill>
                  <a:srgbClr val="000000"/>
                </a:solidFill>
                <a:latin typeface="Arial"/>
                <a:cs typeface="Arial"/>
              </a:rPr>
              <a:t>instale</a:t>
            </a:r>
            <a:r>
              <a:rPr sz="1000" spc="173" dirty="0">
                <a:solidFill>
                  <a:srgbClr val="000000"/>
                </a:solidFill>
                <a:latin typeface="Arial"/>
                <a:cs typeface="Arial"/>
              </a:rPr>
              <a:t> </a:t>
            </a:r>
            <a:r>
              <a:rPr sz="1000" dirty="0">
                <a:solidFill>
                  <a:srgbClr val="000000"/>
                </a:solidFill>
                <a:latin typeface="Arial"/>
                <a:cs typeface="Arial"/>
              </a:rPr>
              <a:t>dispositivos</a:t>
            </a:r>
            <a:r>
              <a:rPr sz="1000" spc="179" dirty="0">
                <a:solidFill>
                  <a:srgbClr val="000000"/>
                </a:solidFill>
                <a:latin typeface="Arial"/>
                <a:cs typeface="Arial"/>
              </a:rPr>
              <a:t> </a:t>
            </a:r>
            <a:r>
              <a:rPr sz="1000" dirty="0">
                <a:solidFill>
                  <a:srgbClr val="000000"/>
                </a:solidFill>
                <a:latin typeface="Arial"/>
                <a:cs typeface="Arial"/>
              </a:rPr>
              <a:t>elétricos</a:t>
            </a:r>
            <a:r>
              <a:rPr sz="1000" spc="179" dirty="0">
                <a:solidFill>
                  <a:srgbClr val="000000"/>
                </a:solidFill>
                <a:latin typeface="Arial"/>
                <a:cs typeface="Arial"/>
              </a:rPr>
              <a:t> </a:t>
            </a:r>
            <a:r>
              <a:rPr sz="1000" dirty="0">
                <a:solidFill>
                  <a:srgbClr val="000000"/>
                </a:solidFill>
                <a:latin typeface="Arial"/>
                <a:cs typeface="Arial"/>
              </a:rPr>
              <a:t>muito</a:t>
            </a:r>
            <a:r>
              <a:rPr sz="1000" spc="169" dirty="0">
                <a:solidFill>
                  <a:srgbClr val="000000"/>
                </a:solidFill>
                <a:latin typeface="Arial"/>
                <a:cs typeface="Arial"/>
              </a:rPr>
              <a:t> </a:t>
            </a:r>
            <a:r>
              <a:rPr sz="1000" dirty="0">
                <a:solidFill>
                  <a:srgbClr val="000000"/>
                </a:solidFill>
                <a:latin typeface="Arial"/>
                <a:cs typeface="Arial"/>
              </a:rPr>
              <a:t>potentes,</a:t>
            </a:r>
            <a:r>
              <a:rPr sz="1000" spc="179" dirty="0">
                <a:solidFill>
                  <a:srgbClr val="000000"/>
                </a:solidFill>
                <a:latin typeface="Arial"/>
                <a:cs typeface="Arial"/>
              </a:rPr>
              <a:t> </a:t>
            </a:r>
            <a:r>
              <a:rPr sz="1000" dirty="0">
                <a:solidFill>
                  <a:srgbClr val="000000"/>
                </a:solidFill>
                <a:latin typeface="Arial"/>
                <a:cs typeface="Arial"/>
              </a:rPr>
              <a:t>já</a:t>
            </a:r>
          </a:p>
          <a:p>
            <a:pPr marL="0" marR="0">
              <a:lnSpc>
                <a:spcPts val="1112"/>
              </a:lnSpc>
              <a:spcBef>
                <a:spcPts val="87"/>
              </a:spcBef>
              <a:spcAft>
                <a:spcPts val="0"/>
              </a:spcAft>
            </a:pPr>
            <a:r>
              <a:rPr sz="1000" dirty="0">
                <a:solidFill>
                  <a:srgbClr val="000000"/>
                </a:solidFill>
                <a:latin typeface="Arial"/>
                <a:cs typeface="Arial"/>
              </a:rPr>
              <a:t>que</a:t>
            </a:r>
            <a:r>
              <a:rPr sz="1000" spc="46" dirty="0">
                <a:solidFill>
                  <a:srgbClr val="000000"/>
                </a:solidFill>
                <a:latin typeface="Arial"/>
                <a:cs typeface="Arial"/>
              </a:rPr>
              <a:t> </a:t>
            </a:r>
            <a:r>
              <a:rPr sz="1000" dirty="0">
                <a:solidFill>
                  <a:srgbClr val="000000"/>
                </a:solidFill>
                <a:latin typeface="Arial"/>
                <a:cs typeface="Arial"/>
              </a:rPr>
              <a:t>pode</a:t>
            </a:r>
            <a:r>
              <a:rPr sz="1000" spc="39" dirty="0">
                <a:solidFill>
                  <a:srgbClr val="000000"/>
                </a:solidFill>
                <a:latin typeface="Arial"/>
                <a:cs typeface="Arial"/>
              </a:rPr>
              <a:t> </a:t>
            </a:r>
            <a:r>
              <a:rPr sz="1000" dirty="0">
                <a:solidFill>
                  <a:srgbClr val="000000"/>
                </a:solidFill>
                <a:latin typeface="Arial"/>
                <a:cs typeface="Arial"/>
              </a:rPr>
              <a:t>diminuir</a:t>
            </a:r>
            <a:r>
              <a:rPr sz="1000" spc="47" dirty="0">
                <a:solidFill>
                  <a:srgbClr val="000000"/>
                </a:solidFill>
                <a:latin typeface="Arial"/>
                <a:cs typeface="Arial"/>
              </a:rPr>
              <a:t> </a:t>
            </a:r>
            <a:r>
              <a:rPr sz="1000" dirty="0">
                <a:solidFill>
                  <a:srgbClr val="000000"/>
                </a:solidFill>
                <a:latin typeface="Arial"/>
                <a:cs typeface="Arial"/>
              </a:rPr>
              <a:t>a</a:t>
            </a:r>
            <a:r>
              <a:rPr sz="1000" spc="42" dirty="0">
                <a:solidFill>
                  <a:srgbClr val="000000"/>
                </a:solidFill>
                <a:latin typeface="Arial"/>
                <a:cs typeface="Arial"/>
              </a:rPr>
              <a:t> </a:t>
            </a:r>
            <a:r>
              <a:rPr sz="1000" dirty="0">
                <a:solidFill>
                  <a:srgbClr val="000000"/>
                </a:solidFill>
                <a:latin typeface="Arial"/>
                <a:cs typeface="Arial"/>
              </a:rPr>
              <a:t>alimentação</a:t>
            </a:r>
            <a:r>
              <a:rPr sz="1000" spc="39" dirty="0">
                <a:solidFill>
                  <a:srgbClr val="000000"/>
                </a:solidFill>
                <a:latin typeface="Arial"/>
                <a:cs typeface="Arial"/>
              </a:rPr>
              <a:t> </a:t>
            </a:r>
            <a:r>
              <a:rPr sz="1000" dirty="0">
                <a:solidFill>
                  <a:srgbClr val="000000"/>
                </a:solidFill>
                <a:latin typeface="Arial"/>
                <a:cs typeface="Arial"/>
              </a:rPr>
              <a:t>do</a:t>
            </a:r>
            <a:r>
              <a:rPr sz="1000" spc="41" dirty="0">
                <a:solidFill>
                  <a:srgbClr val="000000"/>
                </a:solidFill>
                <a:latin typeface="Arial"/>
                <a:cs typeface="Arial"/>
              </a:rPr>
              <a:t> </a:t>
            </a:r>
            <a:r>
              <a:rPr sz="1000" dirty="0">
                <a:solidFill>
                  <a:srgbClr val="000000"/>
                </a:solidFill>
                <a:latin typeface="Arial"/>
                <a:cs typeface="Arial"/>
              </a:rPr>
              <a:t>ABS</a:t>
            </a:r>
            <a:r>
              <a:rPr sz="1000" spc="34" dirty="0">
                <a:solidFill>
                  <a:srgbClr val="000000"/>
                </a:solidFill>
                <a:latin typeface="Arial"/>
                <a:cs typeface="Arial"/>
              </a:rPr>
              <a:t> </a:t>
            </a:r>
            <a:r>
              <a:rPr sz="1000">
                <a:solidFill>
                  <a:srgbClr val="000000"/>
                </a:solidFill>
                <a:latin typeface="Arial"/>
                <a:cs typeface="Arial"/>
              </a:rPr>
              <a:t>ou</a:t>
            </a:r>
            <a:r>
              <a:rPr sz="1000" spc="41">
                <a:solidFill>
                  <a:srgbClr val="000000"/>
                </a:solidFill>
                <a:latin typeface="Arial"/>
                <a:cs typeface="Arial"/>
              </a:rPr>
              <a:t> </a:t>
            </a:r>
            <a:r>
              <a:rPr sz="1000">
                <a:solidFill>
                  <a:srgbClr val="000000"/>
                </a:solidFill>
                <a:latin typeface="Arial"/>
                <a:cs typeface="Arial"/>
              </a:rPr>
              <a:t>provoca</a:t>
            </a:r>
            <a:r>
              <a:rPr lang="pt-BR" sz="1000">
                <a:solidFill>
                  <a:srgbClr val="000000"/>
                </a:solidFill>
                <a:latin typeface="Arial"/>
                <a:cs typeface="Arial"/>
              </a:rPr>
              <a:t>r</a:t>
            </a:r>
            <a:endParaRPr sz="1000" dirty="0">
              <a:solidFill>
                <a:srgbClr val="000000"/>
              </a:solidFill>
              <a:latin typeface="Arial"/>
              <a:cs typeface="Arial"/>
            </a:endParaRPr>
          </a:p>
          <a:p>
            <a:pPr marL="0" marR="0">
              <a:lnSpc>
                <a:spcPts val="1112"/>
              </a:lnSpc>
              <a:spcBef>
                <a:spcPts val="87"/>
              </a:spcBef>
              <a:spcAft>
                <a:spcPts val="0"/>
              </a:spcAft>
            </a:pPr>
            <a:r>
              <a:rPr sz="1000" dirty="0">
                <a:solidFill>
                  <a:srgbClr val="000000"/>
                </a:solidFill>
                <a:latin typeface="Arial"/>
                <a:cs typeface="Arial"/>
              </a:rPr>
              <a:t>interferências</a:t>
            </a:r>
            <a:r>
              <a:rPr sz="1000" spc="263" dirty="0">
                <a:solidFill>
                  <a:srgbClr val="000000"/>
                </a:solidFill>
                <a:latin typeface="Arial"/>
                <a:cs typeface="Arial"/>
              </a:rPr>
              <a:t> </a:t>
            </a:r>
            <a:r>
              <a:rPr sz="1000" dirty="0">
                <a:solidFill>
                  <a:srgbClr val="000000"/>
                </a:solidFill>
                <a:latin typeface="Arial"/>
                <a:cs typeface="Arial"/>
              </a:rPr>
              <a:t>eletromagnéticas</a:t>
            </a:r>
            <a:r>
              <a:rPr sz="1000" spc="262" dirty="0">
                <a:solidFill>
                  <a:srgbClr val="000000"/>
                </a:solidFill>
                <a:latin typeface="Arial"/>
                <a:cs typeface="Arial"/>
              </a:rPr>
              <a:t> </a:t>
            </a:r>
            <a:r>
              <a:rPr sz="1000" dirty="0">
                <a:solidFill>
                  <a:srgbClr val="000000"/>
                </a:solidFill>
                <a:latin typeface="Arial"/>
                <a:cs typeface="Arial"/>
              </a:rPr>
              <a:t>que</a:t>
            </a:r>
            <a:r>
              <a:rPr sz="1000" spc="264" dirty="0">
                <a:solidFill>
                  <a:srgbClr val="000000"/>
                </a:solidFill>
                <a:latin typeface="Arial"/>
                <a:cs typeface="Arial"/>
              </a:rPr>
              <a:t> </a:t>
            </a:r>
            <a:r>
              <a:rPr sz="1000" dirty="0">
                <a:solidFill>
                  <a:srgbClr val="000000"/>
                </a:solidFill>
                <a:latin typeface="Arial"/>
                <a:cs typeface="Arial"/>
              </a:rPr>
              <a:t>afetam</a:t>
            </a:r>
            <a:r>
              <a:rPr sz="1000" spc="266" dirty="0">
                <a:solidFill>
                  <a:srgbClr val="000000"/>
                </a:solidFill>
                <a:latin typeface="Arial"/>
                <a:cs typeface="Arial"/>
              </a:rPr>
              <a:t> </a:t>
            </a:r>
            <a:r>
              <a:rPr sz="1000" dirty="0">
                <a:solidFill>
                  <a:srgbClr val="000000"/>
                </a:solidFill>
                <a:latin typeface="Arial"/>
                <a:cs typeface="Arial"/>
              </a:rPr>
              <a:t>o</a:t>
            </a:r>
            <a:r>
              <a:rPr sz="1000" spc="257" dirty="0">
                <a:solidFill>
                  <a:srgbClr val="000000"/>
                </a:solidFill>
                <a:latin typeface="Arial"/>
                <a:cs typeface="Arial"/>
              </a:rPr>
              <a:t> </a:t>
            </a:r>
            <a:r>
              <a:rPr sz="1000" dirty="0">
                <a:solidFill>
                  <a:srgbClr val="000000"/>
                </a:solidFill>
                <a:latin typeface="Arial"/>
                <a:cs typeface="Arial"/>
              </a:rPr>
              <a:t>sinal</a:t>
            </a:r>
          </a:p>
          <a:p>
            <a:pPr marL="0" marR="0">
              <a:lnSpc>
                <a:spcPts val="1112"/>
              </a:lnSpc>
              <a:spcBef>
                <a:spcPts val="87"/>
              </a:spcBef>
              <a:spcAft>
                <a:spcPts val="0"/>
              </a:spcAft>
            </a:pPr>
            <a:r>
              <a:rPr sz="1000" dirty="0">
                <a:solidFill>
                  <a:srgbClr val="000000"/>
                </a:solidFill>
                <a:latin typeface="Arial"/>
                <a:cs typeface="Arial"/>
              </a:rPr>
              <a:t>dos</a:t>
            </a:r>
            <a:r>
              <a:rPr sz="1000" spc="52" dirty="0">
                <a:solidFill>
                  <a:srgbClr val="000000"/>
                </a:solidFill>
                <a:latin typeface="Arial"/>
                <a:cs typeface="Arial"/>
              </a:rPr>
              <a:t> </a:t>
            </a:r>
            <a:r>
              <a:rPr sz="1000" dirty="0">
                <a:solidFill>
                  <a:srgbClr val="000000"/>
                </a:solidFill>
                <a:latin typeface="Arial"/>
                <a:cs typeface="Arial"/>
              </a:rPr>
              <a:t>sensores</a:t>
            </a:r>
            <a:r>
              <a:rPr sz="1000" spc="50" dirty="0">
                <a:solidFill>
                  <a:srgbClr val="000000"/>
                </a:solidFill>
                <a:latin typeface="Arial"/>
                <a:cs typeface="Arial"/>
              </a:rPr>
              <a:t> </a:t>
            </a:r>
            <a:r>
              <a:rPr sz="1000" dirty="0">
                <a:solidFill>
                  <a:srgbClr val="000000"/>
                </a:solidFill>
                <a:latin typeface="Arial"/>
                <a:cs typeface="Arial"/>
              </a:rPr>
              <a:t>de</a:t>
            </a:r>
            <a:r>
              <a:rPr sz="1000" spc="35" dirty="0">
                <a:solidFill>
                  <a:srgbClr val="000000"/>
                </a:solidFill>
                <a:latin typeface="Arial"/>
                <a:cs typeface="Arial"/>
              </a:rPr>
              <a:t> </a:t>
            </a:r>
            <a:r>
              <a:rPr sz="1000" dirty="0">
                <a:solidFill>
                  <a:srgbClr val="000000"/>
                </a:solidFill>
                <a:latin typeface="Arial"/>
                <a:cs typeface="Arial"/>
              </a:rPr>
              <a:t>velocidade</a:t>
            </a:r>
            <a:r>
              <a:rPr sz="1000" spc="41" dirty="0">
                <a:solidFill>
                  <a:srgbClr val="000000"/>
                </a:solidFill>
                <a:latin typeface="Arial"/>
                <a:cs typeface="Arial"/>
              </a:rPr>
              <a:t> </a:t>
            </a:r>
            <a:r>
              <a:rPr sz="1000" dirty="0">
                <a:solidFill>
                  <a:srgbClr val="000000"/>
                </a:solidFill>
                <a:latin typeface="Arial"/>
                <a:cs typeface="Arial"/>
              </a:rPr>
              <a:t>das</a:t>
            </a:r>
            <a:r>
              <a:rPr sz="1000" spc="52" dirty="0">
                <a:solidFill>
                  <a:srgbClr val="000000"/>
                </a:solidFill>
                <a:latin typeface="Arial"/>
                <a:cs typeface="Arial"/>
              </a:rPr>
              <a:t> </a:t>
            </a:r>
            <a:r>
              <a:rPr sz="1000" dirty="0">
                <a:solidFill>
                  <a:srgbClr val="000000"/>
                </a:solidFill>
                <a:latin typeface="Arial"/>
                <a:cs typeface="Arial"/>
              </a:rPr>
              <a:t>rodas,</a:t>
            </a:r>
            <a:r>
              <a:rPr sz="1000" spc="42" dirty="0">
                <a:solidFill>
                  <a:srgbClr val="000000"/>
                </a:solidFill>
                <a:latin typeface="Arial"/>
                <a:cs typeface="Arial"/>
              </a:rPr>
              <a:t> </a:t>
            </a:r>
            <a:r>
              <a:rPr sz="1000" dirty="0">
                <a:solidFill>
                  <a:srgbClr val="000000"/>
                </a:solidFill>
                <a:latin typeface="Arial"/>
                <a:cs typeface="Arial"/>
              </a:rPr>
              <a:t>fazendo</a:t>
            </a:r>
            <a:r>
              <a:rPr sz="1000" spc="52" dirty="0">
                <a:solidFill>
                  <a:srgbClr val="000000"/>
                </a:solidFill>
                <a:latin typeface="Arial"/>
                <a:cs typeface="Arial"/>
              </a:rPr>
              <a:t> </a:t>
            </a:r>
            <a:r>
              <a:rPr sz="1000" dirty="0">
                <a:solidFill>
                  <a:srgbClr val="000000"/>
                </a:solidFill>
                <a:latin typeface="Arial"/>
                <a:cs typeface="Arial"/>
              </a:rPr>
              <a:t>com</a:t>
            </a:r>
          </a:p>
          <a:p>
            <a:pPr marL="0" marR="0">
              <a:lnSpc>
                <a:spcPts val="1112"/>
              </a:lnSpc>
              <a:spcBef>
                <a:spcPts val="90"/>
              </a:spcBef>
              <a:spcAft>
                <a:spcPts val="0"/>
              </a:spcAft>
            </a:pPr>
            <a:r>
              <a:rPr sz="1000" dirty="0">
                <a:solidFill>
                  <a:srgbClr val="000000"/>
                </a:solidFill>
                <a:latin typeface="Arial"/>
                <a:cs typeface="Arial"/>
              </a:rPr>
              <a:t>que o rendimento do ABS</a:t>
            </a:r>
            <a:r>
              <a:rPr sz="1000" spc="16" dirty="0">
                <a:solidFill>
                  <a:srgbClr val="000000"/>
                </a:solidFill>
                <a:latin typeface="Arial"/>
                <a:cs typeface="Arial"/>
              </a:rPr>
              <a:t> </a:t>
            </a:r>
            <a:r>
              <a:rPr sz="1000" dirty="0">
                <a:solidFill>
                  <a:srgbClr val="000000"/>
                </a:solidFill>
                <a:latin typeface="Arial"/>
                <a:cs typeface="Arial"/>
              </a:rPr>
              <a:t>diminua.</a:t>
            </a:r>
          </a:p>
        </p:txBody>
      </p:sp>
      <p:sp>
        <p:nvSpPr>
          <p:cNvPr id="10" name="object 10"/>
          <p:cNvSpPr txBox="1"/>
          <p:nvPr/>
        </p:nvSpPr>
        <p:spPr>
          <a:xfrm>
            <a:off x="541020" y="1520869"/>
            <a:ext cx="3160032" cy="756617"/>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Aconselha-se</a:t>
            </a:r>
            <a:r>
              <a:rPr sz="1000" spc="209" dirty="0">
                <a:solidFill>
                  <a:srgbClr val="000000"/>
                </a:solidFill>
                <a:latin typeface="Arial"/>
                <a:cs typeface="Arial"/>
              </a:rPr>
              <a:t> </a:t>
            </a:r>
            <a:r>
              <a:rPr sz="1000" dirty="0">
                <a:solidFill>
                  <a:srgbClr val="000000"/>
                </a:solidFill>
                <a:latin typeface="Arial"/>
                <a:cs typeface="Arial"/>
              </a:rPr>
              <a:t>que</a:t>
            </a:r>
            <a:r>
              <a:rPr sz="1000" spc="211" dirty="0">
                <a:solidFill>
                  <a:srgbClr val="000000"/>
                </a:solidFill>
                <a:latin typeface="Arial"/>
                <a:cs typeface="Arial"/>
              </a:rPr>
              <a:t> </a:t>
            </a:r>
            <a:r>
              <a:rPr sz="1000" dirty="0">
                <a:solidFill>
                  <a:srgbClr val="000000"/>
                </a:solidFill>
                <a:latin typeface="Arial"/>
                <a:cs typeface="Arial"/>
              </a:rPr>
              <a:t>pratique</a:t>
            </a:r>
            <a:r>
              <a:rPr sz="1000" spc="195" dirty="0">
                <a:solidFill>
                  <a:srgbClr val="000000"/>
                </a:solidFill>
                <a:latin typeface="Arial"/>
                <a:cs typeface="Arial"/>
              </a:rPr>
              <a:t> </a:t>
            </a:r>
            <a:r>
              <a:rPr sz="1000" dirty="0">
                <a:solidFill>
                  <a:srgbClr val="000000"/>
                </a:solidFill>
                <a:latin typeface="Arial"/>
                <a:cs typeface="Arial"/>
              </a:rPr>
              <a:t>com</a:t>
            </a:r>
            <a:r>
              <a:rPr sz="1000" spc="208" dirty="0">
                <a:solidFill>
                  <a:srgbClr val="000000"/>
                </a:solidFill>
                <a:latin typeface="Arial"/>
                <a:cs typeface="Arial"/>
              </a:rPr>
              <a:t> </a:t>
            </a:r>
            <a:r>
              <a:rPr sz="1000" dirty="0">
                <a:solidFill>
                  <a:srgbClr val="000000"/>
                </a:solidFill>
                <a:latin typeface="Arial"/>
                <a:cs typeface="Arial"/>
              </a:rPr>
              <a:t>o</a:t>
            </a:r>
            <a:r>
              <a:rPr sz="1000" spc="209" dirty="0">
                <a:solidFill>
                  <a:srgbClr val="000000"/>
                </a:solidFill>
                <a:latin typeface="Arial"/>
                <a:cs typeface="Arial"/>
              </a:rPr>
              <a:t> </a:t>
            </a:r>
            <a:r>
              <a:rPr sz="1000" dirty="0">
                <a:solidFill>
                  <a:srgbClr val="000000"/>
                </a:solidFill>
                <a:latin typeface="Arial"/>
                <a:cs typeface="Arial"/>
              </a:rPr>
              <a:t>ABS</a:t>
            </a:r>
            <a:r>
              <a:rPr sz="1000" spc="208" dirty="0">
                <a:solidFill>
                  <a:srgbClr val="000000"/>
                </a:solidFill>
                <a:latin typeface="Arial"/>
                <a:cs typeface="Arial"/>
              </a:rPr>
              <a:t> </a:t>
            </a:r>
            <a:r>
              <a:rPr sz="1000" dirty="0">
                <a:solidFill>
                  <a:srgbClr val="000000"/>
                </a:solidFill>
                <a:latin typeface="Arial"/>
                <a:cs typeface="Arial"/>
              </a:rPr>
              <a:t>numa</a:t>
            </a:r>
            <a:r>
              <a:rPr sz="1000" spc="209" dirty="0">
                <a:solidFill>
                  <a:srgbClr val="000000"/>
                </a:solidFill>
                <a:latin typeface="Arial"/>
                <a:cs typeface="Arial"/>
              </a:rPr>
              <a:t> </a:t>
            </a:r>
            <a:r>
              <a:rPr sz="1000" dirty="0">
                <a:solidFill>
                  <a:srgbClr val="000000"/>
                </a:solidFill>
                <a:latin typeface="Arial"/>
                <a:cs typeface="Arial"/>
              </a:rPr>
              <a:t>área</a:t>
            </a:r>
          </a:p>
          <a:p>
            <a:pPr marL="0" marR="0">
              <a:lnSpc>
                <a:spcPts val="1112"/>
              </a:lnSpc>
              <a:spcBef>
                <a:spcPts val="87"/>
              </a:spcBef>
              <a:spcAft>
                <a:spcPts val="0"/>
              </a:spcAft>
            </a:pPr>
            <a:r>
              <a:rPr sz="1000" dirty="0">
                <a:solidFill>
                  <a:srgbClr val="000000"/>
                </a:solidFill>
                <a:latin typeface="Arial"/>
                <a:cs typeface="Arial"/>
              </a:rPr>
              <a:t>segura</a:t>
            </a:r>
            <a:r>
              <a:rPr sz="1000" spc="21" dirty="0">
                <a:solidFill>
                  <a:srgbClr val="000000"/>
                </a:solidFill>
                <a:latin typeface="Arial"/>
                <a:cs typeface="Arial"/>
              </a:rPr>
              <a:t> </a:t>
            </a:r>
            <a:r>
              <a:rPr sz="1000" dirty="0">
                <a:solidFill>
                  <a:srgbClr val="000000"/>
                </a:solidFill>
                <a:latin typeface="Arial"/>
                <a:cs typeface="Arial"/>
              </a:rPr>
              <a:t>para</a:t>
            </a:r>
            <a:r>
              <a:rPr sz="1000" spc="26" dirty="0">
                <a:solidFill>
                  <a:srgbClr val="000000"/>
                </a:solidFill>
                <a:latin typeface="Arial"/>
                <a:cs typeface="Arial"/>
              </a:rPr>
              <a:t> </a:t>
            </a:r>
            <a:r>
              <a:rPr sz="1000" dirty="0">
                <a:solidFill>
                  <a:srgbClr val="000000"/>
                </a:solidFill>
                <a:latin typeface="Arial"/>
                <a:cs typeface="Arial"/>
              </a:rPr>
              <a:t>se</a:t>
            </a:r>
            <a:r>
              <a:rPr sz="1000" spc="14" dirty="0">
                <a:solidFill>
                  <a:srgbClr val="000000"/>
                </a:solidFill>
                <a:latin typeface="Arial"/>
                <a:cs typeface="Arial"/>
              </a:rPr>
              <a:t> </a:t>
            </a:r>
            <a:r>
              <a:rPr sz="1000" dirty="0">
                <a:solidFill>
                  <a:srgbClr val="000000"/>
                </a:solidFill>
                <a:latin typeface="Arial"/>
                <a:cs typeface="Arial"/>
              </a:rPr>
              <a:t>familiarizar</a:t>
            </a:r>
            <a:r>
              <a:rPr sz="1000" spc="35" dirty="0">
                <a:solidFill>
                  <a:srgbClr val="000000"/>
                </a:solidFill>
                <a:latin typeface="Arial"/>
                <a:cs typeface="Arial"/>
              </a:rPr>
              <a:t> </a:t>
            </a:r>
            <a:r>
              <a:rPr sz="1000" dirty="0">
                <a:solidFill>
                  <a:srgbClr val="000000"/>
                </a:solidFill>
                <a:latin typeface="Arial"/>
                <a:cs typeface="Arial"/>
              </a:rPr>
              <a:t>com</a:t>
            </a:r>
            <a:r>
              <a:rPr sz="1000" spc="14" dirty="0">
                <a:solidFill>
                  <a:srgbClr val="000000"/>
                </a:solidFill>
                <a:latin typeface="Arial"/>
                <a:cs typeface="Arial"/>
              </a:rPr>
              <a:t> </a:t>
            </a:r>
            <a:r>
              <a:rPr sz="1000" dirty="0">
                <a:solidFill>
                  <a:srgbClr val="000000"/>
                </a:solidFill>
                <a:latin typeface="Arial"/>
                <a:cs typeface="Arial"/>
              </a:rPr>
              <a:t>o</a:t>
            </a:r>
            <a:r>
              <a:rPr sz="1000" spc="17" dirty="0">
                <a:solidFill>
                  <a:srgbClr val="000000"/>
                </a:solidFill>
                <a:latin typeface="Arial"/>
                <a:cs typeface="Arial"/>
              </a:rPr>
              <a:t> </a:t>
            </a:r>
            <a:r>
              <a:rPr sz="1000" dirty="0">
                <a:solidFill>
                  <a:srgbClr val="000000"/>
                </a:solidFill>
                <a:latin typeface="Arial"/>
                <a:cs typeface="Arial"/>
              </a:rPr>
              <a:t>seu</a:t>
            </a:r>
            <a:r>
              <a:rPr sz="1000" spc="12" dirty="0">
                <a:solidFill>
                  <a:srgbClr val="000000"/>
                </a:solidFill>
                <a:latin typeface="Arial"/>
                <a:cs typeface="Arial"/>
              </a:rPr>
              <a:t> </a:t>
            </a:r>
            <a:r>
              <a:rPr sz="1000" dirty="0">
                <a:solidFill>
                  <a:srgbClr val="000000"/>
                </a:solidFill>
                <a:latin typeface="Arial"/>
                <a:cs typeface="Arial"/>
              </a:rPr>
              <a:t>funcionamento</a:t>
            </a:r>
          </a:p>
          <a:p>
            <a:pPr marL="0" marR="0">
              <a:lnSpc>
                <a:spcPts val="1112"/>
              </a:lnSpc>
              <a:spcBef>
                <a:spcPts val="87"/>
              </a:spcBef>
              <a:spcAft>
                <a:spcPts val="0"/>
              </a:spcAft>
            </a:pPr>
            <a:r>
              <a:rPr sz="1000" dirty="0">
                <a:solidFill>
                  <a:srgbClr val="000000"/>
                </a:solidFill>
                <a:latin typeface="Arial"/>
                <a:cs typeface="Arial"/>
              </a:rPr>
              <a:t>e</a:t>
            </a:r>
            <a:r>
              <a:rPr sz="1000" spc="305" dirty="0">
                <a:solidFill>
                  <a:srgbClr val="000000"/>
                </a:solidFill>
                <a:latin typeface="Arial"/>
                <a:cs typeface="Arial"/>
              </a:rPr>
              <a:t> </a:t>
            </a:r>
            <a:r>
              <a:rPr sz="1000" dirty="0">
                <a:solidFill>
                  <a:srgbClr val="000000"/>
                </a:solidFill>
                <a:latin typeface="Arial"/>
                <a:cs typeface="Arial"/>
              </a:rPr>
              <a:t>a</a:t>
            </a:r>
            <a:r>
              <a:rPr sz="1000" spc="305" dirty="0">
                <a:solidFill>
                  <a:srgbClr val="000000"/>
                </a:solidFill>
                <a:latin typeface="Arial"/>
                <a:cs typeface="Arial"/>
              </a:rPr>
              <a:t> </a:t>
            </a:r>
            <a:r>
              <a:rPr sz="1000" dirty="0">
                <a:solidFill>
                  <a:srgbClr val="000000"/>
                </a:solidFill>
                <a:latin typeface="Arial"/>
                <a:cs typeface="Arial"/>
              </a:rPr>
              <a:t>distância</a:t>
            </a:r>
            <a:r>
              <a:rPr sz="1000" spc="305" dirty="0">
                <a:solidFill>
                  <a:srgbClr val="000000"/>
                </a:solidFill>
                <a:latin typeface="Arial"/>
                <a:cs typeface="Arial"/>
              </a:rPr>
              <a:t> </a:t>
            </a:r>
            <a:r>
              <a:rPr sz="1000">
                <a:solidFill>
                  <a:srgbClr val="000000"/>
                </a:solidFill>
                <a:latin typeface="Arial"/>
                <a:cs typeface="Arial"/>
              </a:rPr>
              <a:t>de</a:t>
            </a:r>
            <a:r>
              <a:rPr sz="1000" spc="305">
                <a:solidFill>
                  <a:srgbClr val="000000"/>
                </a:solidFill>
                <a:latin typeface="Arial"/>
                <a:cs typeface="Arial"/>
              </a:rPr>
              <a:t> </a:t>
            </a:r>
            <a:r>
              <a:rPr lang="pt-BR" sz="1000">
                <a:solidFill>
                  <a:srgbClr val="000000"/>
                </a:solidFill>
                <a:latin typeface="Arial"/>
                <a:cs typeface="Arial"/>
              </a:rPr>
              <a:t>frenagem</a:t>
            </a:r>
            <a:r>
              <a:rPr sz="1000" spc="303">
                <a:solidFill>
                  <a:srgbClr val="000000"/>
                </a:solidFill>
                <a:latin typeface="Arial"/>
                <a:cs typeface="Arial"/>
              </a:rPr>
              <a:t> </a:t>
            </a:r>
            <a:r>
              <a:rPr sz="1000" dirty="0">
                <a:solidFill>
                  <a:srgbClr val="000000"/>
                </a:solidFill>
                <a:latin typeface="Arial"/>
                <a:cs typeface="Arial"/>
              </a:rPr>
              <a:t>conseguida.</a:t>
            </a:r>
            <a:r>
              <a:rPr sz="1000" spc="307" dirty="0">
                <a:solidFill>
                  <a:srgbClr val="000000"/>
                </a:solidFill>
                <a:latin typeface="Arial"/>
                <a:cs typeface="Arial"/>
              </a:rPr>
              <a:t> </a:t>
            </a:r>
            <a:r>
              <a:rPr sz="1000" dirty="0">
                <a:solidFill>
                  <a:srgbClr val="000000"/>
                </a:solidFill>
                <a:latin typeface="Arial"/>
                <a:cs typeface="Arial"/>
              </a:rPr>
              <a:t>Isto</a:t>
            </a:r>
            <a:r>
              <a:rPr sz="1000" spc="316" dirty="0">
                <a:solidFill>
                  <a:srgbClr val="000000"/>
                </a:solidFill>
                <a:latin typeface="Arial"/>
                <a:cs typeface="Arial"/>
              </a:rPr>
              <a:t> </a:t>
            </a:r>
            <a:r>
              <a:rPr sz="1000" dirty="0">
                <a:solidFill>
                  <a:srgbClr val="000000"/>
                </a:solidFill>
                <a:latin typeface="Arial"/>
                <a:cs typeface="Arial"/>
              </a:rPr>
              <a:t>pode</a:t>
            </a:r>
          </a:p>
          <a:p>
            <a:pPr marL="0" marR="0">
              <a:lnSpc>
                <a:spcPts val="1112"/>
              </a:lnSpc>
              <a:spcBef>
                <a:spcPts val="87"/>
              </a:spcBef>
              <a:spcAft>
                <a:spcPts val="0"/>
              </a:spcAft>
            </a:pPr>
            <a:r>
              <a:rPr sz="1000" dirty="0">
                <a:solidFill>
                  <a:srgbClr val="000000"/>
                </a:solidFill>
                <a:latin typeface="Arial"/>
                <a:cs typeface="Arial"/>
              </a:rPr>
              <a:t>permitir-lhe</a:t>
            </a:r>
            <a:r>
              <a:rPr sz="1000" spc="197" dirty="0">
                <a:solidFill>
                  <a:srgbClr val="000000"/>
                </a:solidFill>
                <a:latin typeface="Arial"/>
                <a:cs typeface="Arial"/>
              </a:rPr>
              <a:t> </a:t>
            </a:r>
            <a:r>
              <a:rPr sz="1000" dirty="0">
                <a:solidFill>
                  <a:srgbClr val="000000"/>
                </a:solidFill>
                <a:latin typeface="Arial"/>
                <a:cs typeface="Arial"/>
              </a:rPr>
              <a:t>usar</a:t>
            </a:r>
            <a:r>
              <a:rPr sz="1000" spc="191" dirty="0">
                <a:solidFill>
                  <a:srgbClr val="000000"/>
                </a:solidFill>
                <a:latin typeface="Arial"/>
                <a:cs typeface="Arial"/>
              </a:rPr>
              <a:t> </a:t>
            </a:r>
            <a:r>
              <a:rPr sz="1000" dirty="0">
                <a:solidFill>
                  <a:srgbClr val="000000"/>
                </a:solidFill>
                <a:latin typeface="Arial"/>
                <a:cs typeface="Arial"/>
              </a:rPr>
              <a:t>a</a:t>
            </a:r>
            <a:r>
              <a:rPr sz="1000" spc="196" dirty="0">
                <a:solidFill>
                  <a:srgbClr val="000000"/>
                </a:solidFill>
                <a:latin typeface="Arial"/>
                <a:cs typeface="Arial"/>
              </a:rPr>
              <a:t> </a:t>
            </a:r>
            <a:r>
              <a:rPr sz="1000" dirty="0">
                <a:solidFill>
                  <a:srgbClr val="000000"/>
                </a:solidFill>
                <a:latin typeface="Arial"/>
                <a:cs typeface="Arial"/>
              </a:rPr>
              <a:t>fundo</a:t>
            </a:r>
            <a:r>
              <a:rPr sz="1000" spc="206" dirty="0">
                <a:solidFill>
                  <a:srgbClr val="000000"/>
                </a:solidFill>
                <a:latin typeface="Arial"/>
                <a:cs typeface="Arial"/>
              </a:rPr>
              <a:t> </a:t>
            </a:r>
            <a:r>
              <a:rPr sz="1000" dirty="0">
                <a:solidFill>
                  <a:srgbClr val="000000"/>
                </a:solidFill>
                <a:latin typeface="Arial"/>
                <a:cs typeface="Arial"/>
              </a:rPr>
              <a:t>o</a:t>
            </a:r>
            <a:r>
              <a:rPr sz="1000" spc="185" dirty="0">
                <a:solidFill>
                  <a:srgbClr val="000000"/>
                </a:solidFill>
                <a:latin typeface="Arial"/>
                <a:cs typeface="Arial"/>
              </a:rPr>
              <a:t> </a:t>
            </a:r>
            <a:r>
              <a:rPr sz="1000" dirty="0">
                <a:solidFill>
                  <a:srgbClr val="000000"/>
                </a:solidFill>
                <a:latin typeface="Arial"/>
                <a:cs typeface="Arial"/>
              </a:rPr>
              <a:t>ABS</a:t>
            </a:r>
            <a:r>
              <a:rPr sz="1000" spc="178" dirty="0">
                <a:solidFill>
                  <a:srgbClr val="000000"/>
                </a:solidFill>
                <a:latin typeface="Arial"/>
                <a:cs typeface="Arial"/>
              </a:rPr>
              <a:t> </a:t>
            </a:r>
            <a:r>
              <a:rPr sz="1000" dirty="0">
                <a:solidFill>
                  <a:srgbClr val="000000"/>
                </a:solidFill>
                <a:latin typeface="Arial"/>
                <a:cs typeface="Arial"/>
              </a:rPr>
              <a:t>numa</a:t>
            </a:r>
            <a:r>
              <a:rPr sz="1000" spc="197" dirty="0">
                <a:solidFill>
                  <a:srgbClr val="000000"/>
                </a:solidFill>
                <a:latin typeface="Arial"/>
                <a:cs typeface="Arial"/>
              </a:rPr>
              <a:t> </a:t>
            </a:r>
            <a:r>
              <a:rPr sz="1000" dirty="0">
                <a:solidFill>
                  <a:srgbClr val="000000"/>
                </a:solidFill>
                <a:latin typeface="Arial"/>
                <a:cs typeface="Arial"/>
              </a:rPr>
              <a:t>situação</a:t>
            </a:r>
            <a:r>
              <a:rPr sz="1000" spc="194" dirty="0">
                <a:solidFill>
                  <a:srgbClr val="000000"/>
                </a:solidFill>
                <a:latin typeface="Arial"/>
                <a:cs typeface="Arial"/>
              </a:rPr>
              <a:t> </a:t>
            </a:r>
            <a:r>
              <a:rPr sz="1000" dirty="0">
                <a:solidFill>
                  <a:srgbClr val="000000"/>
                </a:solidFill>
                <a:latin typeface="Arial"/>
                <a:cs typeface="Arial"/>
              </a:rPr>
              <a:t>de</a:t>
            </a:r>
          </a:p>
          <a:p>
            <a:pPr marL="0" marR="0">
              <a:lnSpc>
                <a:spcPts val="1112"/>
              </a:lnSpc>
              <a:spcBef>
                <a:spcPts val="87"/>
              </a:spcBef>
              <a:spcAft>
                <a:spcPts val="0"/>
              </a:spcAft>
            </a:pPr>
            <a:r>
              <a:rPr sz="1000" dirty="0">
                <a:solidFill>
                  <a:srgbClr val="000000"/>
                </a:solidFill>
                <a:latin typeface="Arial"/>
                <a:cs typeface="Arial"/>
              </a:rPr>
              <a:t>emergência.</a:t>
            </a:r>
          </a:p>
        </p:txBody>
      </p:sp>
      <p:sp>
        <p:nvSpPr>
          <p:cNvPr id="11" name="object 11"/>
          <p:cNvSpPr txBox="1"/>
          <p:nvPr/>
        </p:nvSpPr>
        <p:spPr>
          <a:xfrm>
            <a:off x="3964559" y="1673269"/>
            <a:ext cx="3159392" cy="12464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O</a:t>
            </a:r>
            <a:r>
              <a:rPr sz="1000" spc="410" dirty="0">
                <a:solidFill>
                  <a:srgbClr val="000000"/>
                </a:solidFill>
                <a:latin typeface="Arial"/>
                <a:cs typeface="Arial"/>
              </a:rPr>
              <a:t> </a:t>
            </a:r>
            <a:r>
              <a:rPr sz="1000" dirty="0">
                <a:solidFill>
                  <a:srgbClr val="000000"/>
                </a:solidFill>
                <a:latin typeface="Arial"/>
                <a:cs typeface="Arial"/>
              </a:rPr>
              <a:t>sensor</a:t>
            </a:r>
            <a:r>
              <a:rPr sz="1000" spc="407" dirty="0">
                <a:solidFill>
                  <a:srgbClr val="000000"/>
                </a:solidFill>
                <a:latin typeface="Arial"/>
                <a:cs typeface="Arial"/>
              </a:rPr>
              <a:t> </a:t>
            </a:r>
            <a:r>
              <a:rPr sz="1000" dirty="0">
                <a:solidFill>
                  <a:srgbClr val="000000"/>
                </a:solidFill>
                <a:latin typeface="Arial"/>
                <a:cs typeface="Arial"/>
              </a:rPr>
              <a:t>de</a:t>
            </a:r>
            <a:r>
              <a:rPr sz="1000" spc="412" dirty="0">
                <a:solidFill>
                  <a:srgbClr val="000000"/>
                </a:solidFill>
                <a:latin typeface="Arial"/>
                <a:cs typeface="Arial"/>
              </a:rPr>
              <a:t> </a:t>
            </a:r>
            <a:r>
              <a:rPr sz="1000" dirty="0">
                <a:solidFill>
                  <a:srgbClr val="000000"/>
                </a:solidFill>
                <a:latin typeface="Arial"/>
                <a:cs typeface="Arial"/>
              </a:rPr>
              <a:t>velocidade</a:t>
            </a:r>
            <a:r>
              <a:rPr sz="1000" spc="413" dirty="0">
                <a:solidFill>
                  <a:srgbClr val="000000"/>
                </a:solidFill>
                <a:latin typeface="Arial"/>
                <a:cs typeface="Arial"/>
              </a:rPr>
              <a:t> </a:t>
            </a:r>
            <a:r>
              <a:rPr sz="1000" dirty="0">
                <a:solidFill>
                  <a:srgbClr val="000000"/>
                </a:solidFill>
                <a:latin typeface="Arial"/>
                <a:cs typeface="Arial"/>
              </a:rPr>
              <a:t>em</a:t>
            </a:r>
            <a:r>
              <a:rPr sz="1000" spc="414" dirty="0">
                <a:solidFill>
                  <a:srgbClr val="000000"/>
                </a:solidFill>
                <a:latin typeface="Arial"/>
                <a:cs typeface="Arial"/>
              </a:rPr>
              <a:t> </a:t>
            </a:r>
            <a:r>
              <a:rPr sz="1000" dirty="0">
                <a:solidFill>
                  <a:srgbClr val="000000"/>
                </a:solidFill>
                <a:latin typeface="Arial"/>
                <a:cs typeface="Arial"/>
              </a:rPr>
              <a:t>ambas</a:t>
            </a:r>
            <a:r>
              <a:rPr sz="1000" spc="413" dirty="0">
                <a:solidFill>
                  <a:srgbClr val="000000"/>
                </a:solidFill>
                <a:latin typeface="Arial"/>
                <a:cs typeface="Arial"/>
              </a:rPr>
              <a:t> </a:t>
            </a:r>
            <a:r>
              <a:rPr sz="1000" dirty="0">
                <a:solidFill>
                  <a:srgbClr val="000000"/>
                </a:solidFill>
                <a:latin typeface="Arial"/>
                <a:cs typeface="Arial"/>
              </a:rPr>
              <a:t>as</a:t>
            </a:r>
            <a:r>
              <a:rPr sz="1000" spc="409" dirty="0">
                <a:solidFill>
                  <a:srgbClr val="000000"/>
                </a:solidFill>
                <a:latin typeface="Arial"/>
                <a:cs typeface="Arial"/>
              </a:rPr>
              <a:t> </a:t>
            </a:r>
            <a:r>
              <a:rPr sz="1000" dirty="0">
                <a:solidFill>
                  <a:srgbClr val="000000"/>
                </a:solidFill>
                <a:latin typeface="Arial"/>
                <a:cs typeface="Arial"/>
              </a:rPr>
              <a:t>rodas</a:t>
            </a:r>
            <a:r>
              <a:rPr sz="1000" spc="417" dirty="0">
                <a:solidFill>
                  <a:srgbClr val="000000"/>
                </a:solidFill>
                <a:latin typeface="Arial"/>
                <a:cs typeface="Arial"/>
              </a:rPr>
              <a:t> </a:t>
            </a:r>
            <a:r>
              <a:rPr sz="1000" dirty="0">
                <a:solidFill>
                  <a:srgbClr val="000000"/>
                </a:solidFill>
                <a:latin typeface="Arial"/>
                <a:cs typeface="Arial"/>
              </a:rPr>
              <a:t>é</a:t>
            </a:r>
          </a:p>
          <a:p>
            <a:pPr marL="0" marR="0">
              <a:lnSpc>
                <a:spcPts val="1112"/>
              </a:lnSpc>
              <a:spcBef>
                <a:spcPts val="87"/>
              </a:spcBef>
              <a:spcAft>
                <a:spcPts val="0"/>
              </a:spcAft>
            </a:pPr>
            <a:r>
              <a:rPr sz="1000" dirty="0">
                <a:solidFill>
                  <a:srgbClr val="000000"/>
                </a:solidFill>
                <a:latin typeface="Arial"/>
                <a:cs typeface="Arial"/>
              </a:rPr>
              <a:t>magnético.</a:t>
            </a:r>
            <a:r>
              <a:rPr sz="1000" spc="213" dirty="0">
                <a:solidFill>
                  <a:srgbClr val="000000"/>
                </a:solidFill>
                <a:latin typeface="Arial"/>
                <a:cs typeface="Arial"/>
              </a:rPr>
              <a:t> </a:t>
            </a:r>
            <a:r>
              <a:rPr sz="1000" dirty="0">
                <a:solidFill>
                  <a:srgbClr val="000000"/>
                </a:solidFill>
                <a:latin typeface="Arial"/>
                <a:cs typeface="Arial"/>
              </a:rPr>
              <a:t>Verifique</a:t>
            </a:r>
            <a:r>
              <a:rPr sz="1000" spc="208" dirty="0">
                <a:solidFill>
                  <a:srgbClr val="000000"/>
                </a:solidFill>
                <a:latin typeface="Arial"/>
                <a:cs typeface="Arial"/>
              </a:rPr>
              <a:t> </a:t>
            </a:r>
            <a:r>
              <a:rPr sz="1000" dirty="0">
                <a:solidFill>
                  <a:srgbClr val="000000"/>
                </a:solidFill>
                <a:latin typeface="Arial"/>
                <a:cs typeface="Arial"/>
              </a:rPr>
              <a:t>a</a:t>
            </a:r>
            <a:r>
              <a:rPr sz="1000" spc="221" dirty="0">
                <a:solidFill>
                  <a:srgbClr val="000000"/>
                </a:solidFill>
                <a:latin typeface="Arial"/>
                <a:cs typeface="Arial"/>
              </a:rPr>
              <a:t> </a:t>
            </a:r>
            <a:r>
              <a:rPr sz="1000" dirty="0">
                <a:solidFill>
                  <a:srgbClr val="000000"/>
                </a:solidFill>
                <a:latin typeface="Arial"/>
                <a:cs typeface="Arial"/>
              </a:rPr>
              <a:t>limpeza</a:t>
            </a:r>
            <a:r>
              <a:rPr sz="1000" spc="208" dirty="0">
                <a:solidFill>
                  <a:srgbClr val="000000"/>
                </a:solidFill>
                <a:latin typeface="Arial"/>
                <a:cs typeface="Arial"/>
              </a:rPr>
              <a:t> </a:t>
            </a:r>
            <a:r>
              <a:rPr sz="1000" dirty="0">
                <a:solidFill>
                  <a:srgbClr val="000000"/>
                </a:solidFill>
                <a:latin typeface="Arial"/>
                <a:cs typeface="Arial"/>
              </a:rPr>
              <a:t>da</a:t>
            </a:r>
            <a:r>
              <a:rPr sz="1000" spc="202" dirty="0">
                <a:solidFill>
                  <a:srgbClr val="000000"/>
                </a:solidFill>
                <a:latin typeface="Arial"/>
                <a:cs typeface="Arial"/>
              </a:rPr>
              <a:t> </a:t>
            </a:r>
            <a:r>
              <a:rPr sz="1000" dirty="0">
                <a:solidFill>
                  <a:srgbClr val="000000"/>
                </a:solidFill>
                <a:latin typeface="Arial"/>
                <a:cs typeface="Arial"/>
              </a:rPr>
              <a:t>roda</a:t>
            </a:r>
            <a:r>
              <a:rPr sz="1000" spc="208" dirty="0">
                <a:solidFill>
                  <a:srgbClr val="000000"/>
                </a:solidFill>
                <a:latin typeface="Arial"/>
                <a:cs typeface="Arial"/>
              </a:rPr>
              <a:t> </a:t>
            </a:r>
            <a:r>
              <a:rPr sz="1000" dirty="0">
                <a:solidFill>
                  <a:srgbClr val="000000"/>
                </a:solidFill>
                <a:latin typeface="Arial"/>
                <a:cs typeface="Arial"/>
              </a:rPr>
              <a:t>fónica</a:t>
            </a:r>
            <a:r>
              <a:rPr sz="1000" spc="221" dirty="0">
                <a:solidFill>
                  <a:srgbClr val="000000"/>
                </a:solidFill>
                <a:latin typeface="Arial"/>
                <a:cs typeface="Arial"/>
              </a:rPr>
              <a:t> </a:t>
            </a:r>
            <a:r>
              <a:rPr sz="1000" dirty="0">
                <a:solidFill>
                  <a:srgbClr val="000000"/>
                </a:solidFill>
                <a:latin typeface="Arial"/>
                <a:cs typeface="Arial"/>
              </a:rPr>
              <a:t>e</a:t>
            </a:r>
            <a:r>
              <a:rPr sz="1000" spc="208"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superfície</a:t>
            </a:r>
            <a:r>
              <a:rPr sz="1000" spc="222" dirty="0">
                <a:solidFill>
                  <a:srgbClr val="000000"/>
                </a:solidFill>
                <a:latin typeface="Arial"/>
                <a:cs typeface="Arial"/>
              </a:rPr>
              <a:t> </a:t>
            </a:r>
            <a:r>
              <a:rPr sz="1000" dirty="0">
                <a:solidFill>
                  <a:srgbClr val="000000"/>
                </a:solidFill>
                <a:latin typeface="Arial"/>
                <a:cs typeface="Arial"/>
              </a:rPr>
              <a:t>do</a:t>
            </a:r>
            <a:r>
              <a:rPr sz="1000" spc="208" dirty="0">
                <a:solidFill>
                  <a:srgbClr val="000000"/>
                </a:solidFill>
                <a:latin typeface="Arial"/>
                <a:cs typeface="Arial"/>
              </a:rPr>
              <a:t> </a:t>
            </a:r>
            <a:r>
              <a:rPr sz="1000" dirty="0">
                <a:solidFill>
                  <a:srgbClr val="000000"/>
                </a:solidFill>
                <a:latin typeface="Arial"/>
                <a:cs typeface="Arial"/>
              </a:rPr>
              <a:t>sensor</a:t>
            </a:r>
            <a:r>
              <a:rPr sz="1000" spc="214" dirty="0">
                <a:solidFill>
                  <a:srgbClr val="000000"/>
                </a:solidFill>
                <a:latin typeface="Arial"/>
                <a:cs typeface="Arial"/>
              </a:rPr>
              <a:t> </a:t>
            </a:r>
            <a:r>
              <a:rPr sz="1000" dirty="0">
                <a:solidFill>
                  <a:srgbClr val="000000"/>
                </a:solidFill>
                <a:latin typeface="Arial"/>
                <a:cs typeface="Arial"/>
              </a:rPr>
              <a:t>de</a:t>
            </a:r>
            <a:r>
              <a:rPr sz="1000" spc="208" dirty="0">
                <a:solidFill>
                  <a:srgbClr val="000000"/>
                </a:solidFill>
                <a:latin typeface="Arial"/>
                <a:cs typeface="Arial"/>
              </a:rPr>
              <a:t> </a:t>
            </a:r>
            <a:r>
              <a:rPr sz="1000" dirty="0">
                <a:solidFill>
                  <a:srgbClr val="000000"/>
                </a:solidFill>
                <a:latin typeface="Arial"/>
                <a:cs typeface="Arial"/>
              </a:rPr>
              <a:t>velocidade,</a:t>
            </a:r>
            <a:r>
              <a:rPr sz="1000" spc="208" dirty="0">
                <a:solidFill>
                  <a:srgbClr val="000000"/>
                </a:solidFill>
                <a:latin typeface="Arial"/>
                <a:cs typeface="Arial"/>
              </a:rPr>
              <a:t> </a:t>
            </a:r>
            <a:r>
              <a:rPr sz="1000" dirty="0">
                <a:solidFill>
                  <a:srgbClr val="000000"/>
                </a:solidFill>
                <a:latin typeface="Arial"/>
                <a:cs typeface="Arial"/>
              </a:rPr>
              <a:t>o</a:t>
            </a:r>
            <a:r>
              <a:rPr sz="1000" spc="221" dirty="0">
                <a:solidFill>
                  <a:srgbClr val="000000"/>
                </a:solidFill>
                <a:latin typeface="Arial"/>
                <a:cs typeface="Arial"/>
              </a:rPr>
              <a:t> </a:t>
            </a:r>
            <a:r>
              <a:rPr sz="1000" dirty="0">
                <a:solidFill>
                  <a:srgbClr val="000000"/>
                </a:solidFill>
                <a:latin typeface="Arial"/>
                <a:cs typeface="Arial"/>
              </a:rPr>
              <a:t>espaço</a:t>
            </a:r>
            <a:r>
              <a:rPr sz="1000" spc="222" dirty="0">
                <a:solidFill>
                  <a:srgbClr val="000000"/>
                </a:solidFill>
                <a:latin typeface="Arial"/>
                <a:cs typeface="Arial"/>
              </a:rPr>
              <a:t> </a:t>
            </a:r>
            <a:r>
              <a:rPr sz="1000" dirty="0">
                <a:solidFill>
                  <a:srgbClr val="000000"/>
                </a:solidFill>
                <a:latin typeface="Arial"/>
                <a:cs typeface="Arial"/>
              </a:rPr>
              <a:t>livre</a:t>
            </a:r>
          </a:p>
          <a:p>
            <a:pPr marL="0" marR="0">
              <a:lnSpc>
                <a:spcPts val="1112"/>
              </a:lnSpc>
              <a:spcBef>
                <a:spcPts val="87"/>
              </a:spcBef>
              <a:spcAft>
                <a:spcPts val="0"/>
              </a:spcAft>
            </a:pPr>
            <a:r>
              <a:rPr sz="1000" dirty="0">
                <a:solidFill>
                  <a:srgbClr val="000000"/>
                </a:solidFill>
                <a:latin typeface="Arial"/>
                <a:cs typeface="Arial"/>
              </a:rPr>
              <a:t>entre</a:t>
            </a:r>
            <a:r>
              <a:rPr sz="1000" spc="151"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roda</a:t>
            </a:r>
            <a:r>
              <a:rPr sz="1000" spc="133" dirty="0">
                <a:solidFill>
                  <a:srgbClr val="000000"/>
                </a:solidFill>
                <a:latin typeface="Arial"/>
                <a:cs typeface="Arial"/>
              </a:rPr>
              <a:t> </a:t>
            </a:r>
            <a:r>
              <a:rPr sz="1000" dirty="0">
                <a:solidFill>
                  <a:srgbClr val="000000"/>
                </a:solidFill>
                <a:latin typeface="Arial"/>
                <a:cs typeface="Arial"/>
              </a:rPr>
              <a:t>fónica</a:t>
            </a:r>
            <a:r>
              <a:rPr sz="1000" spc="135" dirty="0">
                <a:solidFill>
                  <a:srgbClr val="000000"/>
                </a:solidFill>
                <a:latin typeface="Arial"/>
                <a:cs typeface="Arial"/>
              </a:rPr>
              <a:t> </a:t>
            </a:r>
            <a:r>
              <a:rPr sz="1000" dirty="0">
                <a:solidFill>
                  <a:srgbClr val="000000"/>
                </a:solidFill>
                <a:latin typeface="Arial"/>
                <a:cs typeface="Arial"/>
              </a:rPr>
              <a:t>e</a:t>
            </a:r>
            <a:r>
              <a:rPr sz="1000" spc="148" dirty="0">
                <a:solidFill>
                  <a:srgbClr val="000000"/>
                </a:solidFill>
                <a:latin typeface="Arial"/>
                <a:cs typeface="Arial"/>
              </a:rPr>
              <a:t> </a:t>
            </a:r>
            <a:r>
              <a:rPr sz="1000" dirty="0">
                <a:solidFill>
                  <a:srgbClr val="000000"/>
                </a:solidFill>
                <a:latin typeface="Arial"/>
                <a:cs typeface="Arial"/>
              </a:rPr>
              <a:t>a</a:t>
            </a:r>
            <a:r>
              <a:rPr sz="1000" spc="137" dirty="0">
                <a:solidFill>
                  <a:srgbClr val="000000"/>
                </a:solidFill>
                <a:latin typeface="Arial"/>
                <a:cs typeface="Arial"/>
              </a:rPr>
              <a:t> </a:t>
            </a:r>
            <a:r>
              <a:rPr sz="1000" dirty="0">
                <a:solidFill>
                  <a:srgbClr val="000000"/>
                </a:solidFill>
                <a:latin typeface="Arial"/>
                <a:cs typeface="Arial"/>
              </a:rPr>
              <a:t>cabeça</a:t>
            </a:r>
            <a:r>
              <a:rPr sz="1000" spc="134" dirty="0">
                <a:solidFill>
                  <a:srgbClr val="000000"/>
                </a:solidFill>
                <a:latin typeface="Arial"/>
                <a:cs typeface="Arial"/>
              </a:rPr>
              <a:t> </a:t>
            </a:r>
            <a:r>
              <a:rPr sz="1000" dirty="0">
                <a:solidFill>
                  <a:srgbClr val="000000"/>
                </a:solidFill>
                <a:latin typeface="Arial"/>
                <a:cs typeface="Arial"/>
              </a:rPr>
              <a:t>do</a:t>
            </a:r>
            <a:r>
              <a:rPr sz="1000" spc="131" dirty="0">
                <a:solidFill>
                  <a:srgbClr val="000000"/>
                </a:solidFill>
                <a:latin typeface="Arial"/>
                <a:cs typeface="Arial"/>
              </a:rPr>
              <a:t> </a:t>
            </a:r>
            <a:r>
              <a:rPr sz="1000" dirty="0">
                <a:solidFill>
                  <a:srgbClr val="000000"/>
                </a:solidFill>
                <a:latin typeface="Arial"/>
                <a:cs typeface="Arial"/>
              </a:rPr>
              <a:t>sensor,</a:t>
            </a:r>
            <a:r>
              <a:rPr sz="1000" spc="141" dirty="0">
                <a:solidFill>
                  <a:srgbClr val="000000"/>
                </a:solidFill>
                <a:latin typeface="Arial"/>
                <a:cs typeface="Arial"/>
              </a:rPr>
              <a:t> </a:t>
            </a:r>
            <a:r>
              <a:rPr sz="1000" dirty="0">
                <a:solidFill>
                  <a:srgbClr val="000000"/>
                </a:solidFill>
                <a:latin typeface="Arial"/>
                <a:cs typeface="Arial"/>
              </a:rPr>
              <a:t>e</a:t>
            </a:r>
            <a:r>
              <a:rPr sz="1000" spc="148" dirty="0">
                <a:solidFill>
                  <a:srgbClr val="000000"/>
                </a:solidFill>
                <a:latin typeface="Arial"/>
                <a:cs typeface="Arial"/>
              </a:rPr>
              <a:t> </a:t>
            </a:r>
            <a:r>
              <a:rPr sz="1000" dirty="0">
                <a:solidFill>
                  <a:srgbClr val="000000"/>
                </a:solidFill>
                <a:latin typeface="Arial"/>
                <a:cs typeface="Arial"/>
              </a:rPr>
              <a:t>que</a:t>
            </a:r>
            <a:r>
              <a:rPr sz="1000" spc="136"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superfície</a:t>
            </a:r>
            <a:r>
              <a:rPr sz="1000" spc="281" dirty="0">
                <a:solidFill>
                  <a:srgbClr val="000000"/>
                </a:solidFill>
                <a:latin typeface="Arial"/>
                <a:cs typeface="Arial"/>
              </a:rPr>
              <a:t> </a:t>
            </a:r>
            <a:r>
              <a:rPr sz="1000" dirty="0">
                <a:solidFill>
                  <a:srgbClr val="000000"/>
                </a:solidFill>
                <a:latin typeface="Arial"/>
                <a:cs typeface="Arial"/>
              </a:rPr>
              <a:t>da</a:t>
            </a:r>
            <a:r>
              <a:rPr sz="1000" spc="280" dirty="0">
                <a:solidFill>
                  <a:srgbClr val="000000"/>
                </a:solidFill>
                <a:latin typeface="Arial"/>
                <a:cs typeface="Arial"/>
              </a:rPr>
              <a:t> </a:t>
            </a:r>
            <a:r>
              <a:rPr sz="1000" dirty="0">
                <a:solidFill>
                  <a:srgbClr val="000000"/>
                </a:solidFill>
                <a:latin typeface="Arial"/>
                <a:cs typeface="Arial"/>
              </a:rPr>
              <a:t>roda</a:t>
            </a:r>
            <a:r>
              <a:rPr sz="1000" spc="267" dirty="0">
                <a:solidFill>
                  <a:srgbClr val="000000"/>
                </a:solidFill>
                <a:latin typeface="Arial"/>
                <a:cs typeface="Arial"/>
              </a:rPr>
              <a:t> </a:t>
            </a:r>
            <a:r>
              <a:rPr sz="1000" dirty="0">
                <a:solidFill>
                  <a:srgbClr val="000000"/>
                </a:solidFill>
                <a:latin typeface="Arial"/>
                <a:cs typeface="Arial"/>
              </a:rPr>
              <a:t>fónica</a:t>
            </a:r>
            <a:r>
              <a:rPr sz="1000" spc="280" dirty="0">
                <a:solidFill>
                  <a:srgbClr val="000000"/>
                </a:solidFill>
                <a:latin typeface="Arial"/>
                <a:cs typeface="Arial"/>
              </a:rPr>
              <a:t> </a:t>
            </a:r>
            <a:r>
              <a:rPr sz="1000" dirty="0">
                <a:solidFill>
                  <a:srgbClr val="000000"/>
                </a:solidFill>
                <a:latin typeface="Arial"/>
                <a:cs typeface="Arial"/>
              </a:rPr>
              <a:t>não</a:t>
            </a:r>
            <a:r>
              <a:rPr sz="1000" spc="284" dirty="0">
                <a:solidFill>
                  <a:srgbClr val="000000"/>
                </a:solidFill>
                <a:latin typeface="Arial"/>
                <a:cs typeface="Arial"/>
              </a:rPr>
              <a:t> </a:t>
            </a:r>
            <a:r>
              <a:rPr sz="1000" dirty="0">
                <a:solidFill>
                  <a:srgbClr val="000000"/>
                </a:solidFill>
                <a:latin typeface="Arial"/>
                <a:cs typeface="Arial"/>
              </a:rPr>
              <a:t>tenha</a:t>
            </a:r>
            <a:r>
              <a:rPr sz="1000" spc="281" dirty="0">
                <a:solidFill>
                  <a:srgbClr val="000000"/>
                </a:solidFill>
                <a:latin typeface="Arial"/>
                <a:cs typeface="Arial"/>
              </a:rPr>
              <a:t> </a:t>
            </a:r>
            <a:r>
              <a:rPr sz="1000" dirty="0">
                <a:solidFill>
                  <a:srgbClr val="000000"/>
                </a:solidFill>
                <a:latin typeface="Arial"/>
                <a:cs typeface="Arial"/>
              </a:rPr>
              <a:t>deformações.</a:t>
            </a:r>
          </a:p>
          <a:p>
            <a:pPr marL="0" marR="0">
              <a:lnSpc>
                <a:spcPts val="1112"/>
              </a:lnSpc>
              <a:spcBef>
                <a:spcPts val="89"/>
              </a:spcBef>
              <a:spcAft>
                <a:spcPts val="0"/>
              </a:spcAft>
            </a:pPr>
            <a:r>
              <a:rPr sz="1000" dirty="0">
                <a:solidFill>
                  <a:srgbClr val="000000"/>
                </a:solidFill>
                <a:latin typeface="Arial"/>
                <a:cs typeface="Arial"/>
              </a:rPr>
              <a:t>Tudo</a:t>
            </a:r>
            <a:r>
              <a:rPr sz="1000" spc="164" dirty="0">
                <a:solidFill>
                  <a:srgbClr val="000000"/>
                </a:solidFill>
                <a:latin typeface="Arial"/>
                <a:cs typeface="Arial"/>
              </a:rPr>
              <a:t> </a:t>
            </a:r>
            <a:r>
              <a:rPr sz="1000" dirty="0">
                <a:solidFill>
                  <a:srgbClr val="000000"/>
                </a:solidFill>
                <a:latin typeface="Arial"/>
                <a:cs typeface="Arial"/>
              </a:rPr>
              <a:t>isto</a:t>
            </a:r>
            <a:r>
              <a:rPr sz="1000" spc="160" dirty="0">
                <a:solidFill>
                  <a:srgbClr val="000000"/>
                </a:solidFill>
                <a:latin typeface="Arial"/>
                <a:cs typeface="Arial"/>
              </a:rPr>
              <a:t> </a:t>
            </a:r>
            <a:r>
              <a:rPr sz="1000" dirty="0">
                <a:solidFill>
                  <a:srgbClr val="000000"/>
                </a:solidFill>
                <a:latin typeface="Arial"/>
                <a:cs typeface="Arial"/>
              </a:rPr>
              <a:t>garantirá</a:t>
            </a:r>
            <a:r>
              <a:rPr sz="1000" spc="149" dirty="0">
                <a:solidFill>
                  <a:srgbClr val="000000"/>
                </a:solidFill>
                <a:latin typeface="Arial"/>
                <a:cs typeface="Arial"/>
              </a:rPr>
              <a:t> </a:t>
            </a:r>
            <a:r>
              <a:rPr sz="1000" dirty="0">
                <a:solidFill>
                  <a:srgbClr val="000000"/>
                </a:solidFill>
                <a:latin typeface="Arial"/>
                <a:cs typeface="Arial"/>
              </a:rPr>
              <a:t>um</a:t>
            </a:r>
            <a:r>
              <a:rPr sz="1000" spc="153" dirty="0">
                <a:solidFill>
                  <a:srgbClr val="000000"/>
                </a:solidFill>
                <a:latin typeface="Arial"/>
                <a:cs typeface="Arial"/>
              </a:rPr>
              <a:t> </a:t>
            </a:r>
            <a:r>
              <a:rPr sz="1000" dirty="0">
                <a:solidFill>
                  <a:srgbClr val="000000"/>
                </a:solidFill>
                <a:latin typeface="Arial"/>
                <a:cs typeface="Arial"/>
              </a:rPr>
              <a:t>bom</a:t>
            </a:r>
            <a:r>
              <a:rPr sz="1000" spc="147" dirty="0">
                <a:solidFill>
                  <a:srgbClr val="000000"/>
                </a:solidFill>
                <a:latin typeface="Arial"/>
                <a:cs typeface="Arial"/>
              </a:rPr>
              <a:t> </a:t>
            </a:r>
            <a:r>
              <a:rPr sz="1000" dirty="0">
                <a:solidFill>
                  <a:srgbClr val="000000"/>
                </a:solidFill>
                <a:latin typeface="Arial"/>
                <a:cs typeface="Arial"/>
              </a:rPr>
              <a:t>sinal</a:t>
            </a:r>
            <a:r>
              <a:rPr sz="1000" spc="156" dirty="0">
                <a:solidFill>
                  <a:srgbClr val="000000"/>
                </a:solidFill>
                <a:latin typeface="Arial"/>
                <a:cs typeface="Arial"/>
              </a:rPr>
              <a:t> </a:t>
            </a:r>
            <a:r>
              <a:rPr sz="1000" dirty="0">
                <a:solidFill>
                  <a:srgbClr val="000000"/>
                </a:solidFill>
                <a:latin typeface="Arial"/>
                <a:cs typeface="Arial"/>
              </a:rPr>
              <a:t>da</a:t>
            </a:r>
            <a:r>
              <a:rPr sz="1000" spc="142" dirty="0">
                <a:solidFill>
                  <a:srgbClr val="000000"/>
                </a:solidFill>
                <a:latin typeface="Arial"/>
                <a:cs typeface="Arial"/>
              </a:rPr>
              <a:t> </a:t>
            </a:r>
            <a:r>
              <a:rPr sz="1000" dirty="0">
                <a:solidFill>
                  <a:srgbClr val="000000"/>
                </a:solidFill>
                <a:latin typeface="Arial"/>
                <a:cs typeface="Arial"/>
              </a:rPr>
              <a:t>velocidade</a:t>
            </a:r>
            <a:r>
              <a:rPr sz="1000" spc="149" dirty="0">
                <a:solidFill>
                  <a:srgbClr val="000000"/>
                </a:solidFill>
                <a:latin typeface="Arial"/>
                <a:cs typeface="Arial"/>
              </a:rPr>
              <a:t> </a:t>
            </a:r>
            <a:r>
              <a:rPr sz="1000" dirty="0">
                <a:solidFill>
                  <a:srgbClr val="000000"/>
                </a:solidFill>
                <a:latin typeface="Arial"/>
                <a:cs typeface="Arial"/>
              </a:rPr>
              <a:t>da</a:t>
            </a:r>
          </a:p>
          <a:p>
            <a:pPr marL="0" marR="0">
              <a:lnSpc>
                <a:spcPts val="1112"/>
              </a:lnSpc>
              <a:spcBef>
                <a:spcPts val="87"/>
              </a:spcBef>
              <a:spcAft>
                <a:spcPts val="0"/>
              </a:spcAft>
            </a:pPr>
            <a:r>
              <a:rPr sz="1000" dirty="0">
                <a:solidFill>
                  <a:srgbClr val="000000"/>
                </a:solidFill>
                <a:latin typeface="Arial"/>
                <a:cs typeface="Arial"/>
              </a:rPr>
              <a:t>roda,</a:t>
            </a:r>
            <a:r>
              <a:rPr sz="1000" spc="133" dirty="0">
                <a:solidFill>
                  <a:srgbClr val="000000"/>
                </a:solidFill>
                <a:latin typeface="Arial"/>
                <a:cs typeface="Arial"/>
              </a:rPr>
              <a:t> </a:t>
            </a:r>
            <a:r>
              <a:rPr sz="1000" dirty="0">
                <a:solidFill>
                  <a:srgbClr val="000000"/>
                </a:solidFill>
                <a:latin typeface="Arial"/>
                <a:cs typeface="Arial"/>
              </a:rPr>
              <a:t>especialmente</a:t>
            </a:r>
            <a:r>
              <a:rPr sz="1000" spc="121" dirty="0">
                <a:solidFill>
                  <a:srgbClr val="000000"/>
                </a:solidFill>
                <a:latin typeface="Arial"/>
                <a:cs typeface="Arial"/>
              </a:rPr>
              <a:t> </a:t>
            </a:r>
            <a:r>
              <a:rPr sz="1000" dirty="0">
                <a:solidFill>
                  <a:srgbClr val="000000"/>
                </a:solidFill>
                <a:latin typeface="Arial"/>
                <a:cs typeface="Arial"/>
              </a:rPr>
              <a:t>após</a:t>
            </a:r>
            <a:r>
              <a:rPr sz="1000" spc="133" dirty="0">
                <a:solidFill>
                  <a:srgbClr val="000000"/>
                </a:solidFill>
                <a:latin typeface="Arial"/>
                <a:cs typeface="Arial"/>
              </a:rPr>
              <a:t> </a:t>
            </a:r>
            <a:r>
              <a:rPr sz="1000" dirty="0">
                <a:solidFill>
                  <a:srgbClr val="000000"/>
                </a:solidFill>
                <a:latin typeface="Arial"/>
                <a:cs typeface="Arial"/>
              </a:rPr>
              <a:t>conduzir</a:t>
            </a:r>
            <a:r>
              <a:rPr sz="1000" spc="134" dirty="0">
                <a:solidFill>
                  <a:srgbClr val="000000"/>
                </a:solidFill>
                <a:latin typeface="Arial"/>
                <a:cs typeface="Arial"/>
              </a:rPr>
              <a:t> </a:t>
            </a:r>
            <a:r>
              <a:rPr sz="1000" dirty="0">
                <a:solidFill>
                  <a:srgbClr val="000000"/>
                </a:solidFill>
                <a:latin typeface="Arial"/>
                <a:cs typeface="Arial"/>
              </a:rPr>
              <a:t>em</a:t>
            </a:r>
            <a:r>
              <a:rPr sz="1000" spc="126" dirty="0">
                <a:solidFill>
                  <a:srgbClr val="000000"/>
                </a:solidFill>
                <a:latin typeface="Arial"/>
                <a:cs typeface="Arial"/>
              </a:rPr>
              <a:t> </a:t>
            </a:r>
            <a:r>
              <a:rPr sz="1000" dirty="0">
                <a:solidFill>
                  <a:srgbClr val="000000"/>
                </a:solidFill>
                <a:latin typeface="Arial"/>
                <a:cs typeface="Arial"/>
              </a:rPr>
              <a:t>estradas</a:t>
            </a:r>
            <a:r>
              <a:rPr sz="1000" spc="132" dirty="0">
                <a:solidFill>
                  <a:srgbClr val="000000"/>
                </a:solidFill>
                <a:latin typeface="Arial"/>
                <a:cs typeface="Arial"/>
              </a:rPr>
              <a:t> </a:t>
            </a:r>
            <a:r>
              <a:rPr sz="1000" dirty="0">
                <a:solidFill>
                  <a:srgbClr val="000000"/>
                </a:solidFill>
                <a:latin typeface="Arial"/>
                <a:cs typeface="Arial"/>
              </a:rPr>
              <a:t>em</a:t>
            </a:r>
          </a:p>
          <a:p>
            <a:pPr marL="0" marR="0">
              <a:lnSpc>
                <a:spcPts val="1112"/>
              </a:lnSpc>
              <a:spcBef>
                <a:spcPts val="87"/>
              </a:spcBef>
              <a:spcAft>
                <a:spcPts val="0"/>
              </a:spcAft>
            </a:pPr>
            <a:r>
              <a:rPr sz="1000" dirty="0">
                <a:solidFill>
                  <a:srgbClr val="000000"/>
                </a:solidFill>
                <a:latin typeface="Arial"/>
                <a:cs typeface="Arial"/>
              </a:rPr>
              <a:t>mau</a:t>
            </a:r>
            <a:r>
              <a:rPr sz="1000" spc="12" dirty="0">
                <a:solidFill>
                  <a:srgbClr val="000000"/>
                </a:solidFill>
                <a:latin typeface="Arial"/>
                <a:cs typeface="Arial"/>
              </a:rPr>
              <a:t> </a:t>
            </a:r>
            <a:r>
              <a:rPr sz="1000" dirty="0">
                <a:solidFill>
                  <a:srgbClr val="000000"/>
                </a:solidFill>
                <a:latin typeface="Arial"/>
                <a:cs typeface="Arial"/>
              </a:rPr>
              <a:t>estado.</a:t>
            </a:r>
          </a:p>
        </p:txBody>
      </p:sp>
      <p:sp>
        <p:nvSpPr>
          <p:cNvPr id="12" name="object 12"/>
          <p:cNvSpPr txBox="1"/>
          <p:nvPr/>
        </p:nvSpPr>
        <p:spPr>
          <a:xfrm>
            <a:off x="541020" y="2359323"/>
            <a:ext cx="3157455" cy="1093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Em</a:t>
            </a:r>
            <a:r>
              <a:rPr sz="1000" spc="347" dirty="0">
                <a:solidFill>
                  <a:srgbClr val="000000"/>
                </a:solidFill>
                <a:latin typeface="Arial"/>
                <a:cs typeface="Arial"/>
              </a:rPr>
              <a:t> </a:t>
            </a:r>
            <a:r>
              <a:rPr sz="1000" dirty="0">
                <a:solidFill>
                  <a:srgbClr val="000000"/>
                </a:solidFill>
                <a:latin typeface="Arial"/>
                <a:cs typeface="Arial"/>
              </a:rPr>
              <a:t>situações</a:t>
            </a:r>
            <a:r>
              <a:rPr sz="1000" spc="350" dirty="0">
                <a:solidFill>
                  <a:srgbClr val="000000"/>
                </a:solidFill>
                <a:latin typeface="Arial"/>
                <a:cs typeface="Arial"/>
              </a:rPr>
              <a:t> </a:t>
            </a:r>
            <a:r>
              <a:rPr sz="1000" dirty="0">
                <a:solidFill>
                  <a:srgbClr val="000000"/>
                </a:solidFill>
                <a:latin typeface="Arial"/>
                <a:cs typeface="Arial"/>
              </a:rPr>
              <a:t>de</a:t>
            </a:r>
            <a:r>
              <a:rPr sz="1000" spc="342" dirty="0">
                <a:solidFill>
                  <a:srgbClr val="000000"/>
                </a:solidFill>
                <a:latin typeface="Arial"/>
                <a:cs typeface="Arial"/>
              </a:rPr>
              <a:t> </a:t>
            </a:r>
            <a:r>
              <a:rPr sz="1000" dirty="0">
                <a:solidFill>
                  <a:srgbClr val="000000"/>
                </a:solidFill>
                <a:latin typeface="Arial"/>
                <a:cs typeface="Arial"/>
              </a:rPr>
              <a:t>grande</a:t>
            </a:r>
            <a:r>
              <a:rPr sz="1000" spc="351" dirty="0">
                <a:solidFill>
                  <a:srgbClr val="000000"/>
                </a:solidFill>
                <a:latin typeface="Arial"/>
                <a:cs typeface="Arial"/>
              </a:rPr>
              <a:t> </a:t>
            </a:r>
            <a:r>
              <a:rPr sz="1000" dirty="0">
                <a:solidFill>
                  <a:srgbClr val="000000"/>
                </a:solidFill>
                <a:latin typeface="Arial"/>
                <a:cs typeface="Arial"/>
              </a:rPr>
              <a:t>diferença</a:t>
            </a:r>
            <a:r>
              <a:rPr sz="1000" spc="342" dirty="0">
                <a:solidFill>
                  <a:srgbClr val="000000"/>
                </a:solidFill>
                <a:latin typeface="Arial"/>
                <a:cs typeface="Arial"/>
              </a:rPr>
              <a:t> </a:t>
            </a:r>
            <a:r>
              <a:rPr sz="1000" dirty="0">
                <a:solidFill>
                  <a:srgbClr val="000000"/>
                </a:solidFill>
                <a:latin typeface="Arial"/>
                <a:cs typeface="Arial"/>
              </a:rPr>
              <a:t>de</a:t>
            </a:r>
            <a:r>
              <a:rPr sz="1000" spc="342" dirty="0">
                <a:solidFill>
                  <a:srgbClr val="000000"/>
                </a:solidFill>
                <a:latin typeface="Arial"/>
                <a:cs typeface="Arial"/>
              </a:rPr>
              <a:t> </a:t>
            </a:r>
            <a:r>
              <a:rPr sz="1000" dirty="0">
                <a:solidFill>
                  <a:srgbClr val="000000"/>
                </a:solidFill>
                <a:latin typeface="Arial"/>
                <a:cs typeface="Arial"/>
              </a:rPr>
              <a:t>velocidade</a:t>
            </a:r>
          </a:p>
          <a:p>
            <a:pPr marL="0" marR="0">
              <a:lnSpc>
                <a:spcPts val="1112"/>
              </a:lnSpc>
              <a:spcBef>
                <a:spcPts val="87"/>
              </a:spcBef>
              <a:spcAft>
                <a:spcPts val="0"/>
              </a:spcAft>
            </a:pPr>
            <a:r>
              <a:rPr sz="1000" dirty="0">
                <a:solidFill>
                  <a:srgbClr val="000000"/>
                </a:solidFill>
                <a:latin typeface="Arial"/>
                <a:cs typeface="Arial"/>
              </a:rPr>
              <a:t>entre</a:t>
            </a:r>
            <a:r>
              <a:rPr sz="1000" spc="139" dirty="0">
                <a:solidFill>
                  <a:srgbClr val="000000"/>
                </a:solidFill>
                <a:latin typeface="Arial"/>
                <a:cs typeface="Arial"/>
              </a:rPr>
              <a:t> </a:t>
            </a:r>
            <a:r>
              <a:rPr sz="1000" dirty="0">
                <a:solidFill>
                  <a:srgbClr val="000000"/>
                </a:solidFill>
                <a:latin typeface="Arial"/>
                <a:cs typeface="Arial"/>
              </a:rPr>
              <a:t>as</a:t>
            </a:r>
            <a:r>
              <a:rPr sz="1000" spc="133" dirty="0">
                <a:solidFill>
                  <a:srgbClr val="000000"/>
                </a:solidFill>
                <a:latin typeface="Arial"/>
                <a:cs typeface="Arial"/>
              </a:rPr>
              <a:t> </a:t>
            </a:r>
            <a:r>
              <a:rPr sz="1000" dirty="0">
                <a:solidFill>
                  <a:srgbClr val="000000"/>
                </a:solidFill>
                <a:latin typeface="Arial"/>
                <a:cs typeface="Arial"/>
              </a:rPr>
              <a:t>rodas,</a:t>
            </a:r>
            <a:r>
              <a:rPr sz="1000" spc="127" dirty="0">
                <a:solidFill>
                  <a:srgbClr val="000000"/>
                </a:solidFill>
                <a:latin typeface="Arial"/>
                <a:cs typeface="Arial"/>
              </a:rPr>
              <a:t> </a:t>
            </a:r>
            <a:r>
              <a:rPr sz="1000" dirty="0">
                <a:solidFill>
                  <a:srgbClr val="000000"/>
                </a:solidFill>
                <a:latin typeface="Arial"/>
                <a:cs typeface="Arial"/>
              </a:rPr>
              <a:t>como</a:t>
            </a:r>
            <a:r>
              <a:rPr sz="1000" spc="135" dirty="0">
                <a:solidFill>
                  <a:srgbClr val="000000"/>
                </a:solidFill>
                <a:latin typeface="Arial"/>
                <a:cs typeface="Arial"/>
              </a:rPr>
              <a:t> </a:t>
            </a:r>
            <a:r>
              <a:rPr sz="1000" dirty="0">
                <a:solidFill>
                  <a:srgbClr val="000000"/>
                </a:solidFill>
                <a:latin typeface="Arial"/>
                <a:cs typeface="Arial"/>
              </a:rPr>
              <a:t>acrobacias,</a:t>
            </a:r>
            <a:r>
              <a:rPr sz="1000" spc="140" dirty="0">
                <a:solidFill>
                  <a:srgbClr val="000000"/>
                </a:solidFill>
                <a:latin typeface="Arial"/>
                <a:cs typeface="Arial"/>
              </a:rPr>
              <a:t> </a:t>
            </a:r>
            <a:r>
              <a:rPr sz="1000" dirty="0">
                <a:solidFill>
                  <a:srgbClr val="000000"/>
                </a:solidFill>
                <a:latin typeface="Arial"/>
                <a:cs typeface="Arial"/>
              </a:rPr>
              <a:t>elevação</a:t>
            </a:r>
            <a:r>
              <a:rPr sz="1000" spc="135" dirty="0">
                <a:solidFill>
                  <a:srgbClr val="000000"/>
                </a:solidFill>
                <a:latin typeface="Arial"/>
                <a:cs typeface="Arial"/>
              </a:rPr>
              <a:t> </a:t>
            </a:r>
            <a:r>
              <a:rPr sz="1000" dirty="0">
                <a:solidFill>
                  <a:srgbClr val="000000"/>
                </a:solidFill>
                <a:latin typeface="Arial"/>
                <a:cs typeface="Arial"/>
              </a:rPr>
              <a:t>da</a:t>
            </a:r>
            <a:r>
              <a:rPr sz="1000" spc="137" dirty="0">
                <a:solidFill>
                  <a:srgbClr val="000000"/>
                </a:solidFill>
                <a:latin typeface="Arial"/>
                <a:cs typeface="Arial"/>
              </a:rPr>
              <a:t> </a:t>
            </a:r>
            <a:r>
              <a:rPr sz="1000" dirty="0">
                <a:solidFill>
                  <a:srgbClr val="000000"/>
                </a:solidFill>
                <a:latin typeface="Arial"/>
                <a:cs typeface="Arial"/>
              </a:rPr>
              <a:t>roda</a:t>
            </a:r>
          </a:p>
          <a:p>
            <a:pPr marL="0" marR="0">
              <a:lnSpc>
                <a:spcPts val="1112"/>
              </a:lnSpc>
              <a:spcBef>
                <a:spcPts val="87"/>
              </a:spcBef>
              <a:spcAft>
                <a:spcPts val="0"/>
              </a:spcAft>
            </a:pPr>
            <a:r>
              <a:rPr sz="1000" dirty="0">
                <a:solidFill>
                  <a:srgbClr val="000000"/>
                </a:solidFill>
                <a:latin typeface="Arial"/>
                <a:cs typeface="Arial"/>
              </a:rPr>
              <a:t>dianteira</a:t>
            </a:r>
            <a:r>
              <a:rPr sz="1000" spc="29" dirty="0">
                <a:solidFill>
                  <a:srgbClr val="000000"/>
                </a:solidFill>
                <a:latin typeface="Arial"/>
                <a:cs typeface="Arial"/>
              </a:rPr>
              <a:t> </a:t>
            </a:r>
            <a:r>
              <a:rPr sz="1000" dirty="0">
                <a:solidFill>
                  <a:srgbClr val="000000"/>
                </a:solidFill>
                <a:latin typeface="Arial"/>
                <a:cs typeface="Arial"/>
              </a:rPr>
              <a:t>ou</a:t>
            </a:r>
            <a:r>
              <a:rPr sz="1000" spc="29" dirty="0">
                <a:solidFill>
                  <a:srgbClr val="000000"/>
                </a:solidFill>
                <a:latin typeface="Arial"/>
                <a:cs typeface="Arial"/>
              </a:rPr>
              <a:t> </a:t>
            </a:r>
            <a:r>
              <a:rPr sz="1000" dirty="0">
                <a:solidFill>
                  <a:srgbClr val="000000"/>
                </a:solidFill>
                <a:latin typeface="Arial"/>
                <a:cs typeface="Arial"/>
              </a:rPr>
              <a:t>traseira</a:t>
            </a:r>
            <a:r>
              <a:rPr sz="1000" spc="28" dirty="0">
                <a:solidFill>
                  <a:srgbClr val="000000"/>
                </a:solidFill>
                <a:latin typeface="Arial"/>
                <a:cs typeface="Arial"/>
              </a:rPr>
              <a:t> </a:t>
            </a:r>
            <a:r>
              <a:rPr sz="1000" dirty="0">
                <a:solidFill>
                  <a:srgbClr val="000000"/>
                </a:solidFill>
                <a:latin typeface="Arial"/>
                <a:cs typeface="Arial"/>
              </a:rPr>
              <a:t>ou</a:t>
            </a:r>
            <a:r>
              <a:rPr sz="1000" spc="22" dirty="0">
                <a:solidFill>
                  <a:srgbClr val="000000"/>
                </a:solidFill>
                <a:latin typeface="Arial"/>
                <a:cs typeface="Arial"/>
              </a:rPr>
              <a:t> </a:t>
            </a:r>
            <a:r>
              <a:rPr sz="1000" dirty="0">
                <a:solidFill>
                  <a:srgbClr val="000000"/>
                </a:solidFill>
                <a:latin typeface="Arial"/>
                <a:cs typeface="Arial"/>
              </a:rPr>
              <a:t>derrapagem</a:t>
            </a:r>
            <a:r>
              <a:rPr sz="1000" spc="27" dirty="0">
                <a:solidFill>
                  <a:srgbClr val="000000"/>
                </a:solidFill>
                <a:latin typeface="Arial"/>
                <a:cs typeface="Arial"/>
              </a:rPr>
              <a:t> </a:t>
            </a:r>
            <a:r>
              <a:rPr sz="1000" dirty="0">
                <a:solidFill>
                  <a:srgbClr val="000000"/>
                </a:solidFill>
                <a:latin typeface="Arial"/>
                <a:cs typeface="Arial"/>
              </a:rPr>
              <a:t>da</a:t>
            </a:r>
            <a:r>
              <a:rPr sz="1000" spc="29" dirty="0">
                <a:solidFill>
                  <a:srgbClr val="000000"/>
                </a:solidFill>
                <a:latin typeface="Arial"/>
                <a:cs typeface="Arial"/>
              </a:rPr>
              <a:t> </a:t>
            </a:r>
            <a:r>
              <a:rPr sz="1000" dirty="0">
                <a:solidFill>
                  <a:srgbClr val="000000"/>
                </a:solidFill>
                <a:latin typeface="Arial"/>
                <a:cs typeface="Arial"/>
              </a:rPr>
              <a:t>roda</a:t>
            </a:r>
            <a:r>
              <a:rPr sz="1000" spc="25" dirty="0">
                <a:solidFill>
                  <a:srgbClr val="000000"/>
                </a:solidFill>
                <a:latin typeface="Arial"/>
                <a:cs typeface="Arial"/>
              </a:rPr>
              <a:t> </a:t>
            </a:r>
            <a:r>
              <a:rPr sz="1000" dirty="0">
                <a:solidFill>
                  <a:srgbClr val="000000"/>
                </a:solidFill>
                <a:latin typeface="Arial"/>
                <a:cs typeface="Arial"/>
              </a:rPr>
              <a:t>traseira,</a:t>
            </a:r>
          </a:p>
          <a:p>
            <a:pPr marL="0" marR="0">
              <a:lnSpc>
                <a:spcPts val="1112"/>
              </a:lnSpc>
              <a:spcBef>
                <a:spcPts val="87"/>
              </a:spcBef>
              <a:spcAft>
                <a:spcPts val="0"/>
              </a:spcAft>
            </a:pPr>
            <a:r>
              <a:rPr sz="1000" dirty="0">
                <a:solidFill>
                  <a:srgbClr val="000000"/>
                </a:solidFill>
                <a:latin typeface="Arial"/>
                <a:cs typeface="Arial"/>
              </a:rPr>
              <a:t>a</a:t>
            </a:r>
            <a:r>
              <a:rPr sz="1000" spc="125" dirty="0">
                <a:solidFill>
                  <a:srgbClr val="000000"/>
                </a:solidFill>
                <a:latin typeface="Arial"/>
                <a:cs typeface="Arial"/>
              </a:rPr>
              <a:t> </a:t>
            </a:r>
            <a:r>
              <a:rPr sz="1000" dirty="0">
                <a:solidFill>
                  <a:srgbClr val="000000"/>
                </a:solidFill>
                <a:latin typeface="Arial"/>
                <a:cs typeface="Arial"/>
              </a:rPr>
              <a:t>luz</a:t>
            </a:r>
            <a:r>
              <a:rPr sz="1000" spc="129" dirty="0">
                <a:solidFill>
                  <a:srgbClr val="000000"/>
                </a:solidFill>
                <a:latin typeface="Arial"/>
                <a:cs typeface="Arial"/>
              </a:rPr>
              <a:t> </a:t>
            </a:r>
            <a:r>
              <a:rPr sz="1000" dirty="0">
                <a:solidFill>
                  <a:srgbClr val="000000"/>
                </a:solidFill>
                <a:latin typeface="Arial"/>
                <a:cs typeface="Arial"/>
              </a:rPr>
              <a:t>de</a:t>
            </a:r>
            <a:r>
              <a:rPr sz="1000" spc="131" dirty="0">
                <a:solidFill>
                  <a:srgbClr val="000000"/>
                </a:solidFill>
                <a:latin typeface="Arial"/>
                <a:cs typeface="Arial"/>
              </a:rPr>
              <a:t> </a:t>
            </a:r>
            <a:r>
              <a:rPr sz="1000" dirty="0">
                <a:solidFill>
                  <a:srgbClr val="000000"/>
                </a:solidFill>
                <a:latin typeface="Arial"/>
                <a:cs typeface="Arial"/>
              </a:rPr>
              <a:t>aviso</a:t>
            </a:r>
            <a:r>
              <a:rPr sz="1000" spc="138" dirty="0">
                <a:solidFill>
                  <a:srgbClr val="000000"/>
                </a:solidFill>
                <a:latin typeface="Arial"/>
                <a:cs typeface="Arial"/>
              </a:rPr>
              <a:t> </a:t>
            </a:r>
            <a:r>
              <a:rPr sz="1000" dirty="0">
                <a:solidFill>
                  <a:srgbClr val="000000"/>
                </a:solidFill>
                <a:latin typeface="Arial"/>
                <a:cs typeface="Arial"/>
              </a:rPr>
              <a:t>de</a:t>
            </a:r>
            <a:r>
              <a:rPr sz="1000" spc="137" dirty="0">
                <a:solidFill>
                  <a:srgbClr val="000000"/>
                </a:solidFill>
                <a:latin typeface="Arial"/>
                <a:cs typeface="Arial"/>
              </a:rPr>
              <a:t> </a:t>
            </a:r>
            <a:r>
              <a:rPr sz="1000" dirty="0">
                <a:solidFill>
                  <a:srgbClr val="000000"/>
                </a:solidFill>
                <a:latin typeface="Arial"/>
                <a:cs typeface="Arial"/>
              </a:rPr>
              <a:t>ABS</a:t>
            </a:r>
            <a:r>
              <a:rPr sz="1000" spc="135" dirty="0">
                <a:solidFill>
                  <a:srgbClr val="000000"/>
                </a:solidFill>
                <a:latin typeface="Arial"/>
                <a:cs typeface="Arial"/>
              </a:rPr>
              <a:t> </a:t>
            </a:r>
            <a:r>
              <a:rPr sz="1000" dirty="0">
                <a:solidFill>
                  <a:srgbClr val="000000"/>
                </a:solidFill>
                <a:latin typeface="Arial"/>
                <a:cs typeface="Arial"/>
              </a:rPr>
              <a:t>pode</a:t>
            </a:r>
            <a:r>
              <a:rPr sz="1000" spc="132" dirty="0">
                <a:solidFill>
                  <a:srgbClr val="000000"/>
                </a:solidFill>
                <a:latin typeface="Arial"/>
                <a:cs typeface="Arial"/>
              </a:rPr>
              <a:t> </a:t>
            </a:r>
            <a:r>
              <a:rPr sz="1000" dirty="0">
                <a:solidFill>
                  <a:srgbClr val="000000"/>
                </a:solidFill>
                <a:latin typeface="Arial"/>
                <a:cs typeface="Arial"/>
              </a:rPr>
              <a:t>estar</a:t>
            </a:r>
            <a:r>
              <a:rPr sz="1000" spc="130" dirty="0">
                <a:solidFill>
                  <a:srgbClr val="000000"/>
                </a:solidFill>
                <a:latin typeface="Arial"/>
                <a:cs typeface="Arial"/>
              </a:rPr>
              <a:t> </a:t>
            </a:r>
            <a:r>
              <a:rPr sz="1000" dirty="0">
                <a:solidFill>
                  <a:srgbClr val="000000"/>
                </a:solidFill>
                <a:latin typeface="Arial"/>
                <a:cs typeface="Arial"/>
              </a:rPr>
              <a:t>acesa</a:t>
            </a:r>
            <a:r>
              <a:rPr sz="1000" spc="137" dirty="0">
                <a:solidFill>
                  <a:srgbClr val="000000"/>
                </a:solidFill>
                <a:latin typeface="Arial"/>
                <a:cs typeface="Arial"/>
              </a:rPr>
              <a:t> </a:t>
            </a:r>
            <a:r>
              <a:rPr sz="1000" dirty="0">
                <a:solidFill>
                  <a:srgbClr val="000000"/>
                </a:solidFill>
                <a:latin typeface="Arial"/>
                <a:cs typeface="Arial"/>
              </a:rPr>
              <a:t>e</a:t>
            </a:r>
            <a:r>
              <a:rPr sz="1000" spc="136" dirty="0">
                <a:solidFill>
                  <a:srgbClr val="000000"/>
                </a:solidFill>
                <a:latin typeface="Arial"/>
                <a:cs typeface="Arial"/>
              </a:rPr>
              <a:t> </a:t>
            </a:r>
            <a:r>
              <a:rPr sz="1000" dirty="0">
                <a:solidFill>
                  <a:srgbClr val="000000"/>
                </a:solidFill>
                <a:latin typeface="Arial"/>
                <a:cs typeface="Arial"/>
              </a:rPr>
              <a:t>falhar</a:t>
            </a:r>
            <a:r>
              <a:rPr sz="1000" spc="130"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ABS.</a:t>
            </a:r>
            <a:r>
              <a:rPr sz="1000" spc="107" dirty="0">
                <a:solidFill>
                  <a:srgbClr val="000000"/>
                </a:solidFill>
                <a:latin typeface="Arial"/>
                <a:cs typeface="Arial"/>
              </a:rPr>
              <a:t> </a:t>
            </a:r>
            <a:r>
              <a:rPr sz="1000" dirty="0">
                <a:solidFill>
                  <a:srgbClr val="000000"/>
                </a:solidFill>
                <a:latin typeface="Arial"/>
                <a:cs typeface="Arial"/>
              </a:rPr>
              <a:t>Após</a:t>
            </a:r>
            <a:r>
              <a:rPr sz="1000" spc="94" dirty="0">
                <a:solidFill>
                  <a:srgbClr val="000000"/>
                </a:solidFill>
                <a:latin typeface="Arial"/>
                <a:cs typeface="Arial"/>
              </a:rPr>
              <a:t> </a:t>
            </a:r>
            <a:r>
              <a:rPr sz="1000" dirty="0">
                <a:solidFill>
                  <a:srgbClr val="000000"/>
                </a:solidFill>
                <a:latin typeface="Arial"/>
                <a:cs typeface="Arial"/>
              </a:rPr>
              <a:t>desligar-se</a:t>
            </a:r>
            <a:r>
              <a:rPr sz="1000" spc="88" dirty="0">
                <a:solidFill>
                  <a:srgbClr val="000000"/>
                </a:solidFill>
                <a:latin typeface="Arial"/>
                <a:cs typeface="Arial"/>
              </a:rPr>
              <a:t> </a:t>
            </a:r>
            <a:r>
              <a:rPr sz="1000" dirty="0">
                <a:solidFill>
                  <a:srgbClr val="000000"/>
                </a:solidFill>
                <a:latin typeface="Arial"/>
                <a:cs typeface="Arial"/>
              </a:rPr>
              <a:t>o</a:t>
            </a:r>
            <a:r>
              <a:rPr sz="1000" spc="89" dirty="0">
                <a:solidFill>
                  <a:srgbClr val="000000"/>
                </a:solidFill>
                <a:latin typeface="Arial"/>
                <a:cs typeface="Arial"/>
              </a:rPr>
              <a:t> </a:t>
            </a:r>
            <a:r>
              <a:rPr sz="1000" dirty="0">
                <a:solidFill>
                  <a:srgbClr val="000000"/>
                </a:solidFill>
                <a:latin typeface="Arial"/>
                <a:cs typeface="Arial"/>
              </a:rPr>
              <a:t>veículo</a:t>
            </a:r>
            <a:r>
              <a:rPr sz="1000" spc="99" dirty="0">
                <a:solidFill>
                  <a:srgbClr val="000000"/>
                </a:solidFill>
                <a:latin typeface="Arial"/>
                <a:cs typeface="Arial"/>
              </a:rPr>
              <a:t> </a:t>
            </a:r>
            <a:r>
              <a:rPr sz="1000" dirty="0">
                <a:solidFill>
                  <a:srgbClr val="000000"/>
                </a:solidFill>
                <a:latin typeface="Arial"/>
                <a:cs typeface="Arial"/>
              </a:rPr>
              <a:t>durante</a:t>
            </a:r>
            <a:r>
              <a:rPr sz="1000" spc="99" dirty="0">
                <a:solidFill>
                  <a:srgbClr val="000000"/>
                </a:solidFill>
                <a:latin typeface="Arial"/>
                <a:cs typeface="Arial"/>
              </a:rPr>
              <a:t> </a:t>
            </a:r>
            <a:r>
              <a:rPr sz="1000" dirty="0">
                <a:solidFill>
                  <a:srgbClr val="000000"/>
                </a:solidFill>
                <a:latin typeface="Arial"/>
                <a:cs typeface="Arial"/>
              </a:rPr>
              <a:t>1</a:t>
            </a:r>
            <a:r>
              <a:rPr sz="1000" spc="101" dirty="0">
                <a:solidFill>
                  <a:srgbClr val="000000"/>
                </a:solidFill>
                <a:latin typeface="Arial"/>
                <a:cs typeface="Arial"/>
              </a:rPr>
              <a:t> </a:t>
            </a:r>
            <a:r>
              <a:rPr sz="1000" dirty="0">
                <a:solidFill>
                  <a:srgbClr val="000000"/>
                </a:solidFill>
                <a:latin typeface="Arial"/>
                <a:cs typeface="Arial"/>
              </a:rPr>
              <a:t>minuto</a:t>
            </a:r>
            <a:r>
              <a:rPr sz="1000" spc="100" dirty="0">
                <a:solidFill>
                  <a:srgbClr val="000000"/>
                </a:solidFill>
                <a:latin typeface="Arial"/>
                <a:cs typeface="Arial"/>
              </a:rPr>
              <a:t> </a:t>
            </a:r>
            <a:r>
              <a:rPr sz="1000" dirty="0">
                <a:solidFill>
                  <a:srgbClr val="000000"/>
                </a:solidFill>
                <a:latin typeface="Arial"/>
                <a:cs typeface="Arial"/>
              </a:rPr>
              <a:t>e</a:t>
            </a:r>
          </a:p>
          <a:p>
            <a:pPr marL="0" marR="0">
              <a:lnSpc>
                <a:spcPts val="1112"/>
              </a:lnSpc>
              <a:spcBef>
                <a:spcPts val="87"/>
              </a:spcBef>
              <a:spcAft>
                <a:spcPts val="0"/>
              </a:spcAft>
            </a:pPr>
            <a:r>
              <a:rPr sz="1000" dirty="0">
                <a:solidFill>
                  <a:srgbClr val="000000"/>
                </a:solidFill>
                <a:latin typeface="Arial"/>
                <a:cs typeface="Arial"/>
              </a:rPr>
              <a:t>voltar</a:t>
            </a:r>
            <a:r>
              <a:rPr sz="1000" spc="264" dirty="0">
                <a:solidFill>
                  <a:srgbClr val="000000"/>
                </a:solidFill>
                <a:latin typeface="Arial"/>
                <a:cs typeface="Arial"/>
              </a:rPr>
              <a:t> </a:t>
            </a:r>
            <a:r>
              <a:rPr sz="1000" dirty="0">
                <a:solidFill>
                  <a:srgbClr val="000000"/>
                </a:solidFill>
                <a:latin typeface="Arial"/>
                <a:cs typeface="Arial"/>
              </a:rPr>
              <a:t>a</a:t>
            </a:r>
            <a:r>
              <a:rPr sz="1000" spc="257" dirty="0">
                <a:solidFill>
                  <a:srgbClr val="000000"/>
                </a:solidFill>
                <a:latin typeface="Arial"/>
                <a:cs typeface="Arial"/>
              </a:rPr>
              <a:t> </a:t>
            </a:r>
            <a:r>
              <a:rPr sz="1000" dirty="0">
                <a:solidFill>
                  <a:srgbClr val="000000"/>
                </a:solidFill>
                <a:latin typeface="Arial"/>
                <a:cs typeface="Arial"/>
              </a:rPr>
              <a:t>ligar</a:t>
            </a:r>
            <a:r>
              <a:rPr sz="1000" spc="253" dirty="0">
                <a:solidFill>
                  <a:srgbClr val="000000"/>
                </a:solidFill>
                <a:latin typeface="Arial"/>
                <a:cs typeface="Arial"/>
              </a:rPr>
              <a:t> </a:t>
            </a:r>
            <a:r>
              <a:rPr sz="1000" dirty="0">
                <a:solidFill>
                  <a:srgbClr val="000000"/>
                </a:solidFill>
                <a:latin typeface="Arial"/>
                <a:cs typeface="Arial"/>
              </a:rPr>
              <a:t>de</a:t>
            </a:r>
            <a:r>
              <a:rPr sz="1000" spc="250" dirty="0">
                <a:solidFill>
                  <a:srgbClr val="000000"/>
                </a:solidFill>
                <a:latin typeface="Arial"/>
                <a:cs typeface="Arial"/>
              </a:rPr>
              <a:t> </a:t>
            </a:r>
            <a:r>
              <a:rPr sz="1000" dirty="0">
                <a:solidFill>
                  <a:srgbClr val="000000"/>
                </a:solidFill>
                <a:latin typeface="Arial"/>
                <a:cs typeface="Arial"/>
              </a:rPr>
              <a:t>novo</a:t>
            </a:r>
            <a:r>
              <a:rPr sz="1000" spc="259" dirty="0">
                <a:solidFill>
                  <a:srgbClr val="000000"/>
                </a:solidFill>
                <a:latin typeface="Arial"/>
                <a:cs typeface="Arial"/>
              </a:rPr>
              <a:t> </a:t>
            </a:r>
            <a:r>
              <a:rPr sz="1000" dirty="0">
                <a:solidFill>
                  <a:srgbClr val="000000"/>
                </a:solidFill>
                <a:latin typeface="Arial"/>
                <a:cs typeface="Arial"/>
              </a:rPr>
              <a:t>o</a:t>
            </a:r>
            <a:r>
              <a:rPr sz="1000" spc="257" dirty="0">
                <a:solidFill>
                  <a:srgbClr val="000000"/>
                </a:solidFill>
                <a:latin typeface="Arial"/>
                <a:cs typeface="Arial"/>
              </a:rPr>
              <a:t> </a:t>
            </a:r>
            <a:r>
              <a:rPr sz="1000" dirty="0">
                <a:solidFill>
                  <a:srgbClr val="000000"/>
                </a:solidFill>
                <a:latin typeface="Arial"/>
                <a:cs typeface="Arial"/>
              </a:rPr>
              <a:t>botão</a:t>
            </a:r>
            <a:r>
              <a:rPr sz="1000" spc="246" dirty="0">
                <a:solidFill>
                  <a:srgbClr val="000000"/>
                </a:solidFill>
                <a:latin typeface="Arial"/>
                <a:cs typeface="Arial"/>
              </a:rPr>
              <a:t> </a:t>
            </a:r>
            <a:r>
              <a:rPr sz="1000" dirty="0">
                <a:solidFill>
                  <a:srgbClr val="000000"/>
                </a:solidFill>
                <a:latin typeface="Arial"/>
                <a:cs typeface="Arial"/>
              </a:rPr>
              <a:t>de</a:t>
            </a:r>
            <a:r>
              <a:rPr sz="1000" spc="250" dirty="0">
                <a:solidFill>
                  <a:srgbClr val="000000"/>
                </a:solidFill>
                <a:latin typeface="Arial"/>
                <a:cs typeface="Arial"/>
              </a:rPr>
              <a:t> </a:t>
            </a:r>
            <a:r>
              <a:rPr sz="1000" dirty="0">
                <a:solidFill>
                  <a:srgbClr val="000000"/>
                </a:solidFill>
                <a:latin typeface="Arial"/>
                <a:cs typeface="Arial"/>
              </a:rPr>
              <a:t>ignição,</a:t>
            </a:r>
            <a:r>
              <a:rPr sz="1000" spc="260" dirty="0">
                <a:solidFill>
                  <a:srgbClr val="000000"/>
                </a:solidFill>
                <a:latin typeface="Arial"/>
                <a:cs typeface="Arial"/>
              </a:rPr>
              <a:t> </a:t>
            </a:r>
            <a:r>
              <a:rPr sz="1000" dirty="0">
                <a:solidFill>
                  <a:srgbClr val="000000"/>
                </a:solidFill>
                <a:latin typeface="Arial"/>
                <a:cs typeface="Arial"/>
              </a:rPr>
              <a:t>o</a:t>
            </a:r>
            <a:r>
              <a:rPr sz="1000" spc="256" dirty="0">
                <a:solidFill>
                  <a:srgbClr val="000000"/>
                </a:solidFill>
                <a:latin typeface="Arial"/>
                <a:cs typeface="Arial"/>
              </a:rPr>
              <a:t> </a:t>
            </a:r>
            <a:r>
              <a:rPr sz="1000" dirty="0">
                <a:solidFill>
                  <a:srgbClr val="000000"/>
                </a:solidFill>
                <a:latin typeface="Arial"/>
                <a:cs typeface="Arial"/>
              </a:rPr>
              <a:t>ABS</a:t>
            </a:r>
          </a:p>
          <a:p>
            <a:pPr marL="0" marR="0">
              <a:lnSpc>
                <a:spcPts val="1112"/>
              </a:lnSpc>
              <a:spcBef>
                <a:spcPts val="87"/>
              </a:spcBef>
              <a:spcAft>
                <a:spcPts val="0"/>
              </a:spcAft>
            </a:pPr>
            <a:r>
              <a:rPr sz="1000" dirty="0">
                <a:solidFill>
                  <a:srgbClr val="000000"/>
                </a:solidFill>
                <a:latin typeface="Arial"/>
                <a:cs typeface="Arial"/>
              </a:rPr>
              <a:t>recupera o seu rendimento</a:t>
            </a:r>
            <a:r>
              <a:rPr sz="1000" spc="15" dirty="0">
                <a:solidFill>
                  <a:srgbClr val="000000"/>
                </a:solidFill>
                <a:latin typeface="Arial"/>
                <a:cs typeface="Arial"/>
              </a:rPr>
              <a:t> </a:t>
            </a:r>
            <a:r>
              <a:rPr sz="1000" dirty="0">
                <a:solidFill>
                  <a:srgbClr val="000000"/>
                </a:solidFill>
                <a:latin typeface="Arial"/>
                <a:cs typeface="Arial"/>
              </a:rPr>
              <a:t>normal.</a:t>
            </a:r>
          </a:p>
        </p:txBody>
      </p:sp>
      <p:sp>
        <p:nvSpPr>
          <p:cNvPr id="13" name="object 13"/>
          <p:cNvSpPr txBox="1"/>
          <p:nvPr/>
        </p:nvSpPr>
        <p:spPr>
          <a:xfrm>
            <a:off x="541020" y="3502704"/>
            <a:ext cx="3157615" cy="636564"/>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No</a:t>
            </a:r>
            <a:r>
              <a:rPr sz="1000" spc="20" dirty="0">
                <a:solidFill>
                  <a:srgbClr val="000000"/>
                </a:solidFill>
                <a:latin typeface="Arial"/>
                <a:cs typeface="Arial"/>
              </a:rPr>
              <a:t> </a:t>
            </a:r>
            <a:r>
              <a:rPr sz="1000" dirty="0">
                <a:solidFill>
                  <a:srgbClr val="000000"/>
                </a:solidFill>
                <a:latin typeface="Arial"/>
                <a:cs typeface="Arial"/>
              </a:rPr>
              <a:t>caso</a:t>
            </a:r>
            <a:r>
              <a:rPr sz="1000" spc="27" dirty="0">
                <a:solidFill>
                  <a:srgbClr val="000000"/>
                </a:solidFill>
                <a:latin typeface="Arial"/>
                <a:cs typeface="Arial"/>
              </a:rPr>
              <a:t> </a:t>
            </a:r>
            <a:r>
              <a:rPr sz="1000" dirty="0">
                <a:solidFill>
                  <a:srgbClr val="000000"/>
                </a:solidFill>
                <a:latin typeface="Arial"/>
                <a:cs typeface="Arial"/>
              </a:rPr>
              <a:t>de</a:t>
            </a:r>
            <a:r>
              <a:rPr sz="1000" spc="38" dirty="0">
                <a:solidFill>
                  <a:srgbClr val="000000"/>
                </a:solidFill>
                <a:latin typeface="Arial"/>
                <a:cs typeface="Arial"/>
              </a:rPr>
              <a:t> </a:t>
            </a:r>
            <a:r>
              <a:rPr sz="1000" dirty="0">
                <a:solidFill>
                  <a:srgbClr val="000000"/>
                </a:solidFill>
                <a:latin typeface="Arial"/>
                <a:cs typeface="Arial"/>
              </a:rPr>
              <a:t>se</a:t>
            </a:r>
            <a:r>
              <a:rPr sz="1000" spc="26" dirty="0">
                <a:solidFill>
                  <a:srgbClr val="000000"/>
                </a:solidFill>
                <a:latin typeface="Arial"/>
                <a:cs typeface="Arial"/>
              </a:rPr>
              <a:t> </a:t>
            </a:r>
            <a:r>
              <a:rPr sz="1000" dirty="0">
                <a:solidFill>
                  <a:srgbClr val="000000"/>
                </a:solidFill>
                <a:latin typeface="Arial"/>
                <a:cs typeface="Arial"/>
              </a:rPr>
              <a:t>modificarem</a:t>
            </a:r>
            <a:r>
              <a:rPr sz="1000" spc="28" dirty="0">
                <a:solidFill>
                  <a:srgbClr val="000000"/>
                </a:solidFill>
                <a:latin typeface="Arial"/>
                <a:cs typeface="Arial"/>
              </a:rPr>
              <a:t> </a:t>
            </a:r>
            <a:r>
              <a:rPr sz="1000" dirty="0">
                <a:solidFill>
                  <a:srgbClr val="000000"/>
                </a:solidFill>
                <a:latin typeface="Arial"/>
                <a:cs typeface="Arial"/>
              </a:rPr>
              <a:t>as</a:t>
            </a:r>
            <a:r>
              <a:rPr sz="1000" spc="24" dirty="0">
                <a:solidFill>
                  <a:srgbClr val="000000"/>
                </a:solidFill>
                <a:latin typeface="Arial"/>
                <a:cs typeface="Arial"/>
              </a:rPr>
              <a:t> </a:t>
            </a:r>
            <a:r>
              <a:rPr sz="1000" dirty="0">
                <a:solidFill>
                  <a:srgbClr val="000000"/>
                </a:solidFill>
                <a:latin typeface="Arial"/>
                <a:cs typeface="Arial"/>
              </a:rPr>
              <a:t>dimensões</a:t>
            </a:r>
            <a:r>
              <a:rPr sz="1000" spc="37" dirty="0">
                <a:solidFill>
                  <a:srgbClr val="000000"/>
                </a:solidFill>
                <a:latin typeface="Arial"/>
                <a:cs typeface="Arial"/>
              </a:rPr>
              <a:t> </a:t>
            </a:r>
            <a:r>
              <a:rPr sz="1000" dirty="0">
                <a:solidFill>
                  <a:srgbClr val="000000"/>
                </a:solidFill>
                <a:latin typeface="Arial"/>
                <a:cs typeface="Arial"/>
              </a:rPr>
              <a:t>dos</a:t>
            </a:r>
            <a:r>
              <a:rPr sz="1000" spc="40" dirty="0">
                <a:solidFill>
                  <a:srgbClr val="000000"/>
                </a:solidFill>
                <a:latin typeface="Arial"/>
                <a:cs typeface="Arial"/>
              </a:rPr>
              <a:t> </a:t>
            </a:r>
            <a:r>
              <a:rPr sz="1000" dirty="0">
                <a:solidFill>
                  <a:srgbClr val="000000"/>
                </a:solidFill>
                <a:latin typeface="Arial"/>
                <a:cs typeface="Arial"/>
              </a:rPr>
              <a:t>pneus</a:t>
            </a:r>
          </a:p>
          <a:p>
            <a:pPr marL="0" marR="0">
              <a:lnSpc>
                <a:spcPts val="1112"/>
              </a:lnSpc>
              <a:spcBef>
                <a:spcPts val="87"/>
              </a:spcBef>
              <a:spcAft>
                <a:spcPts val="0"/>
              </a:spcAft>
            </a:pPr>
            <a:r>
              <a:rPr sz="1000" dirty="0">
                <a:solidFill>
                  <a:srgbClr val="000000"/>
                </a:solidFill>
                <a:latin typeface="Arial"/>
                <a:cs typeface="Arial"/>
              </a:rPr>
              <a:t>dianteiro</a:t>
            </a:r>
            <a:r>
              <a:rPr sz="1000" spc="198" dirty="0">
                <a:solidFill>
                  <a:srgbClr val="000000"/>
                </a:solidFill>
                <a:latin typeface="Arial"/>
                <a:cs typeface="Arial"/>
              </a:rPr>
              <a:t> </a:t>
            </a:r>
            <a:r>
              <a:rPr sz="1000" dirty="0">
                <a:solidFill>
                  <a:srgbClr val="000000"/>
                </a:solidFill>
                <a:latin typeface="Arial"/>
                <a:cs typeface="Arial"/>
              </a:rPr>
              <a:t>e/ou</a:t>
            </a:r>
            <a:r>
              <a:rPr sz="1000" spc="196" dirty="0">
                <a:solidFill>
                  <a:srgbClr val="000000"/>
                </a:solidFill>
                <a:latin typeface="Arial"/>
                <a:cs typeface="Arial"/>
              </a:rPr>
              <a:t> </a:t>
            </a:r>
            <a:r>
              <a:rPr sz="1000" dirty="0">
                <a:solidFill>
                  <a:srgbClr val="000000"/>
                </a:solidFill>
                <a:latin typeface="Arial"/>
                <a:cs typeface="Arial"/>
              </a:rPr>
              <a:t>traseiro,</a:t>
            </a:r>
            <a:r>
              <a:rPr sz="1000" spc="210" dirty="0">
                <a:solidFill>
                  <a:srgbClr val="000000"/>
                </a:solidFill>
                <a:latin typeface="Arial"/>
                <a:cs typeface="Arial"/>
              </a:rPr>
              <a:t> </a:t>
            </a:r>
            <a:r>
              <a:rPr sz="1000" dirty="0">
                <a:solidFill>
                  <a:srgbClr val="000000"/>
                </a:solidFill>
                <a:latin typeface="Arial"/>
                <a:cs typeface="Arial"/>
              </a:rPr>
              <a:t>ou</a:t>
            </a:r>
            <a:r>
              <a:rPr sz="1000" spc="208" dirty="0">
                <a:solidFill>
                  <a:srgbClr val="000000"/>
                </a:solidFill>
                <a:latin typeface="Arial"/>
                <a:cs typeface="Arial"/>
              </a:rPr>
              <a:t> </a:t>
            </a:r>
            <a:r>
              <a:rPr sz="1000" dirty="0">
                <a:solidFill>
                  <a:srgbClr val="000000"/>
                </a:solidFill>
                <a:latin typeface="Arial"/>
                <a:cs typeface="Arial"/>
              </a:rPr>
              <a:t>os</a:t>
            </a:r>
            <a:r>
              <a:rPr sz="1000" spc="205" dirty="0">
                <a:solidFill>
                  <a:srgbClr val="000000"/>
                </a:solidFill>
                <a:latin typeface="Arial"/>
                <a:cs typeface="Arial"/>
              </a:rPr>
              <a:t> </a:t>
            </a:r>
            <a:r>
              <a:rPr sz="1000" dirty="0">
                <a:solidFill>
                  <a:srgbClr val="000000"/>
                </a:solidFill>
                <a:latin typeface="Arial"/>
                <a:cs typeface="Arial"/>
              </a:rPr>
              <a:t>encha</a:t>
            </a:r>
            <a:r>
              <a:rPr sz="1000" spc="197" dirty="0">
                <a:solidFill>
                  <a:srgbClr val="000000"/>
                </a:solidFill>
                <a:latin typeface="Arial"/>
                <a:cs typeface="Arial"/>
              </a:rPr>
              <a:t> </a:t>
            </a:r>
            <a:r>
              <a:rPr sz="1000" dirty="0">
                <a:solidFill>
                  <a:srgbClr val="000000"/>
                </a:solidFill>
                <a:latin typeface="Arial"/>
                <a:cs typeface="Arial"/>
              </a:rPr>
              <a:t>numa</a:t>
            </a:r>
            <a:r>
              <a:rPr sz="1000" spc="198" dirty="0">
                <a:solidFill>
                  <a:srgbClr val="000000"/>
                </a:solidFill>
                <a:latin typeface="Arial"/>
                <a:cs typeface="Arial"/>
              </a:rPr>
              <a:t> </a:t>
            </a:r>
            <a:r>
              <a:rPr sz="1000" dirty="0">
                <a:solidFill>
                  <a:srgbClr val="000000"/>
                </a:solidFill>
                <a:latin typeface="Arial"/>
                <a:cs typeface="Arial"/>
              </a:rPr>
              <a:t>pressão</a:t>
            </a:r>
          </a:p>
          <a:p>
            <a:pPr marL="0" marR="0">
              <a:lnSpc>
                <a:spcPts val="1112"/>
              </a:lnSpc>
              <a:spcBef>
                <a:spcPts val="87"/>
              </a:spcBef>
              <a:spcAft>
                <a:spcPts val="0"/>
              </a:spcAft>
            </a:pPr>
            <a:r>
              <a:rPr sz="1000" dirty="0">
                <a:solidFill>
                  <a:srgbClr val="000000"/>
                </a:solidFill>
                <a:latin typeface="Arial"/>
                <a:cs typeface="Arial"/>
              </a:rPr>
              <a:t>incorreta, isto</a:t>
            </a:r>
            <a:r>
              <a:rPr sz="1000" spc="-17" dirty="0">
                <a:solidFill>
                  <a:srgbClr val="000000"/>
                </a:solidFill>
                <a:latin typeface="Arial"/>
                <a:cs typeface="Arial"/>
              </a:rPr>
              <a:t> </a:t>
            </a:r>
            <a:r>
              <a:rPr sz="1000" dirty="0">
                <a:solidFill>
                  <a:srgbClr val="000000"/>
                </a:solidFill>
                <a:latin typeface="Arial"/>
                <a:cs typeface="Arial"/>
              </a:rPr>
              <a:t>pode</a:t>
            </a:r>
            <a:r>
              <a:rPr sz="1000" spc="-20" dirty="0">
                <a:solidFill>
                  <a:srgbClr val="000000"/>
                </a:solidFill>
                <a:latin typeface="Arial"/>
                <a:cs typeface="Arial"/>
              </a:rPr>
              <a:t> </a:t>
            </a:r>
            <a:r>
              <a:rPr sz="1000" dirty="0">
                <a:solidFill>
                  <a:srgbClr val="000000"/>
                </a:solidFill>
                <a:latin typeface="Arial"/>
                <a:cs typeface="Arial"/>
              </a:rPr>
              <a:t>fazer</a:t>
            </a:r>
            <a:r>
              <a:rPr sz="1000" spc="-11" dirty="0">
                <a:solidFill>
                  <a:srgbClr val="000000"/>
                </a:solidFill>
                <a:latin typeface="Arial"/>
                <a:cs typeface="Arial"/>
              </a:rPr>
              <a:t> </a:t>
            </a:r>
            <a:r>
              <a:rPr sz="1000" dirty="0">
                <a:solidFill>
                  <a:srgbClr val="000000"/>
                </a:solidFill>
                <a:latin typeface="Arial"/>
                <a:cs typeface="Arial"/>
              </a:rPr>
              <a:t>com</a:t>
            </a:r>
            <a:r>
              <a:rPr sz="1000" spc="-24" dirty="0">
                <a:solidFill>
                  <a:srgbClr val="000000"/>
                </a:solidFill>
                <a:latin typeface="Arial"/>
                <a:cs typeface="Arial"/>
              </a:rPr>
              <a:t> </a:t>
            </a:r>
            <a:r>
              <a:rPr sz="1000" dirty="0">
                <a:solidFill>
                  <a:srgbClr val="000000"/>
                </a:solidFill>
                <a:latin typeface="Arial"/>
                <a:cs typeface="Arial"/>
              </a:rPr>
              <a:t>que</a:t>
            </a:r>
            <a:r>
              <a:rPr sz="1000" spc="-14" dirty="0">
                <a:solidFill>
                  <a:srgbClr val="000000"/>
                </a:solidFill>
                <a:latin typeface="Arial"/>
                <a:cs typeface="Arial"/>
              </a:rPr>
              <a:t> </a:t>
            </a:r>
            <a:r>
              <a:rPr sz="1000" dirty="0">
                <a:solidFill>
                  <a:srgbClr val="000000"/>
                </a:solidFill>
                <a:latin typeface="Arial"/>
                <a:cs typeface="Arial"/>
              </a:rPr>
              <a:t>o ABS</a:t>
            </a:r>
            <a:r>
              <a:rPr sz="1000" spc="-18" dirty="0">
                <a:solidFill>
                  <a:srgbClr val="000000"/>
                </a:solidFill>
                <a:latin typeface="Arial"/>
                <a:cs typeface="Arial"/>
              </a:rPr>
              <a:t> </a:t>
            </a:r>
            <a:r>
              <a:rPr sz="1000" dirty="0">
                <a:solidFill>
                  <a:srgbClr val="000000"/>
                </a:solidFill>
                <a:latin typeface="Arial"/>
                <a:cs typeface="Arial"/>
              </a:rPr>
              <a:t>não</a:t>
            </a:r>
            <a:r>
              <a:rPr sz="1000" spc="-19" dirty="0">
                <a:solidFill>
                  <a:srgbClr val="000000"/>
                </a:solidFill>
                <a:latin typeface="Arial"/>
                <a:cs typeface="Arial"/>
              </a:rPr>
              <a:t> </a:t>
            </a:r>
            <a:r>
              <a:rPr sz="1000" dirty="0">
                <a:solidFill>
                  <a:srgbClr val="000000"/>
                </a:solidFill>
                <a:latin typeface="Arial"/>
                <a:cs typeface="Arial"/>
              </a:rPr>
              <a:t>renda</a:t>
            </a:r>
            <a:r>
              <a:rPr sz="1000" spc="-18"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6"/>
              </a:spcBef>
              <a:spcAft>
                <a:spcPts val="0"/>
              </a:spcAft>
            </a:pPr>
            <a:r>
              <a:rPr sz="1000" dirty="0">
                <a:solidFill>
                  <a:srgbClr val="000000"/>
                </a:solidFill>
                <a:latin typeface="Arial"/>
                <a:cs typeface="Arial"/>
              </a:rPr>
              <a:t>seu máximo.</a:t>
            </a:r>
          </a:p>
        </p:txBody>
      </p:sp>
      <p:sp>
        <p:nvSpPr>
          <p:cNvPr id="14" name="object 14"/>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9392" y="1975230"/>
            <a:ext cx="3152267" cy="27360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3098747" cy="205184"/>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Sistema</a:t>
            </a:r>
            <a:r>
              <a:rPr sz="1400" b="1" spc="-19" dirty="0">
                <a:solidFill>
                  <a:srgbClr val="000000"/>
                </a:solidFill>
                <a:latin typeface="Arial"/>
                <a:cs typeface="Arial"/>
              </a:rPr>
              <a:t> </a:t>
            </a:r>
            <a:r>
              <a:rPr sz="1400" b="1">
                <a:solidFill>
                  <a:srgbClr val="000000"/>
                </a:solidFill>
                <a:latin typeface="Arial"/>
                <a:cs typeface="Arial"/>
              </a:rPr>
              <a:t>de</a:t>
            </a:r>
            <a:r>
              <a:rPr sz="1400" b="1" spc="-12">
                <a:solidFill>
                  <a:srgbClr val="000000"/>
                </a:solidFill>
                <a:latin typeface="Arial"/>
                <a:cs typeface="Arial"/>
              </a:rPr>
              <a:t> </a:t>
            </a:r>
            <a:r>
              <a:rPr sz="1400" b="1">
                <a:solidFill>
                  <a:srgbClr val="000000"/>
                </a:solidFill>
                <a:latin typeface="Arial"/>
                <a:cs typeface="Arial"/>
              </a:rPr>
              <a:t>control</a:t>
            </a:r>
            <a:r>
              <a:rPr lang="pt-BR" sz="1400" b="1">
                <a:solidFill>
                  <a:srgbClr val="000000"/>
                </a:solidFill>
                <a:latin typeface="Arial"/>
                <a:cs typeface="Arial"/>
              </a:rPr>
              <a:t>e</a:t>
            </a:r>
            <a:r>
              <a:rPr sz="1400" b="1">
                <a:solidFill>
                  <a:srgbClr val="000000"/>
                </a:solidFill>
                <a:latin typeface="Arial"/>
                <a:cs typeface="Arial"/>
              </a:rPr>
              <a:t> </a:t>
            </a:r>
            <a:r>
              <a:rPr sz="1400" b="1" dirty="0">
                <a:solidFill>
                  <a:srgbClr val="000000"/>
                </a:solidFill>
                <a:latin typeface="Arial"/>
                <a:cs typeface="Arial"/>
              </a:rPr>
              <a:t>de tração TCS</a:t>
            </a:r>
          </a:p>
        </p:txBody>
      </p:sp>
      <p:grpSp>
        <p:nvGrpSpPr>
          <p:cNvPr id="16" name="Agrupar 15">
            <a:extLst>
              <a:ext uri="{FF2B5EF4-FFF2-40B4-BE49-F238E27FC236}">
                <a16:creationId xmlns:a16="http://schemas.microsoft.com/office/drawing/2014/main" id="{45C1BAF1-F808-05F4-C371-F4B2E359F472}"/>
              </a:ext>
            </a:extLst>
          </p:cNvPr>
          <p:cNvGrpSpPr/>
          <p:nvPr/>
        </p:nvGrpSpPr>
        <p:grpSpPr>
          <a:xfrm>
            <a:off x="3947478" y="933780"/>
            <a:ext cx="3228478" cy="621791"/>
            <a:chOff x="3997647" y="1100564"/>
            <a:chExt cx="3228478" cy="621791"/>
          </a:xfrm>
        </p:grpSpPr>
        <p:sp>
          <p:nvSpPr>
            <p:cNvPr id="4" name="object 1"/>
            <p:cNvSpPr/>
            <p:nvPr/>
          </p:nvSpPr>
          <p:spPr>
            <a:xfrm>
              <a:off x="3997647" y="1100564"/>
              <a:ext cx="3152267" cy="621791"/>
            </a:xfrm>
            <a:prstGeom prst="rect">
              <a:avLst/>
            </a:prstGeom>
            <a:blipFill>
              <a:blip r:embed="rId4" cstate="print"/>
              <a:stretch>
                <a:fillRect/>
              </a:stretch>
            </a:blipFill>
          </p:spPr>
          <p:txBody>
            <a:bodyPr wrap="square" lIns="0" tIns="0" rIns="0" bIns="0" rtlCol="0">
              <a:spAutoFit/>
            </a:bodyPr>
            <a:lstStyle/>
            <a:p>
              <a:endParaRPr/>
            </a:p>
          </p:txBody>
        </p:sp>
        <p:sp>
          <p:nvSpPr>
            <p:cNvPr id="7" name="object 7"/>
            <p:cNvSpPr txBox="1"/>
            <p:nvPr/>
          </p:nvSpPr>
          <p:spPr>
            <a:xfrm>
              <a:off x="4066282" y="1132483"/>
              <a:ext cx="2841203"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Neste caso, sugerimos-lhe que desative o TCS.</a:t>
              </a:r>
            </a:p>
          </p:txBody>
        </p:sp>
        <p:sp>
          <p:nvSpPr>
            <p:cNvPr id="8" name="object 8"/>
            <p:cNvSpPr txBox="1"/>
            <p:nvPr/>
          </p:nvSpPr>
          <p:spPr>
            <a:xfrm>
              <a:off x="4066282" y="1361083"/>
              <a:ext cx="3159843"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Exceto</a:t>
              </a:r>
              <a:r>
                <a:rPr sz="1000" spc="-28" dirty="0">
                  <a:solidFill>
                    <a:srgbClr val="000000"/>
                  </a:solidFill>
                  <a:latin typeface="Arial"/>
                  <a:cs typeface="Arial"/>
                </a:rPr>
                <a:t> </a:t>
              </a:r>
              <a:r>
                <a:rPr sz="1000" dirty="0">
                  <a:solidFill>
                    <a:srgbClr val="000000"/>
                  </a:solidFill>
                  <a:latin typeface="Arial"/>
                  <a:cs typeface="Arial"/>
                </a:rPr>
                <a:t>nas</a:t>
              </a:r>
              <a:r>
                <a:rPr sz="1000" spc="-18" dirty="0">
                  <a:solidFill>
                    <a:srgbClr val="000000"/>
                  </a:solidFill>
                  <a:latin typeface="Arial"/>
                  <a:cs typeface="Arial"/>
                </a:rPr>
                <a:t> </a:t>
              </a:r>
              <a:r>
                <a:rPr sz="1000" dirty="0">
                  <a:solidFill>
                    <a:srgbClr val="000000"/>
                  </a:solidFill>
                  <a:latin typeface="Arial"/>
                  <a:cs typeface="Arial"/>
                </a:rPr>
                <a:t>condições</a:t>
              </a:r>
              <a:r>
                <a:rPr sz="1000" spc="-22" dirty="0">
                  <a:solidFill>
                    <a:srgbClr val="000000"/>
                  </a:solidFill>
                  <a:latin typeface="Arial"/>
                  <a:cs typeface="Arial"/>
                </a:rPr>
                <a:t> </a:t>
              </a:r>
              <a:r>
                <a:rPr sz="1000" dirty="0">
                  <a:solidFill>
                    <a:srgbClr val="000000"/>
                  </a:solidFill>
                  <a:latin typeface="Arial"/>
                  <a:cs typeface="Arial"/>
                </a:rPr>
                <a:t>anteriores,</a:t>
              </a:r>
              <a:r>
                <a:rPr sz="1000" spc="-27" dirty="0">
                  <a:solidFill>
                    <a:srgbClr val="000000"/>
                  </a:solidFill>
                  <a:latin typeface="Arial"/>
                  <a:cs typeface="Arial"/>
                </a:rPr>
                <a:t> </a:t>
              </a:r>
              <a:r>
                <a:rPr sz="1000" dirty="0">
                  <a:solidFill>
                    <a:srgbClr val="000000"/>
                  </a:solidFill>
                  <a:latin typeface="Arial"/>
                  <a:cs typeface="Arial"/>
                </a:rPr>
                <a:t>para</a:t>
              </a:r>
              <a:r>
                <a:rPr sz="1000" spc="-16" dirty="0">
                  <a:solidFill>
                    <a:srgbClr val="000000"/>
                  </a:solidFill>
                  <a:latin typeface="Arial"/>
                  <a:cs typeface="Arial"/>
                </a:rPr>
                <a:t> </a:t>
              </a:r>
              <a:r>
                <a:rPr sz="1000" dirty="0">
                  <a:solidFill>
                    <a:srgbClr val="000000"/>
                  </a:solidFill>
                  <a:latin typeface="Arial"/>
                  <a:cs typeface="Arial"/>
                </a:rPr>
                <a:t>uma</a:t>
              </a:r>
              <a:r>
                <a:rPr sz="1000" spc="-35" dirty="0">
                  <a:solidFill>
                    <a:srgbClr val="000000"/>
                  </a:solidFill>
                  <a:latin typeface="Arial"/>
                  <a:cs typeface="Arial"/>
                </a:rPr>
                <a:t> </a:t>
              </a:r>
              <a:r>
                <a:rPr sz="1000" dirty="0">
                  <a:solidFill>
                    <a:srgbClr val="000000"/>
                  </a:solidFill>
                  <a:latin typeface="Arial"/>
                  <a:cs typeface="Arial"/>
                </a:rPr>
                <a:t>condução</a:t>
              </a:r>
            </a:p>
            <a:p>
              <a:pPr marL="0" marR="0">
                <a:lnSpc>
                  <a:spcPts val="1112"/>
                </a:lnSpc>
                <a:spcBef>
                  <a:spcPts val="87"/>
                </a:spcBef>
                <a:spcAft>
                  <a:spcPts val="0"/>
                </a:spcAft>
              </a:pPr>
              <a:r>
                <a:rPr sz="1000" dirty="0">
                  <a:solidFill>
                    <a:srgbClr val="000000"/>
                  </a:solidFill>
                  <a:latin typeface="Arial"/>
                  <a:cs typeface="Arial"/>
                </a:rPr>
                <a:t>segura, tenha o TCS</a:t>
              </a:r>
              <a:r>
                <a:rPr sz="1000" spc="-11" dirty="0">
                  <a:solidFill>
                    <a:srgbClr val="000000"/>
                  </a:solidFill>
                  <a:latin typeface="Arial"/>
                  <a:cs typeface="Arial"/>
                </a:rPr>
                <a:t> </a:t>
              </a:r>
              <a:r>
                <a:rPr sz="1000" dirty="0">
                  <a:solidFill>
                    <a:srgbClr val="000000"/>
                  </a:solidFill>
                  <a:latin typeface="Arial"/>
                  <a:cs typeface="Arial"/>
                </a:rPr>
                <a:t>sempre ativado.</a:t>
              </a:r>
            </a:p>
          </p:txBody>
        </p:sp>
      </p:grpSp>
      <p:sp>
        <p:nvSpPr>
          <p:cNvPr id="9" name="object 9"/>
          <p:cNvSpPr txBox="1"/>
          <p:nvPr/>
        </p:nvSpPr>
        <p:spPr>
          <a:xfrm>
            <a:off x="541020" y="888397"/>
            <a:ext cx="3208558" cy="9281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198" dirty="0">
                <a:solidFill>
                  <a:srgbClr val="000000"/>
                </a:solidFill>
                <a:latin typeface="Arial"/>
                <a:cs typeface="Arial"/>
              </a:rPr>
              <a:t> </a:t>
            </a:r>
            <a:r>
              <a:rPr sz="900" dirty="0">
                <a:solidFill>
                  <a:srgbClr val="000000"/>
                </a:solidFill>
                <a:latin typeface="Arial"/>
                <a:cs typeface="Arial"/>
              </a:rPr>
              <a:t>os</a:t>
            </a:r>
            <a:r>
              <a:rPr sz="900" spc="184" dirty="0">
                <a:solidFill>
                  <a:srgbClr val="000000"/>
                </a:solidFill>
                <a:latin typeface="Arial"/>
                <a:cs typeface="Arial"/>
              </a:rPr>
              <a:t> </a:t>
            </a:r>
            <a:r>
              <a:rPr sz="900" dirty="0">
                <a:solidFill>
                  <a:srgbClr val="000000"/>
                </a:solidFill>
                <a:latin typeface="Arial"/>
                <a:cs typeface="Arial"/>
              </a:rPr>
              <a:t>sensores</a:t>
            </a:r>
            <a:r>
              <a:rPr sz="900" spc="198" dirty="0">
                <a:solidFill>
                  <a:srgbClr val="000000"/>
                </a:solidFill>
                <a:latin typeface="Arial"/>
                <a:cs typeface="Arial"/>
              </a:rPr>
              <a:t> </a:t>
            </a:r>
            <a:r>
              <a:rPr sz="900" dirty="0">
                <a:solidFill>
                  <a:srgbClr val="000000"/>
                </a:solidFill>
                <a:latin typeface="Arial"/>
                <a:cs typeface="Arial"/>
              </a:rPr>
              <a:t>de</a:t>
            </a:r>
            <a:r>
              <a:rPr sz="900" spc="181" dirty="0">
                <a:solidFill>
                  <a:srgbClr val="000000"/>
                </a:solidFill>
                <a:latin typeface="Arial"/>
                <a:cs typeface="Arial"/>
              </a:rPr>
              <a:t> </a:t>
            </a:r>
            <a:r>
              <a:rPr sz="900" dirty="0">
                <a:solidFill>
                  <a:srgbClr val="000000"/>
                </a:solidFill>
                <a:latin typeface="Arial"/>
                <a:cs typeface="Arial"/>
              </a:rPr>
              <a:t>velocidade</a:t>
            </a:r>
            <a:r>
              <a:rPr sz="900" spc="196" dirty="0">
                <a:solidFill>
                  <a:srgbClr val="000000"/>
                </a:solidFill>
                <a:latin typeface="Arial"/>
                <a:cs typeface="Arial"/>
              </a:rPr>
              <a:t> </a:t>
            </a:r>
            <a:r>
              <a:rPr sz="900" dirty="0">
                <a:solidFill>
                  <a:srgbClr val="000000"/>
                </a:solidFill>
                <a:latin typeface="Arial"/>
                <a:cs typeface="Arial"/>
              </a:rPr>
              <a:t>das</a:t>
            </a:r>
            <a:r>
              <a:rPr sz="900" spc="206" dirty="0">
                <a:solidFill>
                  <a:srgbClr val="000000"/>
                </a:solidFill>
                <a:latin typeface="Arial"/>
                <a:cs typeface="Arial"/>
              </a:rPr>
              <a:t> </a:t>
            </a:r>
            <a:r>
              <a:rPr sz="900">
                <a:solidFill>
                  <a:srgbClr val="000000"/>
                </a:solidFill>
                <a:latin typeface="Arial"/>
                <a:cs typeface="Arial"/>
              </a:rPr>
              <a:t>rodas</a:t>
            </a:r>
            <a:r>
              <a:rPr sz="900" spc="199">
                <a:solidFill>
                  <a:srgbClr val="000000"/>
                </a:solidFill>
                <a:latin typeface="Arial"/>
                <a:cs typeface="Arial"/>
              </a:rPr>
              <a:t> </a:t>
            </a:r>
            <a:r>
              <a:rPr sz="900">
                <a:solidFill>
                  <a:srgbClr val="000000"/>
                </a:solidFill>
                <a:latin typeface="Arial"/>
                <a:cs typeface="Arial"/>
              </a:rPr>
              <a:t>dete</a:t>
            </a:r>
            <a:r>
              <a:rPr lang="pt-BR" sz="900">
                <a:solidFill>
                  <a:srgbClr val="000000"/>
                </a:solidFill>
                <a:latin typeface="Arial"/>
                <a:cs typeface="Arial"/>
              </a:rPr>
              <a:t>c</a:t>
            </a:r>
            <a:r>
              <a:rPr sz="900">
                <a:solidFill>
                  <a:srgbClr val="000000"/>
                </a:solidFill>
                <a:latin typeface="Arial"/>
                <a:cs typeface="Arial"/>
              </a:rPr>
              <a:t>tarem</a:t>
            </a:r>
            <a:r>
              <a:rPr sz="900" spc="187">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4"/>
              </a:spcBef>
              <a:spcAft>
                <a:spcPts val="0"/>
              </a:spcAft>
            </a:pPr>
            <a:r>
              <a:rPr sz="900" dirty="0">
                <a:solidFill>
                  <a:srgbClr val="000000"/>
                </a:solidFill>
                <a:latin typeface="Arial"/>
                <a:cs typeface="Arial"/>
              </a:rPr>
              <a:t>diferença</a:t>
            </a:r>
            <a:r>
              <a:rPr sz="900" spc="27" dirty="0">
                <a:solidFill>
                  <a:srgbClr val="000000"/>
                </a:solidFill>
                <a:latin typeface="Arial"/>
                <a:cs typeface="Arial"/>
              </a:rPr>
              <a:t> </a:t>
            </a:r>
            <a:r>
              <a:rPr sz="900" dirty="0">
                <a:solidFill>
                  <a:srgbClr val="000000"/>
                </a:solidFill>
                <a:latin typeface="Arial"/>
                <a:cs typeface="Arial"/>
              </a:rPr>
              <a:t>significativa,</a:t>
            </a:r>
            <a:r>
              <a:rPr sz="900" spc="52" dirty="0">
                <a:solidFill>
                  <a:srgbClr val="000000"/>
                </a:solidFill>
                <a:latin typeface="Arial"/>
                <a:cs typeface="Arial"/>
              </a:rPr>
              <a:t> </a:t>
            </a:r>
            <a:r>
              <a:rPr sz="900" dirty="0">
                <a:solidFill>
                  <a:srgbClr val="000000"/>
                </a:solidFill>
                <a:latin typeface="Arial"/>
                <a:cs typeface="Arial"/>
              </a:rPr>
              <a:t>isto</a:t>
            </a:r>
            <a:r>
              <a:rPr sz="900" spc="31" dirty="0">
                <a:solidFill>
                  <a:srgbClr val="000000"/>
                </a:solidFill>
                <a:latin typeface="Arial"/>
                <a:cs typeface="Arial"/>
              </a:rPr>
              <a:t> </a:t>
            </a:r>
            <a:r>
              <a:rPr sz="900" dirty="0">
                <a:solidFill>
                  <a:srgbClr val="000000"/>
                </a:solidFill>
                <a:latin typeface="Arial"/>
                <a:cs typeface="Arial"/>
              </a:rPr>
              <a:t>significa</a:t>
            </a:r>
            <a:r>
              <a:rPr sz="900" spc="39" dirty="0">
                <a:solidFill>
                  <a:srgbClr val="000000"/>
                </a:solidFill>
                <a:latin typeface="Arial"/>
                <a:cs typeface="Arial"/>
              </a:rPr>
              <a:t> </a:t>
            </a:r>
            <a:r>
              <a:rPr sz="900" dirty="0">
                <a:solidFill>
                  <a:srgbClr val="000000"/>
                </a:solidFill>
                <a:latin typeface="Arial"/>
                <a:cs typeface="Arial"/>
              </a:rPr>
              <a:t>que</a:t>
            </a:r>
            <a:r>
              <a:rPr sz="900" spc="42"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roda</a:t>
            </a:r>
            <a:r>
              <a:rPr sz="900" spc="42" dirty="0">
                <a:solidFill>
                  <a:srgbClr val="000000"/>
                </a:solidFill>
                <a:latin typeface="Arial"/>
                <a:cs typeface="Arial"/>
              </a:rPr>
              <a:t> </a:t>
            </a:r>
            <a:r>
              <a:rPr sz="900" dirty="0">
                <a:solidFill>
                  <a:srgbClr val="000000"/>
                </a:solidFill>
                <a:latin typeface="Arial"/>
                <a:cs typeface="Arial"/>
              </a:rPr>
              <a:t>traseira</a:t>
            </a:r>
            <a:r>
              <a:rPr sz="900" spc="40" dirty="0">
                <a:solidFill>
                  <a:srgbClr val="000000"/>
                </a:solidFill>
                <a:latin typeface="Arial"/>
                <a:cs typeface="Arial"/>
              </a:rPr>
              <a:t> </a:t>
            </a:r>
            <a:r>
              <a:rPr sz="900" dirty="0">
                <a:solidFill>
                  <a:srgbClr val="000000"/>
                </a:solidFill>
                <a:latin typeface="Arial"/>
                <a:cs typeface="Arial"/>
              </a:rPr>
              <a:t>está</a:t>
            </a:r>
          </a:p>
          <a:p>
            <a:pPr marL="0" marR="0">
              <a:lnSpc>
                <a:spcPts val="1005"/>
              </a:lnSpc>
              <a:spcBef>
                <a:spcPts val="194"/>
              </a:spcBef>
              <a:spcAft>
                <a:spcPts val="0"/>
              </a:spcAft>
            </a:pPr>
            <a:r>
              <a:rPr sz="900" dirty="0">
                <a:solidFill>
                  <a:srgbClr val="000000"/>
                </a:solidFill>
                <a:latin typeface="Arial"/>
                <a:cs typeface="Arial"/>
              </a:rPr>
              <a:t>a</a:t>
            </a:r>
            <a:r>
              <a:rPr sz="900" spc="532" dirty="0">
                <a:solidFill>
                  <a:srgbClr val="000000"/>
                </a:solidFill>
                <a:latin typeface="Arial"/>
                <a:cs typeface="Arial"/>
              </a:rPr>
              <a:t> </a:t>
            </a:r>
            <a:r>
              <a:rPr sz="900" dirty="0">
                <a:solidFill>
                  <a:srgbClr val="000000"/>
                </a:solidFill>
                <a:latin typeface="Arial"/>
                <a:cs typeface="Arial"/>
              </a:rPr>
              <a:t>derrapar.</a:t>
            </a:r>
            <a:r>
              <a:rPr sz="900" spc="531" dirty="0">
                <a:solidFill>
                  <a:srgbClr val="000000"/>
                </a:solidFill>
                <a:latin typeface="Arial"/>
                <a:cs typeface="Arial"/>
              </a:rPr>
              <a:t> </a:t>
            </a:r>
            <a:r>
              <a:rPr sz="900" dirty="0">
                <a:solidFill>
                  <a:srgbClr val="000000"/>
                </a:solidFill>
                <a:latin typeface="Arial"/>
                <a:cs typeface="Arial"/>
              </a:rPr>
              <a:t>No</a:t>
            </a:r>
            <a:r>
              <a:rPr sz="900" spc="531" dirty="0">
                <a:solidFill>
                  <a:srgbClr val="000000"/>
                </a:solidFill>
                <a:latin typeface="Arial"/>
                <a:cs typeface="Arial"/>
              </a:rPr>
              <a:t> </a:t>
            </a:r>
            <a:r>
              <a:rPr sz="900" dirty="0">
                <a:solidFill>
                  <a:srgbClr val="000000"/>
                </a:solidFill>
                <a:latin typeface="Arial"/>
                <a:cs typeface="Arial"/>
              </a:rPr>
              <a:t>caso</a:t>
            </a:r>
            <a:r>
              <a:rPr sz="900" spc="531" dirty="0">
                <a:solidFill>
                  <a:srgbClr val="000000"/>
                </a:solidFill>
                <a:latin typeface="Arial"/>
                <a:cs typeface="Arial"/>
              </a:rPr>
              <a:t> </a:t>
            </a:r>
            <a:r>
              <a:rPr sz="900" dirty="0">
                <a:solidFill>
                  <a:srgbClr val="000000"/>
                </a:solidFill>
                <a:latin typeface="Arial"/>
                <a:cs typeface="Arial"/>
              </a:rPr>
              <a:t>de</a:t>
            </a:r>
            <a:r>
              <a:rPr sz="900" spc="517" dirty="0">
                <a:solidFill>
                  <a:srgbClr val="000000"/>
                </a:solidFill>
                <a:latin typeface="Arial"/>
                <a:cs typeface="Arial"/>
              </a:rPr>
              <a:t> </a:t>
            </a:r>
            <a:r>
              <a:rPr sz="900" dirty="0">
                <a:solidFill>
                  <a:srgbClr val="000000"/>
                </a:solidFill>
                <a:latin typeface="Arial"/>
                <a:cs typeface="Arial"/>
              </a:rPr>
              <a:t>se</a:t>
            </a:r>
            <a:r>
              <a:rPr sz="900" spc="527" dirty="0">
                <a:solidFill>
                  <a:srgbClr val="000000"/>
                </a:solidFill>
                <a:latin typeface="Arial"/>
                <a:cs typeface="Arial"/>
              </a:rPr>
              <a:t> </a:t>
            </a:r>
            <a:r>
              <a:rPr sz="900" dirty="0">
                <a:solidFill>
                  <a:srgbClr val="000000"/>
                </a:solidFill>
                <a:latin typeface="Arial"/>
                <a:cs typeface="Arial"/>
              </a:rPr>
              <a:t>superar</a:t>
            </a:r>
            <a:r>
              <a:rPr sz="900" spc="529" dirty="0">
                <a:solidFill>
                  <a:srgbClr val="000000"/>
                </a:solidFill>
                <a:latin typeface="Arial"/>
                <a:cs typeface="Arial"/>
              </a:rPr>
              <a:t> </a:t>
            </a:r>
            <a:r>
              <a:rPr sz="900" dirty="0">
                <a:solidFill>
                  <a:srgbClr val="000000"/>
                </a:solidFill>
                <a:latin typeface="Arial"/>
                <a:cs typeface="Arial"/>
              </a:rPr>
              <a:t>a</a:t>
            </a:r>
            <a:r>
              <a:rPr sz="900" spc="532" dirty="0">
                <a:solidFill>
                  <a:srgbClr val="000000"/>
                </a:solidFill>
                <a:latin typeface="Arial"/>
                <a:cs typeface="Arial"/>
              </a:rPr>
              <a:t> </a:t>
            </a:r>
            <a:r>
              <a:rPr sz="900" dirty="0">
                <a:solidFill>
                  <a:srgbClr val="000000"/>
                </a:solidFill>
                <a:latin typeface="Arial"/>
                <a:cs typeface="Arial"/>
              </a:rPr>
              <a:t>margem</a:t>
            </a:r>
            <a:r>
              <a:rPr sz="900" spc="536" dirty="0">
                <a:solidFill>
                  <a:srgbClr val="000000"/>
                </a:solidFill>
                <a:latin typeface="Arial"/>
                <a:cs typeface="Arial"/>
              </a:rPr>
              <a:t> </a:t>
            </a:r>
            <a:r>
              <a:rPr sz="900" dirty="0">
                <a:solidFill>
                  <a:srgbClr val="000000"/>
                </a:solidFill>
                <a:latin typeface="Arial"/>
                <a:cs typeface="Arial"/>
              </a:rPr>
              <a:t>de</a:t>
            </a:r>
          </a:p>
          <a:p>
            <a:pPr>
              <a:lnSpc>
                <a:spcPts val="1005"/>
              </a:lnSpc>
              <a:spcBef>
                <a:spcPts val="194"/>
              </a:spcBef>
            </a:pPr>
            <a:r>
              <a:rPr sz="900">
                <a:solidFill>
                  <a:srgbClr val="000000"/>
                </a:solidFill>
                <a:latin typeface="Arial"/>
                <a:cs typeface="Arial"/>
              </a:rPr>
              <a:t>de</a:t>
            </a:r>
            <a:r>
              <a:rPr sz="900" spc="193">
                <a:solidFill>
                  <a:srgbClr val="000000"/>
                </a:solidFill>
                <a:latin typeface="Arial"/>
                <a:cs typeface="Arial"/>
              </a:rPr>
              <a:t> </a:t>
            </a:r>
            <a:r>
              <a:rPr sz="900">
                <a:solidFill>
                  <a:srgbClr val="000000"/>
                </a:solidFill>
                <a:latin typeface="Arial"/>
                <a:cs typeface="Arial"/>
              </a:rPr>
              <a:t>estabilidade</a:t>
            </a:r>
            <a:r>
              <a:rPr lang="pt-BR" sz="900">
                <a:solidFill>
                  <a:srgbClr val="000000"/>
                </a:solidFill>
                <a:latin typeface="Arial"/>
                <a:cs typeface="Arial"/>
              </a:rPr>
              <a:t> estabelecida</a:t>
            </a:r>
            <a:r>
              <a:rPr sz="900">
                <a:solidFill>
                  <a:srgbClr val="000000"/>
                </a:solidFill>
                <a:latin typeface="Arial"/>
                <a:cs typeface="Arial"/>
              </a:rPr>
              <a:t>,</a:t>
            </a:r>
            <a:r>
              <a:rPr sz="900" spc="195">
                <a:solidFill>
                  <a:srgbClr val="000000"/>
                </a:solidFill>
                <a:latin typeface="Arial"/>
                <a:cs typeface="Arial"/>
              </a:rPr>
              <a:t> </a:t>
            </a:r>
            <a:r>
              <a:rPr sz="900" dirty="0">
                <a:solidFill>
                  <a:srgbClr val="000000"/>
                </a:solidFill>
                <a:latin typeface="Arial"/>
                <a:cs typeface="Arial"/>
              </a:rPr>
              <a:t>o</a:t>
            </a:r>
            <a:r>
              <a:rPr sz="900" spc="195" dirty="0">
                <a:solidFill>
                  <a:srgbClr val="000000"/>
                </a:solidFill>
                <a:latin typeface="Arial"/>
                <a:cs typeface="Arial"/>
              </a:rPr>
              <a:t> </a:t>
            </a:r>
            <a:r>
              <a:rPr sz="900" dirty="0">
                <a:solidFill>
                  <a:srgbClr val="000000"/>
                </a:solidFill>
                <a:latin typeface="Arial"/>
                <a:cs typeface="Arial"/>
              </a:rPr>
              <a:t>sistema</a:t>
            </a:r>
            <a:r>
              <a:rPr sz="900" spc="195" dirty="0">
                <a:solidFill>
                  <a:srgbClr val="000000"/>
                </a:solidFill>
                <a:latin typeface="Arial"/>
                <a:cs typeface="Arial"/>
              </a:rPr>
              <a:t> </a:t>
            </a:r>
            <a:r>
              <a:rPr sz="900">
                <a:solidFill>
                  <a:srgbClr val="000000"/>
                </a:solidFill>
                <a:latin typeface="Arial"/>
                <a:cs typeface="Arial"/>
              </a:rPr>
              <a:t>de</a:t>
            </a:r>
            <a:r>
              <a:rPr sz="900" spc="193">
                <a:solidFill>
                  <a:srgbClr val="000000"/>
                </a:solidFill>
                <a:latin typeface="Arial"/>
                <a:cs typeface="Arial"/>
              </a:rPr>
              <a:t> </a:t>
            </a:r>
            <a:r>
              <a:rPr sz="900">
                <a:solidFill>
                  <a:srgbClr val="000000"/>
                </a:solidFill>
                <a:latin typeface="Arial"/>
                <a:cs typeface="Arial"/>
              </a:rPr>
              <a:t>control</a:t>
            </a:r>
            <a:r>
              <a:rPr lang="pt-BR" sz="900">
                <a:solidFill>
                  <a:srgbClr val="000000"/>
                </a:solidFill>
                <a:latin typeface="Arial"/>
                <a:cs typeface="Arial"/>
              </a:rPr>
              <a:t>e</a:t>
            </a:r>
            <a:r>
              <a:rPr sz="900" spc="208">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7"/>
              </a:spcBef>
              <a:spcAft>
                <a:spcPts val="0"/>
              </a:spcAft>
            </a:pPr>
            <a:r>
              <a:rPr sz="900" dirty="0">
                <a:solidFill>
                  <a:srgbClr val="000000"/>
                </a:solidFill>
                <a:latin typeface="Arial"/>
                <a:cs typeface="Arial"/>
              </a:rPr>
              <a:t>ajustar</a:t>
            </a:r>
            <a:r>
              <a:rPr sz="900" spc="240" dirty="0">
                <a:solidFill>
                  <a:srgbClr val="000000"/>
                </a:solidFill>
                <a:latin typeface="Arial"/>
                <a:cs typeface="Arial"/>
              </a:rPr>
              <a:t> </a:t>
            </a:r>
            <a:r>
              <a:rPr sz="900">
                <a:solidFill>
                  <a:srgbClr val="000000"/>
                </a:solidFill>
                <a:latin typeface="Arial"/>
                <a:cs typeface="Arial"/>
              </a:rPr>
              <a:t>o</a:t>
            </a:r>
            <a:r>
              <a:rPr sz="900" spc="244">
                <a:solidFill>
                  <a:srgbClr val="000000"/>
                </a:solidFill>
                <a:latin typeface="Arial"/>
                <a:cs typeface="Arial"/>
              </a:rPr>
              <a:t> </a:t>
            </a:r>
            <a:r>
              <a:rPr lang="pt-BR" sz="900">
                <a:solidFill>
                  <a:srgbClr val="000000"/>
                </a:solidFill>
                <a:latin typeface="Arial"/>
                <a:cs typeface="Arial"/>
              </a:rPr>
              <a:t>torque</a:t>
            </a:r>
            <a:r>
              <a:rPr sz="900" spc="245">
                <a:solidFill>
                  <a:srgbClr val="000000"/>
                </a:solidFill>
                <a:latin typeface="Arial"/>
                <a:cs typeface="Arial"/>
              </a:rPr>
              <a:t> </a:t>
            </a:r>
            <a:r>
              <a:rPr sz="900" dirty="0">
                <a:solidFill>
                  <a:srgbClr val="000000"/>
                </a:solidFill>
                <a:latin typeface="Arial"/>
                <a:cs typeface="Arial"/>
              </a:rPr>
              <a:t>do</a:t>
            </a:r>
            <a:r>
              <a:rPr sz="900" spc="241" dirty="0">
                <a:solidFill>
                  <a:srgbClr val="000000"/>
                </a:solidFill>
                <a:latin typeface="Arial"/>
                <a:cs typeface="Arial"/>
              </a:rPr>
              <a:t> </a:t>
            </a:r>
            <a:r>
              <a:rPr sz="900" dirty="0">
                <a:solidFill>
                  <a:srgbClr val="000000"/>
                </a:solidFill>
                <a:latin typeface="Arial"/>
                <a:cs typeface="Arial"/>
              </a:rPr>
              <a:t>motor</a:t>
            </a:r>
            <a:r>
              <a:rPr sz="900" spc="241" dirty="0">
                <a:solidFill>
                  <a:srgbClr val="000000"/>
                </a:solidFill>
                <a:latin typeface="Arial"/>
                <a:cs typeface="Arial"/>
              </a:rPr>
              <a:t> </a:t>
            </a:r>
            <a:r>
              <a:rPr sz="900" dirty="0">
                <a:solidFill>
                  <a:srgbClr val="000000"/>
                </a:solidFill>
                <a:latin typeface="Arial"/>
                <a:cs typeface="Arial"/>
              </a:rPr>
              <a:t>para</a:t>
            </a:r>
            <a:r>
              <a:rPr sz="900" spc="246" dirty="0">
                <a:solidFill>
                  <a:srgbClr val="000000"/>
                </a:solidFill>
                <a:latin typeface="Arial"/>
                <a:cs typeface="Arial"/>
              </a:rPr>
              <a:t> </a:t>
            </a:r>
            <a:r>
              <a:rPr sz="900" dirty="0">
                <a:solidFill>
                  <a:srgbClr val="000000"/>
                </a:solidFill>
                <a:latin typeface="Arial"/>
                <a:cs typeface="Arial"/>
              </a:rPr>
              <a:t>reduzir</a:t>
            </a:r>
            <a:r>
              <a:rPr sz="900" spc="240" dirty="0">
                <a:solidFill>
                  <a:srgbClr val="000000"/>
                </a:solidFill>
                <a:latin typeface="Arial"/>
                <a:cs typeface="Arial"/>
              </a:rPr>
              <a:t> </a:t>
            </a:r>
            <a:r>
              <a:rPr sz="900" dirty="0">
                <a:solidFill>
                  <a:srgbClr val="000000"/>
                </a:solidFill>
                <a:latin typeface="Arial"/>
                <a:cs typeface="Arial"/>
              </a:rPr>
              <a:t>a</a:t>
            </a:r>
            <a:r>
              <a:rPr sz="900" spc="244" dirty="0">
                <a:solidFill>
                  <a:srgbClr val="000000"/>
                </a:solidFill>
                <a:latin typeface="Arial"/>
                <a:cs typeface="Arial"/>
              </a:rPr>
              <a:t> </a:t>
            </a:r>
            <a:r>
              <a:rPr sz="900" dirty="0">
                <a:solidFill>
                  <a:srgbClr val="000000"/>
                </a:solidFill>
                <a:latin typeface="Arial"/>
                <a:cs typeface="Arial"/>
              </a:rPr>
              <a:t>derrapagem</a:t>
            </a:r>
            <a:r>
              <a:rPr sz="900" spc="234"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conseguir devolver</a:t>
            </a:r>
            <a:r>
              <a:rPr sz="900" spc="-12" dirty="0">
                <a:solidFill>
                  <a:srgbClr val="000000"/>
                </a:solidFill>
                <a:latin typeface="Arial"/>
                <a:cs typeface="Arial"/>
              </a:rPr>
              <a:t> </a:t>
            </a:r>
            <a:r>
              <a:rPr sz="900">
                <a:solidFill>
                  <a:srgbClr val="000000"/>
                </a:solidFill>
                <a:latin typeface="Arial"/>
                <a:cs typeface="Arial"/>
              </a:rPr>
              <a:t>o control</a:t>
            </a:r>
            <a:r>
              <a:rPr lang="pt-BR" sz="900">
                <a:solidFill>
                  <a:srgbClr val="000000"/>
                </a:solidFill>
                <a:latin typeface="Arial"/>
                <a:cs typeface="Arial"/>
              </a:rPr>
              <a:t>e</a:t>
            </a:r>
            <a:r>
              <a:rPr sz="900">
                <a:solidFill>
                  <a:srgbClr val="000000"/>
                </a:solidFill>
                <a:latin typeface="Arial"/>
                <a:cs typeface="Arial"/>
              </a:rPr>
              <a:t> </a:t>
            </a:r>
            <a:r>
              <a:rPr sz="900" dirty="0">
                <a:solidFill>
                  <a:srgbClr val="000000"/>
                </a:solidFill>
                <a:latin typeface="Arial"/>
                <a:cs typeface="Arial"/>
              </a:rPr>
              <a:t>ao veículo.</a:t>
            </a:r>
          </a:p>
        </p:txBody>
      </p:sp>
      <p:sp>
        <p:nvSpPr>
          <p:cNvPr id="10" name="object 10"/>
          <p:cNvSpPr txBox="1"/>
          <p:nvPr/>
        </p:nvSpPr>
        <p:spPr>
          <a:xfrm>
            <a:off x="742188" y="1985464"/>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1" name="object 11"/>
          <p:cNvSpPr txBox="1"/>
          <p:nvPr/>
        </p:nvSpPr>
        <p:spPr>
          <a:xfrm>
            <a:off x="541020" y="2226481"/>
            <a:ext cx="3156838" cy="33206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Em</a:t>
            </a:r>
            <a:r>
              <a:rPr sz="1000" spc="23" dirty="0">
                <a:solidFill>
                  <a:srgbClr val="000000"/>
                </a:solidFill>
                <a:latin typeface="Arial"/>
                <a:cs typeface="Arial"/>
              </a:rPr>
              <a:t> </a:t>
            </a:r>
            <a:r>
              <a:rPr sz="1000" dirty="0">
                <a:solidFill>
                  <a:srgbClr val="000000"/>
                </a:solidFill>
                <a:latin typeface="Arial"/>
                <a:cs typeface="Arial"/>
              </a:rPr>
              <a:t>certas</a:t>
            </a:r>
            <a:r>
              <a:rPr sz="1000" spc="20" dirty="0">
                <a:solidFill>
                  <a:srgbClr val="000000"/>
                </a:solidFill>
                <a:latin typeface="Arial"/>
                <a:cs typeface="Arial"/>
              </a:rPr>
              <a:t> </a:t>
            </a:r>
            <a:r>
              <a:rPr sz="1000" dirty="0">
                <a:solidFill>
                  <a:srgbClr val="000000"/>
                </a:solidFill>
                <a:latin typeface="Arial"/>
                <a:cs typeface="Arial"/>
              </a:rPr>
              <a:t>situações,</a:t>
            </a:r>
            <a:r>
              <a:rPr sz="1000" spc="20" dirty="0">
                <a:solidFill>
                  <a:srgbClr val="000000"/>
                </a:solidFill>
                <a:latin typeface="Arial"/>
                <a:cs typeface="Arial"/>
              </a:rPr>
              <a:t> </a:t>
            </a:r>
            <a:r>
              <a:rPr sz="1000" dirty="0">
                <a:solidFill>
                  <a:srgbClr val="000000"/>
                </a:solidFill>
                <a:latin typeface="Arial"/>
                <a:cs typeface="Arial"/>
              </a:rPr>
              <a:t>o</a:t>
            </a:r>
            <a:r>
              <a:rPr sz="1000" spc="28" dirty="0">
                <a:solidFill>
                  <a:srgbClr val="000000"/>
                </a:solidFill>
                <a:latin typeface="Arial"/>
                <a:cs typeface="Arial"/>
              </a:rPr>
              <a:t> </a:t>
            </a:r>
            <a:r>
              <a:rPr sz="1000" dirty="0">
                <a:solidFill>
                  <a:srgbClr val="000000"/>
                </a:solidFill>
                <a:latin typeface="Arial"/>
                <a:cs typeface="Arial"/>
              </a:rPr>
              <a:t>sistema</a:t>
            </a:r>
            <a:r>
              <a:rPr sz="1000" spc="17" dirty="0">
                <a:solidFill>
                  <a:srgbClr val="000000"/>
                </a:solidFill>
                <a:latin typeface="Arial"/>
                <a:cs typeface="Arial"/>
              </a:rPr>
              <a:t> </a:t>
            </a:r>
            <a:r>
              <a:rPr sz="1000" dirty="0">
                <a:solidFill>
                  <a:srgbClr val="000000"/>
                </a:solidFill>
                <a:latin typeface="Arial"/>
                <a:cs typeface="Arial"/>
              </a:rPr>
              <a:t>TCS</a:t>
            </a:r>
            <a:r>
              <a:rPr sz="1000" spc="22" dirty="0">
                <a:solidFill>
                  <a:srgbClr val="000000"/>
                </a:solidFill>
                <a:latin typeface="Arial"/>
                <a:cs typeface="Arial"/>
              </a:rPr>
              <a:t> </a:t>
            </a:r>
            <a:r>
              <a:rPr sz="1000" dirty="0">
                <a:solidFill>
                  <a:srgbClr val="000000"/>
                </a:solidFill>
                <a:latin typeface="Arial"/>
                <a:cs typeface="Arial"/>
              </a:rPr>
              <a:t>mostra</a:t>
            </a:r>
            <a:r>
              <a:rPr sz="1000" spc="30" dirty="0">
                <a:solidFill>
                  <a:srgbClr val="000000"/>
                </a:solidFill>
                <a:latin typeface="Arial"/>
                <a:cs typeface="Arial"/>
              </a:rPr>
              <a:t> </a:t>
            </a:r>
            <a:r>
              <a:rPr sz="1000" dirty="0">
                <a:solidFill>
                  <a:srgbClr val="000000"/>
                </a:solidFill>
                <a:latin typeface="Arial"/>
                <a:cs typeface="Arial"/>
              </a:rPr>
              <a:t>algumas</a:t>
            </a:r>
          </a:p>
          <a:p>
            <a:pPr marL="0" marR="0">
              <a:lnSpc>
                <a:spcPts val="1112"/>
              </a:lnSpc>
              <a:spcBef>
                <a:spcPts val="89"/>
              </a:spcBef>
              <a:spcAft>
                <a:spcPts val="0"/>
              </a:spcAft>
            </a:pPr>
            <a:r>
              <a:rPr sz="1000" dirty="0">
                <a:solidFill>
                  <a:srgbClr val="000000"/>
                </a:solidFill>
                <a:latin typeface="Arial"/>
                <a:cs typeface="Arial"/>
              </a:rPr>
              <a:t>limitações:</a:t>
            </a:r>
          </a:p>
        </p:txBody>
      </p:sp>
      <p:sp>
        <p:nvSpPr>
          <p:cNvPr id="12" name="object 12"/>
          <p:cNvSpPr txBox="1"/>
          <p:nvPr/>
        </p:nvSpPr>
        <p:spPr>
          <a:xfrm>
            <a:off x="541020" y="2607735"/>
            <a:ext cx="3157742" cy="756617"/>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No</a:t>
            </a:r>
            <a:r>
              <a:rPr sz="1000" spc="68" dirty="0">
                <a:solidFill>
                  <a:srgbClr val="000000"/>
                </a:solidFill>
                <a:latin typeface="Arial"/>
                <a:cs typeface="Arial"/>
              </a:rPr>
              <a:t> </a:t>
            </a:r>
            <a:r>
              <a:rPr sz="1000" dirty="0">
                <a:solidFill>
                  <a:srgbClr val="000000"/>
                </a:solidFill>
                <a:latin typeface="Arial"/>
                <a:cs typeface="Arial"/>
              </a:rPr>
              <a:t>caso</a:t>
            </a:r>
            <a:r>
              <a:rPr sz="1000" spc="75" dirty="0">
                <a:solidFill>
                  <a:srgbClr val="000000"/>
                </a:solidFill>
                <a:latin typeface="Arial"/>
                <a:cs typeface="Arial"/>
              </a:rPr>
              <a:t> </a:t>
            </a:r>
            <a:r>
              <a:rPr sz="1000" dirty="0">
                <a:solidFill>
                  <a:srgbClr val="000000"/>
                </a:solidFill>
                <a:latin typeface="Arial"/>
                <a:cs typeface="Arial"/>
              </a:rPr>
              <a:t>de</a:t>
            </a:r>
            <a:r>
              <a:rPr sz="1000" spc="86" dirty="0">
                <a:solidFill>
                  <a:srgbClr val="000000"/>
                </a:solidFill>
                <a:latin typeface="Arial"/>
                <a:cs typeface="Arial"/>
              </a:rPr>
              <a:t> </a:t>
            </a:r>
            <a:r>
              <a:rPr sz="1000" dirty="0">
                <a:solidFill>
                  <a:srgbClr val="000000"/>
                </a:solidFill>
                <a:latin typeface="Arial"/>
                <a:cs typeface="Arial"/>
              </a:rPr>
              <a:t>a</a:t>
            </a:r>
            <a:r>
              <a:rPr sz="1000" spc="75" dirty="0">
                <a:solidFill>
                  <a:srgbClr val="000000"/>
                </a:solidFill>
                <a:latin typeface="Arial"/>
                <a:cs typeface="Arial"/>
              </a:rPr>
              <a:t> </a:t>
            </a:r>
            <a:r>
              <a:rPr sz="1000" dirty="0">
                <a:solidFill>
                  <a:srgbClr val="000000"/>
                </a:solidFill>
                <a:latin typeface="Arial"/>
                <a:cs typeface="Arial"/>
              </a:rPr>
              <a:t>roda</a:t>
            </a:r>
            <a:r>
              <a:rPr sz="1000" spc="78" dirty="0">
                <a:solidFill>
                  <a:srgbClr val="000000"/>
                </a:solidFill>
                <a:latin typeface="Arial"/>
                <a:cs typeface="Arial"/>
              </a:rPr>
              <a:t> </a:t>
            </a:r>
            <a:r>
              <a:rPr sz="1000" dirty="0">
                <a:solidFill>
                  <a:srgbClr val="000000"/>
                </a:solidFill>
                <a:latin typeface="Arial"/>
                <a:cs typeface="Arial"/>
              </a:rPr>
              <a:t>dianteira</a:t>
            </a:r>
            <a:r>
              <a:rPr sz="1000" spc="65" dirty="0">
                <a:solidFill>
                  <a:srgbClr val="000000"/>
                </a:solidFill>
                <a:latin typeface="Arial"/>
                <a:cs typeface="Arial"/>
              </a:rPr>
              <a:t> </a:t>
            </a:r>
            <a:r>
              <a:rPr sz="1000" dirty="0">
                <a:solidFill>
                  <a:srgbClr val="000000"/>
                </a:solidFill>
                <a:latin typeface="Arial"/>
                <a:cs typeface="Arial"/>
              </a:rPr>
              <a:t>se</a:t>
            </a:r>
            <a:r>
              <a:rPr sz="1000" spc="74" dirty="0">
                <a:solidFill>
                  <a:srgbClr val="000000"/>
                </a:solidFill>
                <a:latin typeface="Arial"/>
                <a:cs typeface="Arial"/>
              </a:rPr>
              <a:t> </a:t>
            </a:r>
            <a:r>
              <a:rPr sz="1000" dirty="0">
                <a:solidFill>
                  <a:srgbClr val="000000"/>
                </a:solidFill>
                <a:latin typeface="Arial"/>
                <a:cs typeface="Arial"/>
              </a:rPr>
              <a:t>elevar</a:t>
            </a:r>
            <a:r>
              <a:rPr sz="1000" spc="71" dirty="0">
                <a:solidFill>
                  <a:srgbClr val="000000"/>
                </a:solidFill>
                <a:latin typeface="Arial"/>
                <a:cs typeface="Arial"/>
              </a:rPr>
              <a:t> </a:t>
            </a:r>
            <a:r>
              <a:rPr sz="1000" dirty="0">
                <a:solidFill>
                  <a:srgbClr val="000000"/>
                </a:solidFill>
                <a:latin typeface="Arial"/>
                <a:cs typeface="Arial"/>
              </a:rPr>
              <a:t>do</a:t>
            </a:r>
            <a:r>
              <a:rPr sz="1000" spc="58" dirty="0">
                <a:solidFill>
                  <a:srgbClr val="000000"/>
                </a:solidFill>
                <a:latin typeface="Arial"/>
                <a:cs typeface="Arial"/>
              </a:rPr>
              <a:t> </a:t>
            </a:r>
            <a:r>
              <a:rPr sz="1000" dirty="0">
                <a:solidFill>
                  <a:srgbClr val="000000"/>
                </a:solidFill>
                <a:latin typeface="Arial"/>
                <a:cs typeface="Arial"/>
              </a:rPr>
              <a:t>solo</a:t>
            </a:r>
            <a:r>
              <a:rPr sz="1000" spc="76" dirty="0">
                <a:solidFill>
                  <a:srgbClr val="000000"/>
                </a:solidFill>
                <a:latin typeface="Arial"/>
                <a:cs typeface="Arial"/>
              </a:rPr>
              <a:t> </a:t>
            </a:r>
            <a:r>
              <a:rPr sz="1000" dirty="0">
                <a:solidFill>
                  <a:srgbClr val="000000"/>
                </a:solidFill>
                <a:latin typeface="Arial"/>
                <a:cs typeface="Arial"/>
              </a:rPr>
              <a:t>a</a:t>
            </a:r>
            <a:r>
              <a:rPr sz="1000" spc="77" dirty="0">
                <a:solidFill>
                  <a:srgbClr val="000000"/>
                </a:solidFill>
                <a:latin typeface="Arial"/>
                <a:cs typeface="Arial"/>
              </a:rPr>
              <a:t> </a:t>
            </a:r>
            <a:r>
              <a:rPr sz="1000" dirty="0">
                <a:solidFill>
                  <a:srgbClr val="000000"/>
                </a:solidFill>
                <a:latin typeface="Arial"/>
                <a:cs typeface="Arial"/>
              </a:rPr>
              <a:t>alta</a:t>
            </a:r>
          </a:p>
          <a:p>
            <a:pPr marL="0" marR="0">
              <a:lnSpc>
                <a:spcPts val="1112"/>
              </a:lnSpc>
              <a:spcBef>
                <a:spcPts val="87"/>
              </a:spcBef>
              <a:spcAft>
                <a:spcPts val="0"/>
              </a:spcAft>
            </a:pPr>
            <a:r>
              <a:rPr sz="1000" dirty="0">
                <a:solidFill>
                  <a:srgbClr val="000000"/>
                </a:solidFill>
                <a:latin typeface="Arial"/>
                <a:cs typeface="Arial"/>
              </a:rPr>
              <a:t>velocidade,</a:t>
            </a:r>
            <a:r>
              <a:rPr sz="1000" spc="104" dirty="0">
                <a:solidFill>
                  <a:srgbClr val="000000"/>
                </a:solidFill>
                <a:latin typeface="Arial"/>
                <a:cs typeface="Arial"/>
              </a:rPr>
              <a:t> </a:t>
            </a:r>
            <a:r>
              <a:rPr sz="1000" dirty="0">
                <a:solidFill>
                  <a:srgbClr val="000000"/>
                </a:solidFill>
                <a:latin typeface="Arial"/>
                <a:cs typeface="Arial"/>
              </a:rPr>
              <a:t>o</a:t>
            </a:r>
            <a:r>
              <a:rPr sz="1000" spc="112" dirty="0">
                <a:solidFill>
                  <a:srgbClr val="000000"/>
                </a:solidFill>
                <a:latin typeface="Arial"/>
                <a:cs typeface="Arial"/>
              </a:rPr>
              <a:t> </a:t>
            </a:r>
            <a:r>
              <a:rPr sz="1000" dirty="0">
                <a:solidFill>
                  <a:srgbClr val="000000"/>
                </a:solidFill>
                <a:latin typeface="Arial"/>
                <a:cs typeface="Arial"/>
              </a:rPr>
              <a:t>TCS</a:t>
            </a:r>
            <a:r>
              <a:rPr sz="1000" spc="95" dirty="0">
                <a:solidFill>
                  <a:srgbClr val="000000"/>
                </a:solidFill>
                <a:latin typeface="Arial"/>
                <a:cs typeface="Arial"/>
              </a:rPr>
              <a:t> </a:t>
            </a:r>
            <a:r>
              <a:rPr sz="1000" dirty="0">
                <a:solidFill>
                  <a:srgbClr val="000000"/>
                </a:solidFill>
                <a:latin typeface="Arial"/>
                <a:cs typeface="Arial"/>
              </a:rPr>
              <a:t>pode</a:t>
            </a:r>
            <a:r>
              <a:rPr sz="1000" spc="113" dirty="0">
                <a:solidFill>
                  <a:srgbClr val="000000"/>
                </a:solidFill>
                <a:latin typeface="Arial"/>
                <a:cs typeface="Arial"/>
              </a:rPr>
              <a:t> </a:t>
            </a:r>
            <a:r>
              <a:rPr sz="1000" dirty="0">
                <a:solidFill>
                  <a:srgbClr val="000000"/>
                </a:solidFill>
                <a:latin typeface="Arial"/>
                <a:cs typeface="Arial"/>
              </a:rPr>
              <a:t>diminuir</a:t>
            </a:r>
            <a:r>
              <a:rPr sz="1000" spc="120" dirty="0">
                <a:solidFill>
                  <a:srgbClr val="000000"/>
                </a:solidFill>
                <a:latin typeface="Arial"/>
                <a:cs typeface="Arial"/>
              </a:rPr>
              <a:t> </a:t>
            </a:r>
            <a:r>
              <a:rPr sz="1000">
                <a:solidFill>
                  <a:srgbClr val="000000"/>
                </a:solidFill>
                <a:latin typeface="Arial"/>
                <a:cs typeface="Arial"/>
              </a:rPr>
              <a:t>o</a:t>
            </a:r>
            <a:r>
              <a:rPr sz="1000" spc="113">
                <a:solidFill>
                  <a:srgbClr val="000000"/>
                </a:solidFill>
                <a:latin typeface="Arial"/>
                <a:cs typeface="Arial"/>
              </a:rPr>
              <a:t> </a:t>
            </a:r>
            <a:r>
              <a:rPr lang="pt-BR" sz="1000">
                <a:solidFill>
                  <a:srgbClr val="000000"/>
                </a:solidFill>
                <a:latin typeface="Arial"/>
                <a:cs typeface="Arial"/>
              </a:rPr>
              <a:t>torque</a:t>
            </a:r>
            <a:r>
              <a:rPr sz="1000" spc="112">
                <a:solidFill>
                  <a:srgbClr val="000000"/>
                </a:solidFill>
                <a:latin typeface="Arial"/>
                <a:cs typeface="Arial"/>
              </a:rPr>
              <a:t> </a:t>
            </a:r>
            <a:r>
              <a:rPr sz="1000" dirty="0">
                <a:solidFill>
                  <a:srgbClr val="000000"/>
                </a:solidFill>
                <a:latin typeface="Arial"/>
                <a:cs typeface="Arial"/>
              </a:rPr>
              <a:t>do</a:t>
            </a:r>
            <a:r>
              <a:rPr sz="1000" spc="95" dirty="0">
                <a:solidFill>
                  <a:srgbClr val="000000"/>
                </a:solidFill>
                <a:latin typeface="Arial"/>
                <a:cs typeface="Arial"/>
              </a:rPr>
              <a:t> </a:t>
            </a:r>
            <a:r>
              <a:rPr sz="1000" dirty="0">
                <a:solidFill>
                  <a:srgbClr val="000000"/>
                </a:solidFill>
                <a:latin typeface="Arial"/>
                <a:cs typeface="Arial"/>
              </a:rPr>
              <a:t>motor</a:t>
            </a:r>
          </a:p>
          <a:p>
            <a:pPr marL="0" marR="0">
              <a:lnSpc>
                <a:spcPts val="1112"/>
              </a:lnSpc>
              <a:spcBef>
                <a:spcPts val="87"/>
              </a:spcBef>
              <a:spcAft>
                <a:spcPts val="0"/>
              </a:spcAft>
            </a:pPr>
            <a:r>
              <a:rPr sz="1000" dirty="0">
                <a:solidFill>
                  <a:srgbClr val="000000"/>
                </a:solidFill>
                <a:latin typeface="Arial"/>
                <a:cs typeface="Arial"/>
              </a:rPr>
              <a:t>até</a:t>
            </a:r>
            <a:r>
              <a:rPr sz="1000" spc="113" dirty="0">
                <a:solidFill>
                  <a:srgbClr val="000000"/>
                </a:solidFill>
                <a:latin typeface="Arial"/>
                <a:cs typeface="Arial"/>
              </a:rPr>
              <a:t> </a:t>
            </a:r>
            <a:r>
              <a:rPr sz="1000" dirty="0">
                <a:solidFill>
                  <a:srgbClr val="000000"/>
                </a:solidFill>
                <a:latin typeface="Arial"/>
                <a:cs typeface="Arial"/>
              </a:rPr>
              <a:t>que</a:t>
            </a:r>
            <a:r>
              <a:rPr sz="1000" spc="116" dirty="0">
                <a:solidFill>
                  <a:srgbClr val="000000"/>
                </a:solidFill>
                <a:latin typeface="Arial"/>
                <a:cs typeface="Arial"/>
              </a:rPr>
              <a:t> </a:t>
            </a:r>
            <a:r>
              <a:rPr sz="1000" dirty="0">
                <a:solidFill>
                  <a:srgbClr val="000000"/>
                </a:solidFill>
                <a:latin typeface="Arial"/>
                <a:cs typeface="Arial"/>
              </a:rPr>
              <a:t>a</a:t>
            </a:r>
            <a:r>
              <a:rPr sz="1000" spc="112" dirty="0">
                <a:solidFill>
                  <a:srgbClr val="000000"/>
                </a:solidFill>
                <a:latin typeface="Arial"/>
                <a:cs typeface="Arial"/>
              </a:rPr>
              <a:t> </a:t>
            </a:r>
            <a:r>
              <a:rPr sz="1000" dirty="0">
                <a:solidFill>
                  <a:srgbClr val="000000"/>
                </a:solidFill>
                <a:latin typeface="Arial"/>
                <a:cs typeface="Arial"/>
              </a:rPr>
              <a:t>roda</a:t>
            </a:r>
            <a:r>
              <a:rPr sz="1000" spc="115" dirty="0">
                <a:solidFill>
                  <a:srgbClr val="000000"/>
                </a:solidFill>
                <a:latin typeface="Arial"/>
                <a:cs typeface="Arial"/>
              </a:rPr>
              <a:t> </a:t>
            </a:r>
            <a:r>
              <a:rPr sz="1000" dirty="0">
                <a:solidFill>
                  <a:srgbClr val="000000"/>
                </a:solidFill>
                <a:latin typeface="Arial"/>
                <a:cs typeface="Arial"/>
              </a:rPr>
              <a:t>dianteira</a:t>
            </a:r>
            <a:r>
              <a:rPr sz="1000" spc="101" dirty="0">
                <a:solidFill>
                  <a:srgbClr val="000000"/>
                </a:solidFill>
                <a:latin typeface="Arial"/>
                <a:cs typeface="Arial"/>
              </a:rPr>
              <a:t> </a:t>
            </a:r>
            <a:r>
              <a:rPr sz="1000" dirty="0">
                <a:solidFill>
                  <a:srgbClr val="000000"/>
                </a:solidFill>
                <a:latin typeface="Arial"/>
                <a:cs typeface="Arial"/>
              </a:rPr>
              <a:t>toque</a:t>
            </a:r>
            <a:r>
              <a:rPr sz="1000" spc="114" dirty="0">
                <a:solidFill>
                  <a:srgbClr val="000000"/>
                </a:solidFill>
                <a:latin typeface="Arial"/>
                <a:cs typeface="Arial"/>
              </a:rPr>
              <a:t> </a:t>
            </a:r>
            <a:r>
              <a:rPr sz="1000" dirty="0">
                <a:solidFill>
                  <a:srgbClr val="000000"/>
                </a:solidFill>
                <a:latin typeface="Arial"/>
                <a:cs typeface="Arial"/>
              </a:rPr>
              <a:t>no</a:t>
            </a:r>
            <a:r>
              <a:rPr sz="1000" spc="113" dirty="0">
                <a:solidFill>
                  <a:srgbClr val="000000"/>
                </a:solidFill>
                <a:latin typeface="Arial"/>
                <a:cs typeface="Arial"/>
              </a:rPr>
              <a:t> </a:t>
            </a:r>
            <a:r>
              <a:rPr sz="1000" dirty="0">
                <a:solidFill>
                  <a:srgbClr val="000000"/>
                </a:solidFill>
                <a:latin typeface="Arial"/>
                <a:cs typeface="Arial"/>
              </a:rPr>
              <a:t>solo.</a:t>
            </a:r>
            <a:r>
              <a:rPr sz="1000" spc="101" dirty="0">
                <a:solidFill>
                  <a:srgbClr val="000000"/>
                </a:solidFill>
                <a:latin typeface="Arial"/>
                <a:cs typeface="Arial"/>
              </a:rPr>
              <a:t> </a:t>
            </a:r>
            <a:r>
              <a:rPr sz="1000" dirty="0">
                <a:solidFill>
                  <a:srgbClr val="000000"/>
                </a:solidFill>
                <a:latin typeface="Arial"/>
                <a:cs typeface="Arial"/>
              </a:rPr>
              <a:t>Neste</a:t>
            </a:r>
            <a:r>
              <a:rPr sz="1000" spc="99" dirty="0">
                <a:solidFill>
                  <a:srgbClr val="000000"/>
                </a:solidFill>
                <a:latin typeface="Arial"/>
                <a:cs typeface="Arial"/>
              </a:rPr>
              <a:t> </a:t>
            </a:r>
            <a:r>
              <a:rPr sz="1000" dirty="0">
                <a:solidFill>
                  <a:srgbClr val="000000"/>
                </a:solidFill>
                <a:latin typeface="Arial"/>
                <a:cs typeface="Arial"/>
              </a:rPr>
              <a:t>caso,</a:t>
            </a:r>
          </a:p>
          <a:p>
            <a:pPr marL="0" marR="0">
              <a:lnSpc>
                <a:spcPts val="1112"/>
              </a:lnSpc>
              <a:spcBef>
                <a:spcPts val="87"/>
              </a:spcBef>
              <a:spcAft>
                <a:spcPts val="0"/>
              </a:spcAft>
            </a:pPr>
            <a:r>
              <a:rPr sz="1000" dirty="0">
                <a:solidFill>
                  <a:srgbClr val="000000"/>
                </a:solidFill>
                <a:latin typeface="Arial"/>
                <a:cs typeface="Arial"/>
              </a:rPr>
              <a:t>sugerimos</a:t>
            </a:r>
            <a:r>
              <a:rPr sz="1000" spc="-12" dirty="0">
                <a:solidFill>
                  <a:srgbClr val="000000"/>
                </a:solidFill>
                <a:latin typeface="Arial"/>
                <a:cs typeface="Arial"/>
              </a:rPr>
              <a:t> </a:t>
            </a:r>
            <a:r>
              <a:rPr sz="1000" dirty="0">
                <a:solidFill>
                  <a:srgbClr val="000000"/>
                </a:solidFill>
                <a:latin typeface="Arial"/>
                <a:cs typeface="Arial"/>
              </a:rPr>
              <a:t>que desacelere para</a:t>
            </a:r>
            <a:r>
              <a:rPr sz="1000" spc="-16" dirty="0">
                <a:solidFill>
                  <a:srgbClr val="000000"/>
                </a:solidFill>
                <a:latin typeface="Arial"/>
                <a:cs typeface="Arial"/>
              </a:rPr>
              <a:t> </a:t>
            </a:r>
            <a:r>
              <a:rPr sz="1000" dirty="0">
                <a:solidFill>
                  <a:srgbClr val="000000"/>
                </a:solidFill>
                <a:latin typeface="Arial"/>
                <a:cs typeface="Arial"/>
              </a:rPr>
              <a:t>voltar</a:t>
            </a:r>
            <a:r>
              <a:rPr sz="1000" spc="-12" dirty="0">
                <a:solidFill>
                  <a:srgbClr val="000000"/>
                </a:solidFill>
                <a:latin typeface="Arial"/>
                <a:cs typeface="Arial"/>
              </a:rPr>
              <a:t> </a:t>
            </a:r>
            <a:r>
              <a:rPr sz="1000" dirty="0">
                <a:solidFill>
                  <a:srgbClr val="000000"/>
                </a:solidFill>
                <a:latin typeface="Arial"/>
                <a:cs typeface="Arial"/>
              </a:rPr>
              <a:t>a</a:t>
            </a:r>
            <a:r>
              <a:rPr sz="1000" spc="-18" dirty="0">
                <a:solidFill>
                  <a:srgbClr val="000000"/>
                </a:solidFill>
                <a:latin typeface="Arial"/>
                <a:cs typeface="Arial"/>
              </a:rPr>
              <a:t> </a:t>
            </a:r>
            <a:r>
              <a:rPr sz="1000" dirty="0">
                <a:solidFill>
                  <a:srgbClr val="000000"/>
                </a:solidFill>
                <a:latin typeface="Arial"/>
                <a:cs typeface="Arial"/>
              </a:rPr>
              <a:t>uma</a:t>
            </a:r>
            <a:r>
              <a:rPr sz="1000" spc="-19" dirty="0">
                <a:solidFill>
                  <a:srgbClr val="000000"/>
                </a:solidFill>
                <a:latin typeface="Arial"/>
                <a:cs typeface="Arial"/>
              </a:rPr>
              <a:t> </a:t>
            </a:r>
            <a:r>
              <a:rPr sz="1000" dirty="0">
                <a:solidFill>
                  <a:srgbClr val="000000"/>
                </a:solidFill>
                <a:latin typeface="Arial"/>
                <a:cs typeface="Arial"/>
              </a:rPr>
              <a:t>situação</a:t>
            </a:r>
          </a:p>
          <a:p>
            <a:pPr marL="0" marR="0">
              <a:lnSpc>
                <a:spcPts val="1112"/>
              </a:lnSpc>
              <a:spcBef>
                <a:spcPts val="87"/>
              </a:spcBef>
              <a:spcAft>
                <a:spcPts val="0"/>
              </a:spcAft>
            </a:pPr>
            <a:r>
              <a:rPr sz="1000" dirty="0">
                <a:solidFill>
                  <a:srgbClr val="000000"/>
                </a:solidFill>
                <a:latin typeface="Arial"/>
                <a:cs typeface="Arial"/>
              </a:rPr>
              <a:t>estável o mais rápido possível.</a:t>
            </a:r>
          </a:p>
        </p:txBody>
      </p:sp>
      <p:sp>
        <p:nvSpPr>
          <p:cNvPr id="13" name="object 13"/>
          <p:cNvSpPr txBox="1"/>
          <p:nvPr/>
        </p:nvSpPr>
        <p:spPr>
          <a:xfrm>
            <a:off x="541020" y="3446316"/>
            <a:ext cx="3098747" cy="74379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Não</a:t>
            </a:r>
            <a:r>
              <a:rPr sz="1000" spc="96" dirty="0">
                <a:solidFill>
                  <a:srgbClr val="000000"/>
                </a:solidFill>
                <a:latin typeface="Arial"/>
                <a:cs typeface="Arial"/>
              </a:rPr>
              <a:t> </a:t>
            </a:r>
            <a:r>
              <a:rPr sz="1000" dirty="0">
                <a:solidFill>
                  <a:srgbClr val="000000"/>
                </a:solidFill>
                <a:latin typeface="Arial"/>
                <a:cs typeface="Arial"/>
              </a:rPr>
              <a:t>acelere</a:t>
            </a:r>
            <a:r>
              <a:rPr sz="1000" spc="92" dirty="0">
                <a:solidFill>
                  <a:srgbClr val="000000"/>
                </a:solidFill>
                <a:latin typeface="Arial"/>
                <a:cs typeface="Arial"/>
              </a:rPr>
              <a:t> </a:t>
            </a:r>
            <a:r>
              <a:rPr sz="1000" dirty="0">
                <a:solidFill>
                  <a:srgbClr val="000000"/>
                </a:solidFill>
                <a:latin typeface="Arial"/>
                <a:cs typeface="Arial"/>
              </a:rPr>
              <a:t>bruscamente</a:t>
            </a:r>
            <a:r>
              <a:rPr sz="1000" spc="96" dirty="0">
                <a:solidFill>
                  <a:srgbClr val="000000"/>
                </a:solidFill>
                <a:latin typeface="Arial"/>
                <a:cs typeface="Arial"/>
              </a:rPr>
              <a:t> </a:t>
            </a:r>
            <a:r>
              <a:rPr sz="1000" dirty="0">
                <a:solidFill>
                  <a:srgbClr val="000000"/>
                </a:solidFill>
                <a:latin typeface="Arial"/>
                <a:cs typeface="Arial"/>
              </a:rPr>
              <a:t>com</a:t>
            </a:r>
            <a:r>
              <a:rPr sz="1000" spc="77" dirty="0">
                <a:solidFill>
                  <a:srgbClr val="000000"/>
                </a:solidFill>
                <a:latin typeface="Arial"/>
                <a:cs typeface="Arial"/>
              </a:rPr>
              <a:t> </a:t>
            </a:r>
            <a:r>
              <a:rPr sz="1000" dirty="0">
                <a:solidFill>
                  <a:srgbClr val="000000"/>
                </a:solidFill>
                <a:latin typeface="Arial"/>
                <a:cs typeface="Arial"/>
              </a:rPr>
              <a:t>o</a:t>
            </a:r>
            <a:r>
              <a:rPr sz="1000" spc="93" dirty="0">
                <a:solidFill>
                  <a:srgbClr val="000000"/>
                </a:solidFill>
                <a:latin typeface="Arial"/>
                <a:cs typeface="Arial"/>
              </a:rPr>
              <a:t> </a:t>
            </a:r>
            <a:r>
              <a:rPr sz="1000" dirty="0">
                <a:solidFill>
                  <a:srgbClr val="000000"/>
                </a:solidFill>
                <a:latin typeface="Arial"/>
                <a:cs typeface="Arial"/>
              </a:rPr>
              <a:t>acelerador</a:t>
            </a:r>
            <a:r>
              <a:rPr sz="1000" spc="83" dirty="0">
                <a:solidFill>
                  <a:srgbClr val="000000"/>
                </a:solidFill>
                <a:latin typeface="Arial"/>
                <a:cs typeface="Arial"/>
              </a:rPr>
              <a:t> </a:t>
            </a:r>
            <a:r>
              <a:rPr sz="1000" dirty="0">
                <a:solidFill>
                  <a:srgbClr val="000000"/>
                </a:solidFill>
                <a:latin typeface="Arial"/>
                <a:cs typeface="Arial"/>
              </a:rPr>
              <a:t>a</a:t>
            </a:r>
            <a:r>
              <a:rPr sz="1000" spc="87" dirty="0">
                <a:solidFill>
                  <a:srgbClr val="000000"/>
                </a:solidFill>
                <a:latin typeface="Arial"/>
                <a:cs typeface="Arial"/>
              </a:rPr>
              <a:t> </a:t>
            </a:r>
            <a:r>
              <a:rPr sz="1000" dirty="0">
                <a:solidFill>
                  <a:srgbClr val="000000"/>
                </a:solidFill>
                <a:latin typeface="Arial"/>
                <a:cs typeface="Arial"/>
              </a:rPr>
              <a:t>fundo</a:t>
            </a:r>
          </a:p>
          <a:p>
            <a:pPr marL="0" marR="0">
              <a:lnSpc>
                <a:spcPts val="1112"/>
              </a:lnSpc>
              <a:spcBef>
                <a:spcPts val="87"/>
              </a:spcBef>
              <a:spcAft>
                <a:spcPts val="0"/>
              </a:spcAft>
            </a:pPr>
            <a:r>
              <a:rPr sz="1000" dirty="0">
                <a:solidFill>
                  <a:srgbClr val="000000"/>
                </a:solidFill>
                <a:latin typeface="Arial"/>
                <a:cs typeface="Arial"/>
              </a:rPr>
              <a:t>em</a:t>
            </a:r>
            <a:r>
              <a:rPr sz="1000" spc="84" dirty="0">
                <a:solidFill>
                  <a:srgbClr val="000000"/>
                </a:solidFill>
                <a:latin typeface="Arial"/>
                <a:cs typeface="Arial"/>
              </a:rPr>
              <a:t> </a:t>
            </a:r>
            <a:r>
              <a:rPr sz="1000" dirty="0">
                <a:solidFill>
                  <a:srgbClr val="000000"/>
                </a:solidFill>
                <a:latin typeface="Arial"/>
                <a:cs typeface="Arial"/>
              </a:rPr>
              <a:t>superfícies</a:t>
            </a:r>
            <a:r>
              <a:rPr sz="1000" spc="97" dirty="0">
                <a:solidFill>
                  <a:srgbClr val="000000"/>
                </a:solidFill>
                <a:latin typeface="Arial"/>
                <a:cs typeface="Arial"/>
              </a:rPr>
              <a:t> </a:t>
            </a:r>
            <a:r>
              <a:rPr sz="1000" dirty="0">
                <a:solidFill>
                  <a:srgbClr val="000000"/>
                </a:solidFill>
                <a:latin typeface="Arial"/>
                <a:cs typeface="Arial"/>
              </a:rPr>
              <a:t>lisas,</a:t>
            </a:r>
            <a:r>
              <a:rPr sz="1000" spc="80" dirty="0">
                <a:solidFill>
                  <a:srgbClr val="000000"/>
                </a:solidFill>
                <a:latin typeface="Arial"/>
                <a:cs typeface="Arial"/>
              </a:rPr>
              <a:t> </a:t>
            </a:r>
            <a:r>
              <a:rPr sz="1000" dirty="0">
                <a:solidFill>
                  <a:srgbClr val="000000"/>
                </a:solidFill>
                <a:latin typeface="Arial"/>
                <a:cs typeface="Arial"/>
              </a:rPr>
              <a:t>já</a:t>
            </a:r>
            <a:r>
              <a:rPr sz="1000" spc="72" dirty="0">
                <a:solidFill>
                  <a:srgbClr val="000000"/>
                </a:solidFill>
                <a:latin typeface="Arial"/>
                <a:cs typeface="Arial"/>
              </a:rPr>
              <a:t> </a:t>
            </a:r>
            <a:r>
              <a:rPr sz="1000" dirty="0">
                <a:solidFill>
                  <a:srgbClr val="000000"/>
                </a:solidFill>
                <a:latin typeface="Arial"/>
                <a:cs typeface="Arial"/>
              </a:rPr>
              <a:t>que</a:t>
            </a:r>
            <a:r>
              <a:rPr sz="1000" spc="71" dirty="0">
                <a:solidFill>
                  <a:srgbClr val="000000"/>
                </a:solidFill>
                <a:latin typeface="Arial"/>
                <a:cs typeface="Arial"/>
              </a:rPr>
              <a:t> </a:t>
            </a:r>
            <a:r>
              <a:rPr sz="1000">
                <a:solidFill>
                  <a:srgbClr val="000000"/>
                </a:solidFill>
                <a:latin typeface="Arial"/>
                <a:cs typeface="Arial"/>
              </a:rPr>
              <a:t>o</a:t>
            </a:r>
            <a:r>
              <a:rPr sz="1000" spc="87">
                <a:solidFill>
                  <a:srgbClr val="000000"/>
                </a:solidFill>
                <a:latin typeface="Arial"/>
                <a:cs typeface="Arial"/>
              </a:rPr>
              <a:t> </a:t>
            </a:r>
            <a:r>
              <a:rPr lang="pt-BR" sz="1000">
                <a:solidFill>
                  <a:srgbClr val="000000"/>
                </a:solidFill>
                <a:latin typeface="Arial"/>
                <a:cs typeface="Arial"/>
              </a:rPr>
              <a:t>torque</a:t>
            </a:r>
            <a:r>
              <a:rPr sz="1000" spc="78">
                <a:solidFill>
                  <a:srgbClr val="000000"/>
                </a:solidFill>
                <a:latin typeface="Arial"/>
                <a:cs typeface="Arial"/>
              </a:rPr>
              <a:t> </a:t>
            </a:r>
            <a:r>
              <a:rPr sz="1000" dirty="0">
                <a:solidFill>
                  <a:srgbClr val="000000"/>
                </a:solidFill>
                <a:latin typeface="Arial"/>
                <a:cs typeface="Arial"/>
              </a:rPr>
              <a:t>do</a:t>
            </a:r>
            <a:r>
              <a:rPr sz="1000" spc="83" dirty="0">
                <a:solidFill>
                  <a:srgbClr val="000000"/>
                </a:solidFill>
                <a:latin typeface="Arial"/>
                <a:cs typeface="Arial"/>
              </a:rPr>
              <a:t> </a:t>
            </a:r>
            <a:r>
              <a:rPr sz="1000" dirty="0">
                <a:solidFill>
                  <a:srgbClr val="000000"/>
                </a:solidFill>
                <a:latin typeface="Arial"/>
                <a:cs typeface="Arial"/>
              </a:rPr>
              <a:t>motor</a:t>
            </a:r>
            <a:r>
              <a:rPr sz="1000" spc="83" dirty="0">
                <a:solidFill>
                  <a:srgbClr val="000000"/>
                </a:solidFill>
                <a:latin typeface="Arial"/>
                <a:cs typeface="Arial"/>
              </a:rPr>
              <a:t> </a:t>
            </a:r>
            <a:r>
              <a:rPr sz="1000" dirty="0">
                <a:solidFill>
                  <a:srgbClr val="000000"/>
                </a:solidFill>
                <a:latin typeface="Arial"/>
                <a:cs typeface="Arial"/>
              </a:rPr>
              <a:t>pode</a:t>
            </a:r>
          </a:p>
          <a:p>
            <a:pPr marL="0" marR="0">
              <a:lnSpc>
                <a:spcPts val="1112"/>
              </a:lnSpc>
              <a:spcBef>
                <a:spcPts val="87"/>
              </a:spcBef>
              <a:spcAft>
                <a:spcPts val="0"/>
              </a:spcAft>
            </a:pPr>
            <a:r>
              <a:rPr sz="1000" dirty="0">
                <a:solidFill>
                  <a:srgbClr val="000000"/>
                </a:solidFill>
                <a:latin typeface="Arial"/>
                <a:cs typeface="Arial"/>
              </a:rPr>
              <a:t>fazer</a:t>
            </a:r>
            <a:r>
              <a:rPr sz="1000" spc="240" dirty="0">
                <a:solidFill>
                  <a:srgbClr val="000000"/>
                </a:solidFill>
                <a:latin typeface="Arial"/>
                <a:cs typeface="Arial"/>
              </a:rPr>
              <a:t> </a:t>
            </a:r>
            <a:r>
              <a:rPr sz="1000" dirty="0">
                <a:solidFill>
                  <a:srgbClr val="000000"/>
                </a:solidFill>
                <a:latin typeface="Arial"/>
                <a:cs typeface="Arial"/>
              </a:rPr>
              <a:t>com</a:t>
            </a:r>
            <a:r>
              <a:rPr sz="1000" spc="242" dirty="0">
                <a:solidFill>
                  <a:srgbClr val="000000"/>
                </a:solidFill>
                <a:latin typeface="Arial"/>
                <a:cs typeface="Arial"/>
              </a:rPr>
              <a:t> </a:t>
            </a:r>
            <a:r>
              <a:rPr sz="1000" dirty="0">
                <a:solidFill>
                  <a:srgbClr val="000000"/>
                </a:solidFill>
                <a:latin typeface="Arial"/>
                <a:cs typeface="Arial"/>
              </a:rPr>
              <a:t>que</a:t>
            </a:r>
            <a:r>
              <a:rPr sz="1000" spc="248" dirty="0">
                <a:solidFill>
                  <a:srgbClr val="000000"/>
                </a:solidFill>
                <a:latin typeface="Arial"/>
                <a:cs typeface="Arial"/>
              </a:rPr>
              <a:t> </a:t>
            </a:r>
            <a:r>
              <a:rPr sz="1000" dirty="0">
                <a:solidFill>
                  <a:srgbClr val="000000"/>
                </a:solidFill>
                <a:latin typeface="Arial"/>
                <a:cs typeface="Arial"/>
              </a:rPr>
              <a:t>a</a:t>
            </a:r>
            <a:r>
              <a:rPr sz="1000" spc="233" dirty="0">
                <a:solidFill>
                  <a:srgbClr val="000000"/>
                </a:solidFill>
                <a:latin typeface="Arial"/>
                <a:cs typeface="Arial"/>
              </a:rPr>
              <a:t> </a:t>
            </a:r>
            <a:r>
              <a:rPr sz="1000" dirty="0">
                <a:solidFill>
                  <a:srgbClr val="000000"/>
                </a:solidFill>
                <a:latin typeface="Arial"/>
                <a:cs typeface="Arial"/>
              </a:rPr>
              <a:t>roda</a:t>
            </a:r>
            <a:r>
              <a:rPr sz="1000" spc="229" dirty="0">
                <a:solidFill>
                  <a:srgbClr val="000000"/>
                </a:solidFill>
                <a:latin typeface="Arial"/>
                <a:cs typeface="Arial"/>
              </a:rPr>
              <a:t> </a:t>
            </a:r>
            <a:r>
              <a:rPr sz="1000" dirty="0">
                <a:solidFill>
                  <a:srgbClr val="000000"/>
                </a:solidFill>
                <a:latin typeface="Arial"/>
                <a:cs typeface="Arial"/>
              </a:rPr>
              <a:t>traseira</a:t>
            </a:r>
            <a:r>
              <a:rPr sz="1000" spc="231" dirty="0">
                <a:solidFill>
                  <a:srgbClr val="000000"/>
                </a:solidFill>
                <a:latin typeface="Arial"/>
                <a:cs typeface="Arial"/>
              </a:rPr>
              <a:t> </a:t>
            </a:r>
            <a:r>
              <a:rPr sz="1000" dirty="0">
                <a:solidFill>
                  <a:srgbClr val="000000"/>
                </a:solidFill>
                <a:latin typeface="Arial"/>
                <a:cs typeface="Arial"/>
              </a:rPr>
              <a:t>derrape</a:t>
            </a:r>
            <a:r>
              <a:rPr sz="1000" spc="245" dirty="0">
                <a:solidFill>
                  <a:srgbClr val="000000"/>
                </a:solidFill>
                <a:latin typeface="Arial"/>
                <a:cs typeface="Arial"/>
              </a:rPr>
              <a:t> </a:t>
            </a:r>
            <a:r>
              <a:rPr sz="1000" dirty="0">
                <a:solidFill>
                  <a:srgbClr val="000000"/>
                </a:solidFill>
                <a:latin typeface="Arial"/>
                <a:cs typeface="Arial"/>
              </a:rPr>
              <a:t>e</a:t>
            </a:r>
            <a:r>
              <a:rPr sz="1000" spc="233" dirty="0">
                <a:solidFill>
                  <a:srgbClr val="000000"/>
                </a:solidFill>
                <a:latin typeface="Arial"/>
                <a:cs typeface="Arial"/>
              </a:rPr>
              <a:t> </a:t>
            </a:r>
            <a:r>
              <a:rPr sz="1000" dirty="0">
                <a:solidFill>
                  <a:srgbClr val="000000"/>
                </a:solidFill>
                <a:latin typeface="Arial"/>
                <a:cs typeface="Arial"/>
              </a:rPr>
              <a:t>se</a:t>
            </a:r>
            <a:r>
              <a:rPr sz="1000" spc="242" dirty="0">
                <a:solidFill>
                  <a:srgbClr val="000000"/>
                </a:solidFill>
                <a:latin typeface="Arial"/>
                <a:cs typeface="Arial"/>
              </a:rPr>
              <a:t> </a:t>
            </a:r>
            <a:r>
              <a:rPr sz="1000" dirty="0">
                <a:solidFill>
                  <a:srgbClr val="000000"/>
                </a:solidFill>
                <a:latin typeface="Arial"/>
                <a:cs typeface="Arial"/>
              </a:rPr>
              <a:t>torne</a:t>
            </a:r>
          </a:p>
          <a:p>
            <a:pPr marL="0" marR="0">
              <a:lnSpc>
                <a:spcPts val="1112"/>
              </a:lnSpc>
              <a:spcBef>
                <a:spcPts val="87"/>
              </a:spcBef>
              <a:spcAft>
                <a:spcPts val="0"/>
              </a:spcAft>
            </a:pPr>
            <a:r>
              <a:rPr sz="1000" dirty="0">
                <a:solidFill>
                  <a:srgbClr val="000000"/>
                </a:solidFill>
                <a:latin typeface="Arial"/>
                <a:cs typeface="Arial"/>
              </a:rPr>
              <a:t>instável, o que</a:t>
            </a:r>
            <a:r>
              <a:rPr sz="1000" spc="10" dirty="0">
                <a:solidFill>
                  <a:srgbClr val="000000"/>
                </a:solidFill>
                <a:latin typeface="Arial"/>
                <a:cs typeface="Arial"/>
              </a:rPr>
              <a:t> </a:t>
            </a:r>
            <a:r>
              <a:rPr sz="1000" dirty="0">
                <a:solidFill>
                  <a:srgbClr val="000000"/>
                </a:solidFill>
                <a:latin typeface="Arial"/>
                <a:cs typeface="Arial"/>
              </a:rPr>
              <a:t>não pode </a:t>
            </a:r>
            <a:r>
              <a:rPr sz="1000">
                <a:solidFill>
                  <a:srgbClr val="000000"/>
                </a:solidFill>
                <a:latin typeface="Arial"/>
                <a:cs typeface="Arial"/>
              </a:rPr>
              <a:t>ser </a:t>
            </a:r>
            <a:r>
              <a:rPr lang="pt-BR" sz="1000">
                <a:solidFill>
                  <a:srgbClr val="000000"/>
                </a:solidFill>
                <a:latin typeface="Arial"/>
                <a:cs typeface="Arial"/>
              </a:rPr>
              <a:t>totalmente </a:t>
            </a:r>
            <a:r>
              <a:rPr sz="1000">
                <a:solidFill>
                  <a:srgbClr val="000000"/>
                </a:solidFill>
                <a:latin typeface="Arial"/>
                <a:cs typeface="Arial"/>
              </a:rPr>
              <a:t>controlado </a:t>
            </a:r>
            <a:r>
              <a:rPr sz="1000" dirty="0">
                <a:solidFill>
                  <a:srgbClr val="000000"/>
                </a:solidFill>
                <a:latin typeface="Arial"/>
                <a:cs typeface="Arial"/>
              </a:rPr>
              <a:t>pelo</a:t>
            </a:r>
            <a:r>
              <a:rPr sz="1000" spc="20" dirty="0">
                <a:solidFill>
                  <a:srgbClr val="000000"/>
                </a:solidFill>
                <a:latin typeface="Arial"/>
                <a:cs typeface="Arial"/>
              </a:rPr>
              <a:t> </a:t>
            </a:r>
            <a:r>
              <a:rPr sz="1000" dirty="0">
                <a:solidFill>
                  <a:srgbClr val="000000"/>
                </a:solidFill>
                <a:latin typeface="Arial"/>
                <a:cs typeface="Arial"/>
              </a:rPr>
              <a:t>TCS.</a:t>
            </a:r>
          </a:p>
        </p:txBody>
      </p:sp>
      <p:sp>
        <p:nvSpPr>
          <p:cNvPr id="14" name="object 14"/>
          <p:cNvSpPr txBox="1"/>
          <p:nvPr/>
        </p:nvSpPr>
        <p:spPr>
          <a:xfrm>
            <a:off x="541020" y="4204458"/>
            <a:ext cx="3157575" cy="48452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Em</a:t>
            </a:r>
            <a:r>
              <a:rPr sz="1000" spc="119" dirty="0">
                <a:solidFill>
                  <a:srgbClr val="000000"/>
                </a:solidFill>
                <a:latin typeface="Arial"/>
                <a:cs typeface="Arial"/>
              </a:rPr>
              <a:t> </a:t>
            </a:r>
            <a:r>
              <a:rPr sz="1000" dirty="0">
                <a:solidFill>
                  <a:srgbClr val="000000"/>
                </a:solidFill>
                <a:latin typeface="Arial"/>
                <a:cs typeface="Arial"/>
              </a:rPr>
              <a:t>superfícies</a:t>
            </a:r>
            <a:r>
              <a:rPr sz="1000" spc="131" dirty="0">
                <a:solidFill>
                  <a:srgbClr val="000000"/>
                </a:solidFill>
                <a:latin typeface="Arial"/>
                <a:cs typeface="Arial"/>
              </a:rPr>
              <a:t> </a:t>
            </a:r>
            <a:r>
              <a:rPr sz="1000" dirty="0">
                <a:solidFill>
                  <a:srgbClr val="000000"/>
                </a:solidFill>
                <a:latin typeface="Arial"/>
                <a:cs typeface="Arial"/>
              </a:rPr>
              <a:t>muito</a:t>
            </a:r>
            <a:r>
              <a:rPr sz="1000" spc="113" dirty="0">
                <a:solidFill>
                  <a:srgbClr val="000000"/>
                </a:solidFill>
                <a:latin typeface="Arial"/>
                <a:cs typeface="Arial"/>
              </a:rPr>
              <a:t> </a:t>
            </a:r>
            <a:r>
              <a:rPr sz="1000" dirty="0">
                <a:solidFill>
                  <a:srgbClr val="000000"/>
                </a:solidFill>
                <a:latin typeface="Arial"/>
                <a:cs typeface="Arial"/>
              </a:rPr>
              <a:t>moles,</a:t>
            </a:r>
            <a:r>
              <a:rPr sz="1000" spc="112" dirty="0">
                <a:solidFill>
                  <a:srgbClr val="000000"/>
                </a:solidFill>
                <a:latin typeface="Arial"/>
                <a:cs typeface="Arial"/>
              </a:rPr>
              <a:t> </a:t>
            </a:r>
            <a:r>
              <a:rPr sz="1000" dirty="0">
                <a:solidFill>
                  <a:srgbClr val="000000"/>
                </a:solidFill>
                <a:latin typeface="Arial"/>
                <a:cs typeface="Arial"/>
              </a:rPr>
              <a:t>como</a:t>
            </a:r>
            <a:r>
              <a:rPr sz="1000" spc="115" dirty="0">
                <a:solidFill>
                  <a:srgbClr val="000000"/>
                </a:solidFill>
                <a:latin typeface="Arial"/>
                <a:cs typeface="Arial"/>
              </a:rPr>
              <a:t> </a:t>
            </a:r>
            <a:r>
              <a:rPr sz="1000" dirty="0">
                <a:solidFill>
                  <a:srgbClr val="000000"/>
                </a:solidFill>
                <a:latin typeface="Arial"/>
                <a:cs typeface="Arial"/>
              </a:rPr>
              <a:t>areia</a:t>
            </a:r>
            <a:r>
              <a:rPr sz="1000" spc="125" dirty="0">
                <a:solidFill>
                  <a:srgbClr val="000000"/>
                </a:solidFill>
                <a:latin typeface="Arial"/>
                <a:cs typeface="Arial"/>
              </a:rPr>
              <a:t> </a:t>
            </a:r>
            <a:r>
              <a:rPr sz="1000" dirty="0">
                <a:solidFill>
                  <a:srgbClr val="000000"/>
                </a:solidFill>
                <a:latin typeface="Arial"/>
                <a:cs typeface="Arial"/>
              </a:rPr>
              <a:t>ou</a:t>
            </a:r>
            <a:r>
              <a:rPr sz="1000" spc="114" dirty="0">
                <a:solidFill>
                  <a:srgbClr val="000000"/>
                </a:solidFill>
                <a:latin typeface="Arial"/>
                <a:cs typeface="Arial"/>
              </a:rPr>
              <a:t> </a:t>
            </a:r>
            <a:r>
              <a:rPr sz="1000" dirty="0">
                <a:solidFill>
                  <a:srgbClr val="000000"/>
                </a:solidFill>
                <a:latin typeface="Arial"/>
                <a:cs typeface="Arial"/>
              </a:rPr>
              <a:t>neve,</a:t>
            </a:r>
            <a:r>
              <a:rPr sz="1000" spc="113"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TCS</a:t>
            </a:r>
            <a:r>
              <a:rPr sz="1000" spc="52" dirty="0">
                <a:solidFill>
                  <a:srgbClr val="000000"/>
                </a:solidFill>
                <a:latin typeface="Arial"/>
                <a:cs typeface="Arial"/>
              </a:rPr>
              <a:t> </a:t>
            </a:r>
            <a:r>
              <a:rPr sz="1000" dirty="0">
                <a:solidFill>
                  <a:srgbClr val="000000"/>
                </a:solidFill>
                <a:latin typeface="Arial"/>
                <a:cs typeface="Arial"/>
              </a:rPr>
              <a:t>pode</a:t>
            </a:r>
            <a:r>
              <a:rPr sz="1000" spc="64" dirty="0">
                <a:solidFill>
                  <a:srgbClr val="000000"/>
                </a:solidFill>
                <a:latin typeface="Arial"/>
                <a:cs typeface="Arial"/>
              </a:rPr>
              <a:t> </a:t>
            </a:r>
            <a:r>
              <a:rPr sz="1000" dirty="0">
                <a:solidFill>
                  <a:srgbClr val="000000"/>
                </a:solidFill>
                <a:latin typeface="Arial"/>
                <a:cs typeface="Arial"/>
              </a:rPr>
              <a:t>diminuir</a:t>
            </a:r>
            <a:r>
              <a:rPr sz="1000" spc="58" dirty="0">
                <a:solidFill>
                  <a:srgbClr val="000000"/>
                </a:solidFill>
                <a:latin typeface="Arial"/>
                <a:cs typeface="Arial"/>
              </a:rPr>
              <a:t> </a:t>
            </a:r>
            <a:r>
              <a:rPr sz="1000" dirty="0">
                <a:solidFill>
                  <a:srgbClr val="000000"/>
                </a:solidFill>
                <a:latin typeface="Arial"/>
                <a:cs typeface="Arial"/>
              </a:rPr>
              <a:t>em</a:t>
            </a:r>
            <a:r>
              <a:rPr sz="1000" spc="58" dirty="0">
                <a:solidFill>
                  <a:srgbClr val="000000"/>
                </a:solidFill>
                <a:latin typeface="Arial"/>
                <a:cs typeface="Arial"/>
              </a:rPr>
              <a:t> </a:t>
            </a:r>
            <a:r>
              <a:rPr sz="1000" dirty="0">
                <a:solidFill>
                  <a:srgbClr val="000000"/>
                </a:solidFill>
                <a:latin typeface="Arial"/>
                <a:cs typeface="Arial"/>
              </a:rPr>
              <a:t>grande</a:t>
            </a:r>
            <a:r>
              <a:rPr sz="1000" spc="66" dirty="0">
                <a:solidFill>
                  <a:srgbClr val="000000"/>
                </a:solidFill>
                <a:latin typeface="Arial"/>
                <a:cs typeface="Arial"/>
              </a:rPr>
              <a:t> </a:t>
            </a:r>
            <a:r>
              <a:rPr sz="1000" dirty="0">
                <a:solidFill>
                  <a:srgbClr val="000000"/>
                </a:solidFill>
                <a:latin typeface="Arial"/>
                <a:cs typeface="Arial"/>
              </a:rPr>
              <a:t>medida</a:t>
            </a:r>
            <a:r>
              <a:rPr sz="1000" spc="66" dirty="0">
                <a:solidFill>
                  <a:srgbClr val="000000"/>
                </a:solidFill>
                <a:latin typeface="Arial"/>
                <a:cs typeface="Arial"/>
              </a:rPr>
              <a:t> </a:t>
            </a:r>
            <a:r>
              <a:rPr sz="1000" dirty="0">
                <a:solidFill>
                  <a:srgbClr val="000000"/>
                </a:solidFill>
                <a:latin typeface="Arial"/>
                <a:cs typeface="Arial"/>
              </a:rPr>
              <a:t>a</a:t>
            </a:r>
            <a:r>
              <a:rPr sz="1000" spc="52" dirty="0">
                <a:solidFill>
                  <a:srgbClr val="000000"/>
                </a:solidFill>
                <a:latin typeface="Arial"/>
                <a:cs typeface="Arial"/>
              </a:rPr>
              <a:t> </a:t>
            </a:r>
            <a:r>
              <a:rPr sz="1000" dirty="0">
                <a:solidFill>
                  <a:srgbClr val="000000"/>
                </a:solidFill>
                <a:latin typeface="Arial"/>
                <a:cs typeface="Arial"/>
              </a:rPr>
              <a:t>potência</a:t>
            </a:r>
            <a:r>
              <a:rPr sz="1000" spc="65" dirty="0">
                <a:solidFill>
                  <a:srgbClr val="000000"/>
                </a:solidFill>
                <a:latin typeface="Arial"/>
                <a:cs typeface="Arial"/>
              </a:rPr>
              <a:t> </a:t>
            </a:r>
            <a:r>
              <a:rPr sz="1000" dirty="0">
                <a:solidFill>
                  <a:srgbClr val="000000"/>
                </a:solidFill>
                <a:latin typeface="Arial"/>
                <a:cs typeface="Arial"/>
              </a:rPr>
              <a:t>na</a:t>
            </a:r>
          </a:p>
          <a:p>
            <a:pPr marL="0" marR="0">
              <a:lnSpc>
                <a:spcPts val="1112"/>
              </a:lnSpc>
              <a:spcBef>
                <a:spcPts val="89"/>
              </a:spcBef>
              <a:spcAft>
                <a:spcPts val="0"/>
              </a:spcAft>
            </a:pPr>
            <a:r>
              <a:rPr sz="1000" dirty="0">
                <a:solidFill>
                  <a:srgbClr val="000000"/>
                </a:solidFill>
                <a:latin typeface="Arial"/>
                <a:cs typeface="Arial"/>
              </a:rPr>
              <a:t>roda traseira e, até mesmo, fazer com se se detenha.</a:t>
            </a:r>
          </a:p>
        </p:txBody>
      </p:sp>
      <p:sp>
        <p:nvSpPr>
          <p:cNvPr id="15" name="object 1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591184"/>
            <a:ext cx="2317776"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Consumo de</a:t>
            </a:r>
            <a:r>
              <a:rPr sz="1400" b="1" spc="-12" dirty="0">
                <a:solidFill>
                  <a:srgbClr val="000000"/>
                </a:solidFill>
                <a:latin typeface="Arial"/>
                <a:cs typeface="Arial"/>
              </a:rPr>
              <a:t> </a:t>
            </a:r>
            <a:r>
              <a:rPr sz="1400" b="1" dirty="0">
                <a:solidFill>
                  <a:srgbClr val="000000"/>
                </a:solidFill>
                <a:latin typeface="Arial"/>
                <a:cs typeface="Arial"/>
              </a:rPr>
              <a:t>combustível</a:t>
            </a:r>
          </a:p>
        </p:txBody>
      </p:sp>
      <p:sp>
        <p:nvSpPr>
          <p:cNvPr id="5" name="object 5"/>
          <p:cNvSpPr txBox="1"/>
          <p:nvPr/>
        </p:nvSpPr>
        <p:spPr>
          <a:xfrm>
            <a:off x="4193413" y="601885"/>
            <a:ext cx="215968" cy="699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a:p>
            <a:pPr marL="0" marR="0">
              <a:lnSpc>
                <a:spcPts val="1005"/>
              </a:lnSpc>
              <a:spcBef>
                <a:spcPts val="3194"/>
              </a:spcBef>
              <a:spcAft>
                <a:spcPts val="0"/>
              </a:spcAft>
            </a:pPr>
            <a:r>
              <a:rPr sz="900" dirty="0">
                <a:solidFill>
                  <a:srgbClr val="000000"/>
                </a:solidFill>
                <a:latin typeface="KHWEOU+ArialMT"/>
                <a:cs typeface="KHWEOU+ArialMT"/>
              </a:rPr>
              <a:t>–</a:t>
            </a:r>
          </a:p>
        </p:txBody>
      </p:sp>
      <p:sp>
        <p:nvSpPr>
          <p:cNvPr id="6" name="object 6"/>
          <p:cNvSpPr txBox="1"/>
          <p:nvPr/>
        </p:nvSpPr>
        <p:spPr>
          <a:xfrm>
            <a:off x="4422013" y="601885"/>
            <a:ext cx="2749810"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15" dirty="0">
                <a:solidFill>
                  <a:srgbClr val="000000"/>
                </a:solidFill>
                <a:latin typeface="Arial"/>
                <a:cs typeface="Arial"/>
              </a:rPr>
              <a:t> </a:t>
            </a:r>
            <a:r>
              <a:rPr sz="900" dirty="0">
                <a:solidFill>
                  <a:srgbClr val="000000"/>
                </a:solidFill>
                <a:latin typeface="Arial"/>
                <a:cs typeface="Arial"/>
              </a:rPr>
              <a:t>caso</a:t>
            </a:r>
            <a:r>
              <a:rPr sz="900" spc="111"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que</a:t>
            </a:r>
            <a:r>
              <a:rPr sz="900" spc="123" dirty="0">
                <a:solidFill>
                  <a:srgbClr val="000000"/>
                </a:solidFill>
                <a:latin typeface="Arial"/>
                <a:cs typeface="Arial"/>
              </a:rPr>
              <a:t> </a:t>
            </a:r>
            <a:r>
              <a:rPr sz="900" dirty="0">
                <a:solidFill>
                  <a:srgbClr val="000000"/>
                </a:solidFill>
                <a:latin typeface="Arial"/>
                <a:cs typeface="Arial"/>
              </a:rPr>
              <a:t>a</a:t>
            </a:r>
            <a:r>
              <a:rPr sz="900" spc="112" dirty="0">
                <a:solidFill>
                  <a:srgbClr val="000000"/>
                </a:solidFill>
                <a:latin typeface="Arial"/>
                <a:cs typeface="Arial"/>
              </a:rPr>
              <a:t> </a:t>
            </a:r>
            <a:r>
              <a:rPr sz="900" dirty="0">
                <a:solidFill>
                  <a:srgbClr val="000000"/>
                </a:solidFill>
                <a:latin typeface="Arial"/>
                <a:cs typeface="Arial"/>
              </a:rPr>
              <a:t>pressão</a:t>
            </a:r>
            <a:r>
              <a:rPr sz="900" spc="112" dirty="0">
                <a:solidFill>
                  <a:srgbClr val="000000"/>
                </a:solidFill>
                <a:latin typeface="Arial"/>
                <a:cs typeface="Arial"/>
              </a:rPr>
              <a:t> </a:t>
            </a:r>
            <a:r>
              <a:rPr sz="900" dirty="0">
                <a:solidFill>
                  <a:srgbClr val="000000"/>
                </a:solidFill>
                <a:latin typeface="Arial"/>
                <a:cs typeface="Arial"/>
              </a:rPr>
              <a:t>dos</a:t>
            </a:r>
            <a:r>
              <a:rPr sz="900" spc="116" dirty="0">
                <a:solidFill>
                  <a:srgbClr val="000000"/>
                </a:solidFill>
                <a:latin typeface="Arial"/>
                <a:cs typeface="Arial"/>
              </a:rPr>
              <a:t> </a:t>
            </a:r>
            <a:r>
              <a:rPr sz="900" dirty="0">
                <a:solidFill>
                  <a:srgbClr val="000000"/>
                </a:solidFill>
                <a:latin typeface="Arial"/>
                <a:cs typeface="Arial"/>
              </a:rPr>
              <a:t>pneus</a:t>
            </a:r>
            <a:r>
              <a:rPr sz="900" spc="103" dirty="0">
                <a:solidFill>
                  <a:srgbClr val="000000"/>
                </a:solidFill>
                <a:latin typeface="Arial"/>
                <a:cs typeface="Arial"/>
              </a:rPr>
              <a:t> </a:t>
            </a:r>
            <a:r>
              <a:rPr sz="900" dirty="0">
                <a:solidFill>
                  <a:srgbClr val="000000"/>
                </a:solidFill>
                <a:latin typeface="Arial"/>
                <a:cs typeface="Arial"/>
              </a:rPr>
              <a:t>seja</a:t>
            </a:r>
            <a:r>
              <a:rPr sz="900" spc="112" dirty="0">
                <a:solidFill>
                  <a:srgbClr val="000000"/>
                </a:solidFill>
                <a:latin typeface="Arial"/>
                <a:cs typeface="Arial"/>
              </a:rPr>
              <a:t> </a:t>
            </a:r>
            <a:r>
              <a:rPr sz="900" dirty="0">
                <a:solidFill>
                  <a:srgbClr val="000000"/>
                </a:solidFill>
                <a:latin typeface="Arial"/>
                <a:cs typeface="Arial"/>
              </a:rPr>
              <a:t>baixa,</a:t>
            </a:r>
          </a:p>
          <a:p>
            <a:pPr marL="0" marR="0">
              <a:lnSpc>
                <a:spcPts val="1005"/>
              </a:lnSpc>
              <a:spcBef>
                <a:spcPts val="194"/>
              </a:spcBef>
              <a:spcAft>
                <a:spcPts val="0"/>
              </a:spcAft>
            </a:pPr>
            <a:r>
              <a:rPr sz="900" dirty="0">
                <a:solidFill>
                  <a:srgbClr val="000000"/>
                </a:solidFill>
                <a:latin typeface="Arial"/>
                <a:cs typeface="Arial"/>
              </a:rPr>
              <a:t>pode</a:t>
            </a:r>
            <a:r>
              <a:rPr sz="900" spc="625" dirty="0">
                <a:solidFill>
                  <a:srgbClr val="000000"/>
                </a:solidFill>
                <a:latin typeface="Arial"/>
                <a:cs typeface="Arial"/>
              </a:rPr>
              <a:t> </a:t>
            </a:r>
            <a:r>
              <a:rPr sz="900" dirty="0">
                <a:solidFill>
                  <a:srgbClr val="000000"/>
                </a:solidFill>
                <a:latin typeface="Arial"/>
                <a:cs typeface="Arial"/>
              </a:rPr>
              <a:t>aumentar</a:t>
            </a:r>
            <a:r>
              <a:rPr sz="900" spc="2016" dirty="0">
                <a:solidFill>
                  <a:srgbClr val="000000"/>
                </a:solidFill>
                <a:latin typeface="Arial"/>
                <a:cs typeface="Arial"/>
              </a:rPr>
              <a:t> </a:t>
            </a:r>
            <a:r>
              <a:rPr sz="900" dirty="0">
                <a:solidFill>
                  <a:srgbClr val="000000"/>
                </a:solidFill>
                <a:latin typeface="Arial"/>
                <a:cs typeface="Arial"/>
              </a:rPr>
              <a:t>resistência</a:t>
            </a:r>
            <a:r>
              <a:rPr sz="900" spc="2018" dirty="0">
                <a:solidFill>
                  <a:srgbClr val="000000"/>
                </a:solidFill>
                <a:latin typeface="Arial"/>
                <a:cs typeface="Arial"/>
              </a:rPr>
              <a:t> </a:t>
            </a:r>
            <a:r>
              <a:rPr sz="900" dirty="0">
                <a:solidFill>
                  <a:srgbClr val="000000"/>
                </a:solidFill>
                <a:latin typeface="Arial"/>
                <a:cs typeface="Arial"/>
              </a:rPr>
              <a:t>rodagem</a:t>
            </a:r>
          </a:p>
          <a:p>
            <a:pPr marL="0" marR="0">
              <a:lnSpc>
                <a:spcPts val="1005"/>
              </a:lnSpc>
              <a:spcBef>
                <a:spcPts val="194"/>
              </a:spcBef>
              <a:spcAft>
                <a:spcPts val="0"/>
              </a:spcAft>
            </a:pPr>
            <a:r>
              <a:rPr sz="900" dirty="0">
                <a:solidFill>
                  <a:srgbClr val="000000"/>
                </a:solidFill>
                <a:latin typeface="Arial"/>
                <a:cs typeface="Arial"/>
              </a:rPr>
              <a:t>aumentar</a:t>
            </a:r>
            <a:r>
              <a:rPr sz="900" spc="-11" dirty="0">
                <a:solidFill>
                  <a:srgbClr val="000000"/>
                </a:solidFill>
                <a:latin typeface="Arial"/>
                <a:cs typeface="Arial"/>
              </a:rPr>
              <a:t> </a:t>
            </a:r>
            <a:r>
              <a:rPr sz="900" dirty="0">
                <a:solidFill>
                  <a:srgbClr val="000000"/>
                </a:solidFill>
                <a:latin typeface="Arial"/>
                <a:cs typeface="Arial"/>
              </a:rPr>
              <a:t>o consumo de</a:t>
            </a:r>
            <a:r>
              <a:rPr sz="900" spc="-12" dirty="0">
                <a:solidFill>
                  <a:srgbClr val="000000"/>
                </a:solidFill>
                <a:latin typeface="Arial"/>
                <a:cs typeface="Arial"/>
              </a:rPr>
              <a:t> </a:t>
            </a:r>
            <a:r>
              <a:rPr sz="900" dirty="0">
                <a:solidFill>
                  <a:srgbClr val="000000"/>
                </a:solidFill>
                <a:latin typeface="Arial"/>
                <a:cs typeface="Arial"/>
              </a:rPr>
              <a:t>combustível.</a:t>
            </a:r>
          </a:p>
        </p:txBody>
      </p:sp>
      <p:sp>
        <p:nvSpPr>
          <p:cNvPr id="7" name="object 7"/>
          <p:cNvSpPr txBox="1"/>
          <p:nvPr/>
        </p:nvSpPr>
        <p:spPr>
          <a:xfrm>
            <a:off x="5383962" y="75428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p>
        </p:txBody>
      </p:sp>
      <p:sp>
        <p:nvSpPr>
          <p:cNvPr id="8" name="object 8"/>
          <p:cNvSpPr txBox="1"/>
          <p:nvPr/>
        </p:nvSpPr>
        <p:spPr>
          <a:xfrm>
            <a:off x="6216523" y="75428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à</a:t>
            </a:r>
          </a:p>
        </p:txBody>
      </p:sp>
      <p:sp>
        <p:nvSpPr>
          <p:cNvPr id="9" name="object 9"/>
          <p:cNvSpPr txBox="1"/>
          <p:nvPr/>
        </p:nvSpPr>
        <p:spPr>
          <a:xfrm>
            <a:off x="6954901" y="75428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a:t>
            </a:r>
          </a:p>
        </p:txBody>
      </p:sp>
      <p:sp>
        <p:nvSpPr>
          <p:cNvPr id="10" name="object 10"/>
          <p:cNvSpPr txBox="1"/>
          <p:nvPr/>
        </p:nvSpPr>
        <p:spPr>
          <a:xfrm>
            <a:off x="541020" y="888397"/>
            <a:ext cx="320571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As</a:t>
            </a:r>
            <a:r>
              <a:rPr sz="900" spc="318" dirty="0">
                <a:solidFill>
                  <a:srgbClr val="000000"/>
                </a:solidFill>
                <a:latin typeface="Arial"/>
                <a:cs typeface="Arial"/>
              </a:rPr>
              <a:t> </a:t>
            </a:r>
            <a:r>
              <a:rPr sz="900" dirty="0">
                <a:solidFill>
                  <a:srgbClr val="000000"/>
                </a:solidFill>
                <a:latin typeface="Arial"/>
                <a:cs typeface="Arial"/>
              </a:rPr>
              <a:t>seguintes</a:t>
            </a:r>
            <a:r>
              <a:rPr sz="900" spc="307" dirty="0">
                <a:solidFill>
                  <a:srgbClr val="000000"/>
                </a:solidFill>
                <a:latin typeface="Arial"/>
                <a:cs typeface="Arial"/>
              </a:rPr>
              <a:t> </a:t>
            </a:r>
            <a:r>
              <a:rPr sz="900" dirty="0">
                <a:solidFill>
                  <a:srgbClr val="000000"/>
                </a:solidFill>
                <a:latin typeface="Arial"/>
                <a:cs typeface="Arial"/>
              </a:rPr>
              <a:t>operações</a:t>
            </a:r>
            <a:r>
              <a:rPr sz="900" spc="307" dirty="0">
                <a:solidFill>
                  <a:srgbClr val="000000"/>
                </a:solidFill>
                <a:latin typeface="Arial"/>
                <a:cs typeface="Arial"/>
              </a:rPr>
              <a:t> </a:t>
            </a:r>
            <a:r>
              <a:rPr sz="900" dirty="0">
                <a:solidFill>
                  <a:srgbClr val="000000"/>
                </a:solidFill>
                <a:latin typeface="Arial"/>
                <a:cs typeface="Arial"/>
              </a:rPr>
              <a:t>podem</a:t>
            </a:r>
            <a:r>
              <a:rPr sz="900" spc="309" dirty="0">
                <a:solidFill>
                  <a:srgbClr val="000000"/>
                </a:solidFill>
                <a:latin typeface="Arial"/>
                <a:cs typeface="Arial"/>
              </a:rPr>
              <a:t> </a:t>
            </a:r>
            <a:r>
              <a:rPr sz="900" dirty="0">
                <a:solidFill>
                  <a:srgbClr val="000000"/>
                </a:solidFill>
                <a:latin typeface="Arial"/>
                <a:cs typeface="Arial"/>
              </a:rPr>
              <a:t>diminuir</a:t>
            </a:r>
            <a:r>
              <a:rPr sz="900" spc="301" dirty="0">
                <a:solidFill>
                  <a:srgbClr val="000000"/>
                </a:solidFill>
                <a:latin typeface="Arial"/>
                <a:cs typeface="Arial"/>
              </a:rPr>
              <a:t> </a:t>
            </a:r>
            <a:r>
              <a:rPr sz="900" dirty="0">
                <a:solidFill>
                  <a:srgbClr val="000000"/>
                </a:solidFill>
                <a:latin typeface="Arial"/>
                <a:cs typeface="Arial"/>
              </a:rPr>
              <a:t>o</a:t>
            </a:r>
            <a:r>
              <a:rPr sz="900" spc="303" dirty="0">
                <a:solidFill>
                  <a:srgbClr val="000000"/>
                </a:solidFill>
                <a:latin typeface="Arial"/>
                <a:cs typeface="Arial"/>
              </a:rPr>
              <a:t> </a:t>
            </a:r>
            <a:r>
              <a:rPr sz="900" dirty="0">
                <a:solidFill>
                  <a:srgbClr val="000000"/>
                </a:solidFill>
                <a:latin typeface="Arial"/>
                <a:cs typeface="Arial"/>
              </a:rPr>
              <a:t>consumo</a:t>
            </a:r>
            <a:r>
              <a:rPr sz="900" spc="303"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combustível com uma condução correta:</a:t>
            </a:r>
          </a:p>
        </p:txBody>
      </p:sp>
      <p:sp>
        <p:nvSpPr>
          <p:cNvPr id="11" name="object 11"/>
          <p:cNvSpPr txBox="1"/>
          <p:nvPr/>
        </p:nvSpPr>
        <p:spPr>
          <a:xfrm>
            <a:off x="4422013" y="1135285"/>
            <a:ext cx="274908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É</a:t>
            </a:r>
            <a:r>
              <a:rPr sz="900" spc="481" dirty="0">
                <a:solidFill>
                  <a:srgbClr val="000000"/>
                </a:solidFill>
                <a:latin typeface="Arial"/>
                <a:cs typeface="Arial"/>
              </a:rPr>
              <a:t> </a:t>
            </a:r>
            <a:r>
              <a:rPr sz="900" dirty="0">
                <a:solidFill>
                  <a:srgbClr val="000000"/>
                </a:solidFill>
                <a:latin typeface="Arial"/>
                <a:cs typeface="Arial"/>
              </a:rPr>
              <a:t>importante</a:t>
            </a:r>
            <a:r>
              <a:rPr sz="900" spc="471" dirty="0">
                <a:solidFill>
                  <a:srgbClr val="000000"/>
                </a:solidFill>
                <a:latin typeface="Arial"/>
                <a:cs typeface="Arial"/>
              </a:rPr>
              <a:t> </a:t>
            </a:r>
            <a:r>
              <a:rPr sz="900" dirty="0">
                <a:solidFill>
                  <a:srgbClr val="000000"/>
                </a:solidFill>
                <a:latin typeface="Arial"/>
                <a:cs typeface="Arial"/>
              </a:rPr>
              <a:t>seguir</a:t>
            </a:r>
            <a:r>
              <a:rPr sz="900" spc="480" dirty="0">
                <a:solidFill>
                  <a:srgbClr val="000000"/>
                </a:solidFill>
                <a:latin typeface="Arial"/>
                <a:cs typeface="Arial"/>
              </a:rPr>
              <a:t> </a:t>
            </a:r>
            <a:r>
              <a:rPr sz="900" dirty="0">
                <a:solidFill>
                  <a:srgbClr val="000000"/>
                </a:solidFill>
                <a:latin typeface="Arial"/>
                <a:cs typeface="Arial"/>
              </a:rPr>
              <a:t>estritamente</a:t>
            </a:r>
            <a:r>
              <a:rPr sz="900" spc="484" dirty="0">
                <a:solidFill>
                  <a:srgbClr val="000000"/>
                </a:solidFill>
                <a:latin typeface="Arial"/>
                <a:cs typeface="Arial"/>
              </a:rPr>
              <a:t> </a:t>
            </a:r>
            <a:r>
              <a:rPr sz="900" dirty="0">
                <a:solidFill>
                  <a:srgbClr val="000000"/>
                </a:solidFill>
                <a:latin typeface="Arial"/>
                <a:cs typeface="Arial"/>
              </a:rPr>
              <a:t>o</a:t>
            </a:r>
            <a:r>
              <a:rPr sz="900" spc="483" dirty="0">
                <a:solidFill>
                  <a:srgbClr val="000000"/>
                </a:solidFill>
                <a:latin typeface="Arial"/>
                <a:cs typeface="Arial"/>
              </a:rPr>
              <a:t> </a:t>
            </a:r>
            <a:r>
              <a:rPr sz="900" dirty="0">
                <a:solidFill>
                  <a:srgbClr val="000000"/>
                </a:solidFill>
                <a:latin typeface="Arial"/>
                <a:cs typeface="Arial"/>
              </a:rPr>
              <a:t>Plano</a:t>
            </a:r>
            <a:r>
              <a:rPr sz="900" spc="484"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Manutenção para poupar combustível.</a:t>
            </a:r>
          </a:p>
        </p:txBody>
      </p:sp>
      <p:sp>
        <p:nvSpPr>
          <p:cNvPr id="12" name="object 12"/>
          <p:cNvSpPr txBox="1"/>
          <p:nvPr/>
        </p:nvSpPr>
        <p:spPr>
          <a:xfrm>
            <a:off x="769924" y="1269397"/>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p:txBody>
      </p:sp>
      <p:sp>
        <p:nvSpPr>
          <p:cNvPr id="13" name="object 13"/>
          <p:cNvSpPr txBox="1"/>
          <p:nvPr/>
        </p:nvSpPr>
        <p:spPr>
          <a:xfrm>
            <a:off x="998524" y="1269397"/>
            <a:ext cx="2749182" cy="6233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361" dirty="0">
                <a:solidFill>
                  <a:srgbClr val="000000"/>
                </a:solidFill>
                <a:latin typeface="Arial"/>
                <a:cs typeface="Arial"/>
              </a:rPr>
              <a:t> </a:t>
            </a:r>
            <a:r>
              <a:rPr sz="900" dirty="0">
                <a:solidFill>
                  <a:srgbClr val="000000"/>
                </a:solidFill>
                <a:latin typeface="Arial"/>
                <a:cs typeface="Arial"/>
              </a:rPr>
              <a:t>condução</a:t>
            </a:r>
            <a:r>
              <a:rPr sz="900" spc="352" dirty="0">
                <a:solidFill>
                  <a:srgbClr val="000000"/>
                </a:solidFill>
                <a:latin typeface="Arial"/>
                <a:cs typeface="Arial"/>
              </a:rPr>
              <a:t> </a:t>
            </a:r>
            <a:r>
              <a:rPr sz="900" dirty="0">
                <a:solidFill>
                  <a:srgbClr val="000000"/>
                </a:solidFill>
                <a:latin typeface="Arial"/>
                <a:cs typeface="Arial"/>
              </a:rPr>
              <a:t>deverá</a:t>
            </a:r>
            <a:r>
              <a:rPr sz="900" spc="352" dirty="0">
                <a:solidFill>
                  <a:srgbClr val="000000"/>
                </a:solidFill>
                <a:latin typeface="Arial"/>
                <a:cs typeface="Arial"/>
              </a:rPr>
              <a:t> </a:t>
            </a:r>
            <a:r>
              <a:rPr sz="900" dirty="0">
                <a:solidFill>
                  <a:srgbClr val="000000"/>
                </a:solidFill>
                <a:latin typeface="Arial"/>
                <a:cs typeface="Arial"/>
              </a:rPr>
              <a:t>ser</a:t>
            </a:r>
            <a:r>
              <a:rPr sz="900" spc="345" dirty="0">
                <a:solidFill>
                  <a:srgbClr val="000000"/>
                </a:solidFill>
                <a:latin typeface="Arial"/>
                <a:cs typeface="Arial"/>
              </a:rPr>
              <a:t> </a:t>
            </a:r>
            <a:r>
              <a:rPr sz="900" dirty="0">
                <a:solidFill>
                  <a:srgbClr val="000000"/>
                </a:solidFill>
                <a:latin typeface="Arial"/>
                <a:cs typeface="Arial"/>
              </a:rPr>
              <a:t>suave,</a:t>
            </a:r>
            <a:r>
              <a:rPr sz="900" spc="350" dirty="0">
                <a:solidFill>
                  <a:srgbClr val="000000"/>
                </a:solidFill>
                <a:latin typeface="Arial"/>
                <a:cs typeface="Arial"/>
              </a:rPr>
              <a:t> </a:t>
            </a:r>
            <a:r>
              <a:rPr sz="900" dirty="0">
                <a:solidFill>
                  <a:srgbClr val="000000"/>
                </a:solidFill>
                <a:latin typeface="Arial"/>
                <a:cs typeface="Arial"/>
              </a:rPr>
              <a:t>estável</a:t>
            </a:r>
            <a:r>
              <a:rPr sz="900" spc="353" dirty="0">
                <a:solidFill>
                  <a:srgbClr val="000000"/>
                </a:solidFill>
                <a:latin typeface="Arial"/>
                <a:cs typeface="Arial"/>
              </a:rPr>
              <a:t> </a:t>
            </a:r>
            <a:r>
              <a:rPr sz="900" dirty="0">
                <a:solidFill>
                  <a:srgbClr val="000000"/>
                </a:solidFill>
                <a:latin typeface="Arial"/>
                <a:cs typeface="Arial"/>
              </a:rPr>
              <a:t>e</a:t>
            </a:r>
            <a:r>
              <a:rPr sz="900" spc="364" dirty="0">
                <a:solidFill>
                  <a:srgbClr val="000000"/>
                </a:solidFill>
                <a:latin typeface="Arial"/>
                <a:cs typeface="Arial"/>
              </a:rPr>
              <a:t> </a:t>
            </a:r>
            <a:r>
              <a:rPr sz="900" dirty="0">
                <a:solidFill>
                  <a:srgbClr val="000000"/>
                </a:solidFill>
                <a:latin typeface="Arial"/>
                <a:cs typeface="Arial"/>
              </a:rPr>
              <a:t>sem</a:t>
            </a:r>
          </a:p>
          <a:p>
            <a:pPr marL="0" marR="0">
              <a:lnSpc>
                <a:spcPts val="1005"/>
              </a:lnSpc>
              <a:spcBef>
                <a:spcPts val="197"/>
              </a:spcBef>
              <a:spcAft>
                <a:spcPts val="0"/>
              </a:spcAft>
            </a:pPr>
            <a:r>
              <a:rPr sz="900" dirty="0">
                <a:solidFill>
                  <a:srgbClr val="000000"/>
                </a:solidFill>
                <a:latin typeface="Arial"/>
                <a:cs typeface="Arial"/>
              </a:rPr>
              <a:t>travagens</a:t>
            </a:r>
            <a:r>
              <a:rPr sz="900" spc="763" dirty="0">
                <a:solidFill>
                  <a:srgbClr val="000000"/>
                </a:solidFill>
                <a:latin typeface="Arial"/>
                <a:cs typeface="Arial"/>
              </a:rPr>
              <a:t> </a:t>
            </a:r>
            <a:r>
              <a:rPr sz="900" dirty="0">
                <a:solidFill>
                  <a:srgbClr val="000000"/>
                </a:solidFill>
                <a:latin typeface="Arial"/>
                <a:cs typeface="Arial"/>
              </a:rPr>
              <a:t>bruscas,</a:t>
            </a:r>
            <a:r>
              <a:rPr sz="900" spc="759" dirty="0">
                <a:solidFill>
                  <a:srgbClr val="000000"/>
                </a:solidFill>
                <a:latin typeface="Arial"/>
                <a:cs typeface="Arial"/>
              </a:rPr>
              <a:t> </a:t>
            </a:r>
            <a:r>
              <a:rPr sz="900" dirty="0">
                <a:solidFill>
                  <a:srgbClr val="000000"/>
                </a:solidFill>
                <a:latin typeface="Arial"/>
                <a:cs typeface="Arial"/>
              </a:rPr>
              <a:t>dentro</a:t>
            </a:r>
            <a:r>
              <a:rPr sz="900" spc="751" dirty="0">
                <a:solidFill>
                  <a:srgbClr val="000000"/>
                </a:solidFill>
                <a:latin typeface="Arial"/>
                <a:cs typeface="Arial"/>
              </a:rPr>
              <a:t> </a:t>
            </a:r>
            <a:r>
              <a:rPr sz="900" dirty="0">
                <a:solidFill>
                  <a:srgbClr val="000000"/>
                </a:solidFill>
                <a:latin typeface="Arial"/>
                <a:cs typeface="Arial"/>
              </a:rPr>
              <a:t>do</a:t>
            </a:r>
            <a:r>
              <a:rPr sz="900" spc="757" dirty="0">
                <a:solidFill>
                  <a:srgbClr val="000000"/>
                </a:solidFill>
                <a:latin typeface="Arial"/>
                <a:cs typeface="Arial"/>
              </a:rPr>
              <a:t> </a:t>
            </a:r>
            <a:r>
              <a:rPr sz="900" dirty="0">
                <a:solidFill>
                  <a:srgbClr val="000000"/>
                </a:solidFill>
                <a:latin typeface="Arial"/>
                <a:cs typeface="Arial"/>
              </a:rPr>
              <a:t>possível;</a:t>
            </a:r>
            <a:r>
              <a:rPr sz="900" spc="758" dirty="0">
                <a:solidFill>
                  <a:srgbClr val="000000"/>
                </a:solidFill>
                <a:latin typeface="Arial"/>
                <a:cs typeface="Arial"/>
              </a:rPr>
              <a:t> </a:t>
            </a:r>
            <a:r>
              <a:rPr sz="900" dirty="0">
                <a:solidFill>
                  <a:srgbClr val="000000"/>
                </a:solidFill>
                <a:latin typeface="Arial"/>
                <a:cs typeface="Arial"/>
              </a:rPr>
              <a:t>as</a:t>
            </a:r>
          </a:p>
          <a:p>
            <a:pPr marL="0" marR="0">
              <a:lnSpc>
                <a:spcPts val="1005"/>
              </a:lnSpc>
              <a:spcBef>
                <a:spcPts val="194"/>
              </a:spcBef>
              <a:spcAft>
                <a:spcPts val="0"/>
              </a:spcAft>
            </a:pPr>
            <a:r>
              <a:rPr sz="900" dirty="0">
                <a:solidFill>
                  <a:srgbClr val="000000"/>
                </a:solidFill>
                <a:latin typeface="Arial"/>
                <a:cs typeface="Arial"/>
              </a:rPr>
              <a:t>recuperações</a:t>
            </a:r>
            <a:r>
              <a:rPr sz="900" spc="31" dirty="0">
                <a:solidFill>
                  <a:srgbClr val="000000"/>
                </a:solidFill>
                <a:latin typeface="Arial"/>
                <a:cs typeface="Arial"/>
              </a:rPr>
              <a:t> </a:t>
            </a:r>
            <a:r>
              <a:rPr sz="900" dirty="0">
                <a:solidFill>
                  <a:srgbClr val="000000"/>
                </a:solidFill>
                <a:latin typeface="Arial"/>
                <a:cs typeface="Arial"/>
              </a:rPr>
              <a:t>e</a:t>
            </a:r>
            <a:r>
              <a:rPr sz="900" spc="17" dirty="0">
                <a:solidFill>
                  <a:srgbClr val="000000"/>
                </a:solidFill>
                <a:latin typeface="Arial"/>
                <a:cs typeface="Arial"/>
              </a:rPr>
              <a:t> </a:t>
            </a:r>
            <a:r>
              <a:rPr sz="900" dirty="0">
                <a:solidFill>
                  <a:srgbClr val="000000"/>
                </a:solidFill>
                <a:latin typeface="Arial"/>
                <a:cs typeface="Arial"/>
              </a:rPr>
              <a:t>acelerações</a:t>
            </a:r>
            <a:r>
              <a:rPr sz="900" spc="20" dirty="0">
                <a:solidFill>
                  <a:srgbClr val="000000"/>
                </a:solidFill>
                <a:latin typeface="Arial"/>
                <a:cs typeface="Arial"/>
              </a:rPr>
              <a:t> </a:t>
            </a:r>
            <a:r>
              <a:rPr sz="900" dirty="0">
                <a:solidFill>
                  <a:srgbClr val="000000"/>
                </a:solidFill>
                <a:latin typeface="Arial"/>
                <a:cs typeface="Arial"/>
              </a:rPr>
              <a:t>podem</a:t>
            </a:r>
            <a:r>
              <a:rPr sz="900" spc="20" dirty="0">
                <a:solidFill>
                  <a:srgbClr val="000000"/>
                </a:solidFill>
                <a:latin typeface="Arial"/>
                <a:cs typeface="Arial"/>
              </a:rPr>
              <a:t> </a:t>
            </a:r>
            <a:r>
              <a:rPr sz="900" dirty="0">
                <a:solidFill>
                  <a:srgbClr val="000000"/>
                </a:solidFill>
                <a:latin typeface="Arial"/>
                <a:cs typeface="Arial"/>
              </a:rPr>
              <a:t>consumir</a:t>
            </a:r>
            <a:r>
              <a:rPr sz="900" spc="26" dirty="0">
                <a:solidFill>
                  <a:srgbClr val="000000"/>
                </a:solidFill>
                <a:latin typeface="Arial"/>
                <a:cs typeface="Arial"/>
              </a:rPr>
              <a:t> </a:t>
            </a:r>
            <a:r>
              <a:rPr sz="900" dirty="0">
                <a:solidFill>
                  <a:srgbClr val="000000"/>
                </a:solidFill>
                <a:latin typeface="Arial"/>
                <a:cs typeface="Arial"/>
              </a:rPr>
              <a:t>mais</a:t>
            </a:r>
          </a:p>
          <a:p>
            <a:pPr marL="0" marR="0">
              <a:lnSpc>
                <a:spcPts val="1005"/>
              </a:lnSpc>
              <a:spcBef>
                <a:spcPts val="194"/>
              </a:spcBef>
              <a:spcAft>
                <a:spcPts val="0"/>
              </a:spcAft>
            </a:pPr>
            <a:r>
              <a:rPr sz="900" dirty="0">
                <a:solidFill>
                  <a:srgbClr val="000000"/>
                </a:solidFill>
                <a:latin typeface="Arial"/>
                <a:cs typeface="Arial"/>
              </a:rPr>
              <a:t>combustível.</a:t>
            </a:r>
          </a:p>
        </p:txBody>
      </p:sp>
      <p:sp>
        <p:nvSpPr>
          <p:cNvPr id="14" name="object 14"/>
          <p:cNvSpPr txBox="1"/>
          <p:nvPr/>
        </p:nvSpPr>
        <p:spPr>
          <a:xfrm>
            <a:off x="3964559" y="1516666"/>
            <a:ext cx="3207645" cy="7753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458" dirty="0">
                <a:solidFill>
                  <a:srgbClr val="000000"/>
                </a:solidFill>
                <a:latin typeface="Arial"/>
                <a:cs typeface="Arial"/>
              </a:rPr>
              <a:t> </a:t>
            </a:r>
            <a:r>
              <a:rPr sz="900" dirty="0">
                <a:solidFill>
                  <a:srgbClr val="000000"/>
                </a:solidFill>
                <a:latin typeface="Arial"/>
                <a:cs typeface="Arial"/>
              </a:rPr>
              <a:t>seguir</a:t>
            </a:r>
            <a:r>
              <a:rPr sz="900" spc="456" dirty="0">
                <a:solidFill>
                  <a:srgbClr val="000000"/>
                </a:solidFill>
                <a:latin typeface="Arial"/>
                <a:cs typeface="Arial"/>
              </a:rPr>
              <a:t> </a:t>
            </a:r>
            <a:r>
              <a:rPr sz="900" dirty="0">
                <a:solidFill>
                  <a:srgbClr val="000000"/>
                </a:solidFill>
                <a:latin typeface="Arial"/>
                <a:cs typeface="Arial"/>
              </a:rPr>
              <a:t>os</a:t>
            </a:r>
            <a:r>
              <a:rPr sz="900" spc="471" dirty="0">
                <a:solidFill>
                  <a:srgbClr val="000000"/>
                </a:solidFill>
                <a:latin typeface="Arial"/>
                <a:cs typeface="Arial"/>
              </a:rPr>
              <a:t> </a:t>
            </a:r>
            <a:r>
              <a:rPr sz="900" dirty="0">
                <a:solidFill>
                  <a:srgbClr val="000000"/>
                </a:solidFill>
                <a:latin typeface="Arial"/>
                <a:cs typeface="Arial"/>
              </a:rPr>
              <a:t>conselhos</a:t>
            </a:r>
            <a:r>
              <a:rPr sz="900" spc="464" dirty="0">
                <a:solidFill>
                  <a:srgbClr val="000000"/>
                </a:solidFill>
                <a:latin typeface="Arial"/>
                <a:cs typeface="Arial"/>
              </a:rPr>
              <a:t> </a:t>
            </a:r>
            <a:r>
              <a:rPr sz="900" dirty="0">
                <a:solidFill>
                  <a:srgbClr val="000000"/>
                </a:solidFill>
                <a:latin typeface="Arial"/>
                <a:cs typeface="Arial"/>
              </a:rPr>
              <a:t>anteriores,</a:t>
            </a:r>
            <a:r>
              <a:rPr sz="900" spc="446" dirty="0">
                <a:solidFill>
                  <a:srgbClr val="000000"/>
                </a:solidFill>
                <a:latin typeface="Arial"/>
                <a:cs typeface="Arial"/>
              </a:rPr>
              <a:t> </a:t>
            </a:r>
            <a:r>
              <a:rPr sz="900" dirty="0">
                <a:solidFill>
                  <a:srgbClr val="000000"/>
                </a:solidFill>
                <a:latin typeface="Arial"/>
                <a:cs typeface="Arial"/>
              </a:rPr>
              <a:t>pode</a:t>
            </a:r>
            <a:r>
              <a:rPr sz="900" spc="461" dirty="0">
                <a:solidFill>
                  <a:srgbClr val="000000"/>
                </a:solidFill>
                <a:latin typeface="Arial"/>
                <a:cs typeface="Arial"/>
              </a:rPr>
              <a:t> </a:t>
            </a:r>
            <a:r>
              <a:rPr sz="900" dirty="0">
                <a:solidFill>
                  <a:srgbClr val="000000"/>
                </a:solidFill>
                <a:latin typeface="Arial"/>
                <a:cs typeface="Arial"/>
              </a:rPr>
              <a:t>aumentar</a:t>
            </a:r>
            <a:r>
              <a:rPr sz="900" spc="458"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autonomia</a:t>
            </a:r>
            <a:r>
              <a:rPr sz="900" spc="219" dirty="0">
                <a:solidFill>
                  <a:srgbClr val="000000"/>
                </a:solidFill>
                <a:latin typeface="Arial"/>
                <a:cs typeface="Arial"/>
              </a:rPr>
              <a:t> </a:t>
            </a:r>
            <a:r>
              <a:rPr sz="900" dirty="0">
                <a:solidFill>
                  <a:srgbClr val="000000"/>
                </a:solidFill>
                <a:latin typeface="Arial"/>
                <a:cs typeface="Arial"/>
              </a:rPr>
              <a:t>da</a:t>
            </a:r>
            <a:r>
              <a:rPr sz="900" spc="216" dirty="0">
                <a:solidFill>
                  <a:srgbClr val="000000"/>
                </a:solidFill>
                <a:latin typeface="Arial"/>
                <a:cs typeface="Arial"/>
              </a:rPr>
              <a:t> </a:t>
            </a:r>
            <a:r>
              <a:rPr sz="900" dirty="0">
                <a:solidFill>
                  <a:srgbClr val="000000"/>
                </a:solidFill>
                <a:latin typeface="Arial"/>
                <a:cs typeface="Arial"/>
              </a:rPr>
              <a:t>scooter</a:t>
            </a:r>
            <a:r>
              <a:rPr sz="900" spc="204" dirty="0">
                <a:solidFill>
                  <a:srgbClr val="000000"/>
                </a:solidFill>
                <a:latin typeface="Arial"/>
                <a:cs typeface="Arial"/>
              </a:rPr>
              <a:t> </a:t>
            </a:r>
            <a:r>
              <a:rPr sz="900" dirty="0">
                <a:solidFill>
                  <a:srgbClr val="000000"/>
                </a:solidFill>
                <a:latin typeface="Arial"/>
                <a:cs typeface="Arial"/>
              </a:rPr>
              <a:t>e</a:t>
            </a:r>
            <a:r>
              <a:rPr sz="900" spc="208" dirty="0">
                <a:solidFill>
                  <a:srgbClr val="000000"/>
                </a:solidFill>
                <a:latin typeface="Arial"/>
                <a:cs typeface="Arial"/>
              </a:rPr>
              <a:t> </a:t>
            </a:r>
            <a:r>
              <a:rPr sz="900" dirty="0">
                <a:solidFill>
                  <a:srgbClr val="000000"/>
                </a:solidFill>
                <a:latin typeface="Arial"/>
                <a:cs typeface="Arial"/>
              </a:rPr>
              <a:t>desfrutar</a:t>
            </a:r>
            <a:r>
              <a:rPr sz="900" spc="206" dirty="0">
                <a:solidFill>
                  <a:srgbClr val="000000"/>
                </a:solidFill>
                <a:latin typeface="Arial"/>
                <a:cs typeface="Arial"/>
              </a:rPr>
              <a:t> </a:t>
            </a:r>
            <a:r>
              <a:rPr sz="900" dirty="0">
                <a:solidFill>
                  <a:srgbClr val="000000"/>
                </a:solidFill>
                <a:latin typeface="Arial"/>
                <a:cs typeface="Arial"/>
              </a:rPr>
              <a:t>mais</a:t>
            </a:r>
            <a:r>
              <a:rPr sz="900" spc="210" dirty="0">
                <a:solidFill>
                  <a:srgbClr val="000000"/>
                </a:solidFill>
                <a:latin typeface="Arial"/>
                <a:cs typeface="Arial"/>
              </a:rPr>
              <a:t> </a:t>
            </a:r>
            <a:r>
              <a:rPr sz="900" dirty="0">
                <a:solidFill>
                  <a:srgbClr val="000000"/>
                </a:solidFill>
                <a:latin typeface="Arial"/>
                <a:cs typeface="Arial"/>
              </a:rPr>
              <a:t>da</a:t>
            </a:r>
            <a:r>
              <a:rPr sz="900" spc="205" dirty="0">
                <a:solidFill>
                  <a:srgbClr val="000000"/>
                </a:solidFill>
                <a:latin typeface="Arial"/>
                <a:cs typeface="Arial"/>
              </a:rPr>
              <a:t> </a:t>
            </a:r>
            <a:r>
              <a:rPr sz="900" dirty="0">
                <a:solidFill>
                  <a:srgbClr val="000000"/>
                </a:solidFill>
                <a:latin typeface="Arial"/>
                <a:cs typeface="Arial"/>
              </a:rPr>
              <a:t>condução.</a:t>
            </a:r>
            <a:r>
              <a:rPr sz="900" spc="207" dirty="0">
                <a:solidFill>
                  <a:srgbClr val="000000"/>
                </a:solidFill>
                <a:latin typeface="Arial"/>
                <a:cs typeface="Arial"/>
              </a:rPr>
              <a:t> </a:t>
            </a:r>
            <a:r>
              <a:rPr sz="900" dirty="0">
                <a:solidFill>
                  <a:srgbClr val="000000"/>
                </a:solidFill>
                <a:latin typeface="Arial"/>
                <a:cs typeface="Arial"/>
              </a:rPr>
              <a:t>Se</a:t>
            </a:r>
          </a:p>
          <a:p>
            <a:pPr marL="0" marR="0">
              <a:lnSpc>
                <a:spcPts val="1005"/>
              </a:lnSpc>
              <a:spcBef>
                <a:spcPts val="194"/>
              </a:spcBef>
              <a:spcAft>
                <a:spcPts val="0"/>
              </a:spcAft>
            </a:pPr>
            <a:r>
              <a:rPr sz="900" dirty="0">
                <a:solidFill>
                  <a:srgbClr val="000000"/>
                </a:solidFill>
                <a:latin typeface="Arial"/>
                <a:cs typeface="Arial"/>
              </a:rPr>
              <a:t>acelerar</a:t>
            </a:r>
            <a:r>
              <a:rPr sz="900" spc="492" dirty="0">
                <a:solidFill>
                  <a:srgbClr val="000000"/>
                </a:solidFill>
                <a:latin typeface="Arial"/>
                <a:cs typeface="Arial"/>
              </a:rPr>
              <a:t> </a:t>
            </a:r>
            <a:r>
              <a:rPr sz="900" dirty="0">
                <a:solidFill>
                  <a:srgbClr val="000000"/>
                </a:solidFill>
                <a:latin typeface="Arial"/>
                <a:cs typeface="Arial"/>
              </a:rPr>
              <a:t>ou</a:t>
            </a:r>
            <a:r>
              <a:rPr sz="900" spc="492" dirty="0">
                <a:solidFill>
                  <a:srgbClr val="000000"/>
                </a:solidFill>
                <a:latin typeface="Arial"/>
                <a:cs typeface="Arial"/>
              </a:rPr>
              <a:t> </a:t>
            </a:r>
            <a:r>
              <a:rPr sz="900" dirty="0">
                <a:solidFill>
                  <a:srgbClr val="000000"/>
                </a:solidFill>
                <a:latin typeface="Arial"/>
                <a:cs typeface="Arial"/>
              </a:rPr>
              <a:t>desacelerar</a:t>
            </a:r>
            <a:r>
              <a:rPr sz="900" spc="506" dirty="0">
                <a:solidFill>
                  <a:srgbClr val="000000"/>
                </a:solidFill>
                <a:latin typeface="Arial"/>
                <a:cs typeface="Arial"/>
              </a:rPr>
              <a:t> </a:t>
            </a:r>
            <a:r>
              <a:rPr sz="900" dirty="0">
                <a:solidFill>
                  <a:srgbClr val="000000"/>
                </a:solidFill>
                <a:latin typeface="Arial"/>
                <a:cs typeface="Arial"/>
              </a:rPr>
              <a:t>bruscamente,</a:t>
            </a:r>
            <a:r>
              <a:rPr sz="900" spc="494" dirty="0">
                <a:solidFill>
                  <a:srgbClr val="000000"/>
                </a:solidFill>
                <a:latin typeface="Arial"/>
                <a:cs typeface="Arial"/>
              </a:rPr>
              <a:t> </a:t>
            </a:r>
            <a:r>
              <a:rPr sz="900" dirty="0">
                <a:solidFill>
                  <a:srgbClr val="000000"/>
                </a:solidFill>
                <a:latin typeface="Arial"/>
                <a:cs typeface="Arial"/>
              </a:rPr>
              <a:t>o</a:t>
            </a:r>
            <a:r>
              <a:rPr sz="900" spc="496" dirty="0">
                <a:solidFill>
                  <a:srgbClr val="000000"/>
                </a:solidFill>
                <a:latin typeface="Arial"/>
                <a:cs typeface="Arial"/>
              </a:rPr>
              <a:t> </a:t>
            </a:r>
            <a:r>
              <a:rPr sz="900" dirty="0">
                <a:solidFill>
                  <a:srgbClr val="000000"/>
                </a:solidFill>
                <a:latin typeface="Arial"/>
                <a:cs typeface="Arial"/>
              </a:rPr>
              <a:t>consumo</a:t>
            </a:r>
            <a:r>
              <a:rPr sz="900" spc="496"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combustível</a:t>
            </a:r>
            <a:r>
              <a:rPr sz="900" spc="124" dirty="0">
                <a:solidFill>
                  <a:srgbClr val="000000"/>
                </a:solidFill>
                <a:latin typeface="Arial"/>
                <a:cs typeface="Arial"/>
              </a:rPr>
              <a:t> </a:t>
            </a:r>
            <a:r>
              <a:rPr sz="900" dirty="0">
                <a:solidFill>
                  <a:srgbClr val="000000"/>
                </a:solidFill>
                <a:latin typeface="Arial"/>
                <a:cs typeface="Arial"/>
              </a:rPr>
              <a:t>aumenta</a:t>
            </a:r>
            <a:r>
              <a:rPr sz="900" spc="115" dirty="0">
                <a:solidFill>
                  <a:srgbClr val="000000"/>
                </a:solidFill>
                <a:latin typeface="Arial"/>
                <a:cs typeface="Arial"/>
              </a:rPr>
              <a:t> </a:t>
            </a:r>
            <a:r>
              <a:rPr sz="900" dirty="0">
                <a:solidFill>
                  <a:srgbClr val="000000"/>
                </a:solidFill>
                <a:latin typeface="Arial"/>
                <a:cs typeface="Arial"/>
              </a:rPr>
              <a:t>em</a:t>
            </a:r>
            <a:r>
              <a:rPr sz="900" spc="134" dirty="0">
                <a:solidFill>
                  <a:srgbClr val="000000"/>
                </a:solidFill>
                <a:latin typeface="Arial"/>
                <a:cs typeface="Arial"/>
              </a:rPr>
              <a:t> </a:t>
            </a:r>
            <a:r>
              <a:rPr sz="900" dirty="0">
                <a:solidFill>
                  <a:srgbClr val="000000"/>
                </a:solidFill>
                <a:latin typeface="Arial"/>
                <a:cs typeface="Arial"/>
              </a:rPr>
              <a:t>comparação</a:t>
            </a:r>
            <a:r>
              <a:rPr sz="900" spc="113" dirty="0">
                <a:solidFill>
                  <a:srgbClr val="000000"/>
                </a:solidFill>
                <a:latin typeface="Arial"/>
                <a:cs typeface="Arial"/>
              </a:rPr>
              <a:t> </a:t>
            </a:r>
            <a:r>
              <a:rPr sz="900" dirty="0">
                <a:solidFill>
                  <a:srgbClr val="000000"/>
                </a:solidFill>
                <a:latin typeface="Arial"/>
                <a:cs typeface="Arial"/>
              </a:rPr>
              <a:t>com</a:t>
            </a:r>
            <a:r>
              <a:rPr sz="900" spc="116" dirty="0">
                <a:solidFill>
                  <a:srgbClr val="000000"/>
                </a:solidFill>
                <a:latin typeface="Arial"/>
                <a:cs typeface="Arial"/>
              </a:rPr>
              <a:t> </a:t>
            </a:r>
            <a:r>
              <a:rPr sz="900" dirty="0">
                <a:solidFill>
                  <a:srgbClr val="000000"/>
                </a:solidFill>
                <a:latin typeface="Arial"/>
                <a:cs typeface="Arial"/>
              </a:rPr>
              <a:t>uma</a:t>
            </a:r>
            <a:r>
              <a:rPr sz="900" spc="113" dirty="0">
                <a:solidFill>
                  <a:srgbClr val="000000"/>
                </a:solidFill>
                <a:latin typeface="Arial"/>
                <a:cs typeface="Arial"/>
              </a:rPr>
              <a:t> </a:t>
            </a:r>
            <a:r>
              <a:rPr sz="900" dirty="0">
                <a:solidFill>
                  <a:srgbClr val="000000"/>
                </a:solidFill>
                <a:latin typeface="Arial"/>
                <a:cs typeface="Arial"/>
              </a:rPr>
              <a:t>condução</a:t>
            </a:r>
          </a:p>
          <a:p>
            <a:pPr marL="0" marR="0">
              <a:lnSpc>
                <a:spcPts val="1005"/>
              </a:lnSpc>
              <a:spcBef>
                <a:spcPts val="194"/>
              </a:spcBef>
              <a:spcAft>
                <a:spcPts val="0"/>
              </a:spcAft>
            </a:pPr>
            <a:r>
              <a:rPr sz="900" dirty="0">
                <a:solidFill>
                  <a:srgbClr val="000000"/>
                </a:solidFill>
                <a:latin typeface="Arial"/>
                <a:cs typeface="Arial"/>
              </a:rPr>
              <a:t>estável</a:t>
            </a:r>
            <a:r>
              <a:rPr sz="900" spc="-10" dirty="0">
                <a:solidFill>
                  <a:srgbClr val="000000"/>
                </a:solidFill>
                <a:latin typeface="Arial"/>
                <a:cs typeface="Arial"/>
              </a:rPr>
              <a:t> </a:t>
            </a:r>
            <a:r>
              <a:rPr sz="900" dirty="0">
                <a:solidFill>
                  <a:srgbClr val="000000"/>
                </a:solidFill>
                <a:latin typeface="Arial"/>
                <a:cs typeface="Arial"/>
              </a:rPr>
              <a:t>e suave.</a:t>
            </a:r>
          </a:p>
        </p:txBody>
      </p:sp>
      <p:sp>
        <p:nvSpPr>
          <p:cNvPr id="15" name="object 15"/>
          <p:cNvSpPr txBox="1"/>
          <p:nvPr/>
        </p:nvSpPr>
        <p:spPr>
          <a:xfrm>
            <a:off x="769924" y="1955578"/>
            <a:ext cx="215968" cy="6994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a:p>
            <a:pPr marL="0" marR="0">
              <a:lnSpc>
                <a:spcPts val="1005"/>
              </a:lnSpc>
              <a:spcBef>
                <a:spcPts val="3196"/>
              </a:spcBef>
              <a:spcAft>
                <a:spcPts val="0"/>
              </a:spcAft>
            </a:pPr>
            <a:r>
              <a:rPr sz="900" dirty="0">
                <a:solidFill>
                  <a:srgbClr val="000000"/>
                </a:solidFill>
                <a:latin typeface="KHWEOU+ArialMT"/>
                <a:cs typeface="KHWEOU+ArialMT"/>
              </a:rPr>
              <a:t>–</a:t>
            </a:r>
          </a:p>
        </p:txBody>
      </p:sp>
      <p:sp>
        <p:nvSpPr>
          <p:cNvPr id="16" name="object 16"/>
          <p:cNvSpPr txBox="1"/>
          <p:nvPr/>
        </p:nvSpPr>
        <p:spPr>
          <a:xfrm>
            <a:off x="998524" y="1955578"/>
            <a:ext cx="2748839"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60" dirty="0">
                <a:solidFill>
                  <a:srgbClr val="000000"/>
                </a:solidFill>
                <a:latin typeface="Arial"/>
                <a:cs typeface="Arial"/>
              </a:rPr>
              <a:t> </a:t>
            </a:r>
            <a:r>
              <a:rPr sz="900" dirty="0">
                <a:solidFill>
                  <a:srgbClr val="000000"/>
                </a:solidFill>
                <a:latin typeface="Arial"/>
                <a:cs typeface="Arial"/>
              </a:rPr>
              <a:t>condução</a:t>
            </a:r>
            <a:r>
              <a:rPr sz="900" spc="64" dirty="0">
                <a:solidFill>
                  <a:srgbClr val="000000"/>
                </a:solidFill>
                <a:latin typeface="Arial"/>
                <a:cs typeface="Arial"/>
              </a:rPr>
              <a:t> </a:t>
            </a:r>
            <a:r>
              <a:rPr sz="900" dirty="0">
                <a:solidFill>
                  <a:srgbClr val="000000"/>
                </a:solidFill>
                <a:latin typeface="Arial"/>
                <a:cs typeface="Arial"/>
              </a:rPr>
              <a:t>urbana</a:t>
            </a:r>
            <a:r>
              <a:rPr sz="900" spc="51" dirty="0">
                <a:solidFill>
                  <a:srgbClr val="000000"/>
                </a:solidFill>
                <a:latin typeface="Arial"/>
                <a:cs typeface="Arial"/>
              </a:rPr>
              <a:t> </a:t>
            </a:r>
            <a:r>
              <a:rPr sz="900" dirty="0">
                <a:solidFill>
                  <a:srgbClr val="000000"/>
                </a:solidFill>
                <a:latin typeface="Arial"/>
                <a:cs typeface="Arial"/>
              </a:rPr>
              <a:t>não</a:t>
            </a:r>
            <a:r>
              <a:rPr sz="900" spc="49" dirty="0">
                <a:solidFill>
                  <a:srgbClr val="000000"/>
                </a:solidFill>
                <a:latin typeface="Arial"/>
                <a:cs typeface="Arial"/>
              </a:rPr>
              <a:t> </a:t>
            </a:r>
            <a:r>
              <a:rPr sz="900" dirty="0">
                <a:solidFill>
                  <a:srgbClr val="000000"/>
                </a:solidFill>
                <a:latin typeface="Arial"/>
                <a:cs typeface="Arial"/>
              </a:rPr>
              <a:t>é</a:t>
            </a:r>
            <a:r>
              <a:rPr sz="900" spc="64"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ideal</a:t>
            </a:r>
            <a:r>
              <a:rPr sz="900" spc="52" dirty="0">
                <a:solidFill>
                  <a:srgbClr val="000000"/>
                </a:solidFill>
                <a:latin typeface="Arial"/>
                <a:cs typeface="Arial"/>
              </a:rPr>
              <a:t> </a:t>
            </a:r>
            <a:r>
              <a:rPr sz="900" dirty="0">
                <a:solidFill>
                  <a:srgbClr val="000000"/>
                </a:solidFill>
                <a:latin typeface="Arial"/>
                <a:cs typeface="Arial"/>
              </a:rPr>
              <a:t>para</a:t>
            </a:r>
            <a:r>
              <a:rPr sz="900" spc="62" dirty="0">
                <a:solidFill>
                  <a:srgbClr val="000000"/>
                </a:solidFill>
                <a:latin typeface="Arial"/>
                <a:cs typeface="Arial"/>
              </a:rPr>
              <a:t> </a:t>
            </a:r>
            <a:r>
              <a:rPr sz="900" dirty="0">
                <a:solidFill>
                  <a:srgbClr val="000000"/>
                </a:solidFill>
                <a:latin typeface="Arial"/>
                <a:cs typeface="Arial"/>
              </a:rPr>
              <a:t>o</a:t>
            </a:r>
            <a:r>
              <a:rPr sz="900" spc="52" dirty="0">
                <a:solidFill>
                  <a:srgbClr val="000000"/>
                </a:solidFill>
                <a:latin typeface="Arial"/>
                <a:cs typeface="Arial"/>
              </a:rPr>
              <a:t> </a:t>
            </a:r>
            <a:r>
              <a:rPr sz="900" dirty="0">
                <a:solidFill>
                  <a:srgbClr val="000000"/>
                </a:solidFill>
                <a:latin typeface="Arial"/>
                <a:cs typeface="Arial"/>
              </a:rPr>
              <a:t>consumo</a:t>
            </a:r>
          </a:p>
          <a:p>
            <a:pPr marL="0" marR="0">
              <a:lnSpc>
                <a:spcPts val="1005"/>
              </a:lnSpc>
              <a:spcBef>
                <a:spcPts val="194"/>
              </a:spcBef>
              <a:spcAft>
                <a:spcPts val="0"/>
              </a:spcAft>
            </a:pPr>
            <a:r>
              <a:rPr sz="900" dirty="0">
                <a:solidFill>
                  <a:srgbClr val="000000"/>
                </a:solidFill>
                <a:latin typeface="Arial"/>
                <a:cs typeface="Arial"/>
              </a:rPr>
              <a:t>de</a:t>
            </a:r>
            <a:r>
              <a:rPr sz="900" spc="505" dirty="0">
                <a:solidFill>
                  <a:srgbClr val="000000"/>
                </a:solidFill>
                <a:latin typeface="Arial"/>
                <a:cs typeface="Arial"/>
              </a:rPr>
              <a:t> </a:t>
            </a:r>
            <a:r>
              <a:rPr sz="900" dirty="0">
                <a:solidFill>
                  <a:srgbClr val="000000"/>
                </a:solidFill>
                <a:latin typeface="Arial"/>
                <a:cs typeface="Arial"/>
              </a:rPr>
              <a:t>combustível,</a:t>
            </a:r>
            <a:r>
              <a:rPr sz="900" spc="507" dirty="0">
                <a:solidFill>
                  <a:srgbClr val="000000"/>
                </a:solidFill>
                <a:latin typeface="Arial"/>
                <a:cs typeface="Arial"/>
              </a:rPr>
              <a:t> </a:t>
            </a:r>
            <a:r>
              <a:rPr sz="900" dirty="0">
                <a:solidFill>
                  <a:srgbClr val="000000"/>
                </a:solidFill>
                <a:latin typeface="Arial"/>
                <a:cs typeface="Arial"/>
              </a:rPr>
              <a:t>pois</a:t>
            </a:r>
            <a:r>
              <a:rPr sz="900" spc="511" dirty="0">
                <a:solidFill>
                  <a:srgbClr val="000000"/>
                </a:solidFill>
                <a:latin typeface="Arial"/>
                <a:cs typeface="Arial"/>
              </a:rPr>
              <a:t> </a:t>
            </a:r>
            <a:r>
              <a:rPr sz="900" dirty="0">
                <a:solidFill>
                  <a:srgbClr val="000000"/>
                </a:solidFill>
                <a:latin typeface="Arial"/>
                <a:cs typeface="Arial"/>
              </a:rPr>
              <a:t>as</a:t>
            </a:r>
            <a:r>
              <a:rPr sz="900" spc="508" dirty="0">
                <a:solidFill>
                  <a:srgbClr val="000000"/>
                </a:solidFill>
                <a:latin typeface="Arial"/>
                <a:cs typeface="Arial"/>
              </a:rPr>
              <a:t> </a:t>
            </a:r>
            <a:r>
              <a:rPr sz="900" dirty="0">
                <a:solidFill>
                  <a:srgbClr val="000000"/>
                </a:solidFill>
                <a:latin typeface="Arial"/>
                <a:cs typeface="Arial"/>
              </a:rPr>
              <a:t>paragens</a:t>
            </a:r>
            <a:r>
              <a:rPr sz="900" spc="511" dirty="0">
                <a:solidFill>
                  <a:srgbClr val="000000"/>
                </a:solidFill>
                <a:latin typeface="Arial"/>
                <a:cs typeface="Arial"/>
              </a:rPr>
              <a:t> </a:t>
            </a:r>
            <a:r>
              <a:rPr sz="900" dirty="0">
                <a:solidFill>
                  <a:srgbClr val="000000"/>
                </a:solidFill>
                <a:latin typeface="Arial"/>
                <a:cs typeface="Arial"/>
              </a:rPr>
              <a:t>frequentes</a:t>
            </a:r>
          </a:p>
          <a:p>
            <a:pPr marL="0" marR="0">
              <a:lnSpc>
                <a:spcPts val="1005"/>
              </a:lnSpc>
              <a:spcBef>
                <a:spcPts val="194"/>
              </a:spcBef>
              <a:spcAft>
                <a:spcPts val="0"/>
              </a:spcAft>
            </a:pPr>
            <a:r>
              <a:rPr sz="900" dirty="0">
                <a:solidFill>
                  <a:srgbClr val="000000"/>
                </a:solidFill>
                <a:latin typeface="Arial"/>
                <a:cs typeface="Arial"/>
              </a:rPr>
              <a:t>significam arranques frequentes do</a:t>
            </a:r>
            <a:r>
              <a:rPr sz="900" spc="28" dirty="0">
                <a:solidFill>
                  <a:srgbClr val="000000"/>
                </a:solidFill>
                <a:latin typeface="Arial"/>
                <a:cs typeface="Arial"/>
              </a:rPr>
              <a:t> </a:t>
            </a:r>
            <a:r>
              <a:rPr sz="900" dirty="0">
                <a:solidFill>
                  <a:srgbClr val="000000"/>
                </a:solidFill>
                <a:latin typeface="Arial"/>
                <a:cs typeface="Arial"/>
              </a:rPr>
              <a:t>motor.</a:t>
            </a:r>
          </a:p>
        </p:txBody>
      </p:sp>
      <p:sp>
        <p:nvSpPr>
          <p:cNvPr id="17" name="object 17"/>
          <p:cNvSpPr txBox="1"/>
          <p:nvPr/>
        </p:nvSpPr>
        <p:spPr>
          <a:xfrm>
            <a:off x="998524" y="2489232"/>
            <a:ext cx="2750227"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44" dirty="0">
                <a:solidFill>
                  <a:srgbClr val="000000"/>
                </a:solidFill>
                <a:latin typeface="Arial"/>
                <a:cs typeface="Arial"/>
              </a:rPr>
              <a:t> </a:t>
            </a:r>
            <a:r>
              <a:rPr sz="900" dirty="0">
                <a:solidFill>
                  <a:srgbClr val="000000"/>
                </a:solidFill>
                <a:latin typeface="Arial"/>
                <a:cs typeface="Arial"/>
              </a:rPr>
              <a:t>consumo</a:t>
            </a:r>
            <a:r>
              <a:rPr sz="900" spc="39" dirty="0">
                <a:solidFill>
                  <a:srgbClr val="000000"/>
                </a:solidFill>
                <a:latin typeface="Arial"/>
                <a:cs typeface="Arial"/>
              </a:rPr>
              <a:t> </a:t>
            </a:r>
            <a:r>
              <a:rPr sz="900" dirty="0">
                <a:solidFill>
                  <a:srgbClr val="000000"/>
                </a:solidFill>
                <a:latin typeface="Arial"/>
                <a:cs typeface="Arial"/>
              </a:rPr>
              <a:t>ideal</a:t>
            </a:r>
            <a:r>
              <a:rPr sz="900" spc="40" dirty="0">
                <a:solidFill>
                  <a:srgbClr val="000000"/>
                </a:solidFill>
                <a:latin typeface="Arial"/>
                <a:cs typeface="Arial"/>
              </a:rPr>
              <a:t> </a:t>
            </a:r>
            <a:r>
              <a:rPr sz="900" dirty="0">
                <a:solidFill>
                  <a:srgbClr val="000000"/>
                </a:solidFill>
                <a:latin typeface="Arial"/>
                <a:cs typeface="Arial"/>
              </a:rPr>
              <a:t>deste</a:t>
            </a:r>
            <a:r>
              <a:rPr sz="900" spc="42" dirty="0">
                <a:solidFill>
                  <a:srgbClr val="000000"/>
                </a:solidFill>
                <a:latin typeface="Arial"/>
                <a:cs typeface="Arial"/>
              </a:rPr>
              <a:t> </a:t>
            </a:r>
            <a:r>
              <a:rPr sz="900" dirty="0">
                <a:solidFill>
                  <a:srgbClr val="000000"/>
                </a:solidFill>
                <a:latin typeface="Arial"/>
                <a:cs typeface="Arial"/>
              </a:rPr>
              <a:t>motor</a:t>
            </a:r>
            <a:r>
              <a:rPr sz="900" spc="37" dirty="0">
                <a:solidFill>
                  <a:srgbClr val="000000"/>
                </a:solidFill>
                <a:latin typeface="Arial"/>
                <a:cs typeface="Arial"/>
              </a:rPr>
              <a:t> </a:t>
            </a:r>
            <a:r>
              <a:rPr sz="900" dirty="0">
                <a:solidFill>
                  <a:srgbClr val="000000"/>
                </a:solidFill>
                <a:latin typeface="Arial"/>
                <a:cs typeface="Arial"/>
              </a:rPr>
              <a:t>é</a:t>
            </a:r>
            <a:r>
              <a:rPr sz="900" spc="51" dirty="0">
                <a:solidFill>
                  <a:srgbClr val="000000"/>
                </a:solidFill>
                <a:latin typeface="Arial"/>
                <a:cs typeface="Arial"/>
              </a:rPr>
              <a:t> </a:t>
            </a:r>
            <a:r>
              <a:rPr sz="900" dirty="0">
                <a:solidFill>
                  <a:srgbClr val="000000"/>
                </a:solidFill>
                <a:latin typeface="Arial"/>
                <a:cs typeface="Arial"/>
              </a:rPr>
              <a:t>conseguido</a:t>
            </a:r>
            <a:r>
              <a:rPr sz="900" spc="41"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4"/>
              </a:spcBef>
              <a:spcAft>
                <a:spcPts val="0"/>
              </a:spcAft>
            </a:pPr>
            <a:r>
              <a:rPr sz="900">
                <a:solidFill>
                  <a:srgbClr val="000000"/>
                </a:solidFill>
                <a:latin typeface="Arial"/>
                <a:cs typeface="Arial"/>
              </a:rPr>
              <a:t>velocidade</a:t>
            </a:r>
            <a:r>
              <a:rPr sz="900" spc="135">
                <a:solidFill>
                  <a:srgbClr val="000000"/>
                </a:solidFill>
                <a:latin typeface="Arial"/>
                <a:cs typeface="Arial"/>
              </a:rPr>
              <a:t> </a:t>
            </a:r>
            <a:r>
              <a:rPr sz="900">
                <a:solidFill>
                  <a:srgbClr val="000000"/>
                </a:solidFill>
                <a:latin typeface="Arial"/>
                <a:cs typeface="Arial"/>
              </a:rPr>
              <a:t>econ</a:t>
            </a:r>
            <a:r>
              <a:rPr lang="pt-BR" sz="900">
                <a:solidFill>
                  <a:srgbClr val="000000"/>
                </a:solidFill>
                <a:latin typeface="Arial"/>
                <a:cs typeface="Arial"/>
              </a:rPr>
              <a:t>ô</a:t>
            </a:r>
            <a:r>
              <a:rPr sz="900">
                <a:solidFill>
                  <a:srgbClr val="000000"/>
                </a:solidFill>
                <a:latin typeface="Arial"/>
                <a:cs typeface="Arial"/>
              </a:rPr>
              <a:t>mica</a:t>
            </a:r>
            <a:r>
              <a:rPr sz="900" spc="124">
                <a:solidFill>
                  <a:srgbClr val="000000"/>
                </a:solidFill>
                <a:latin typeface="Arial"/>
                <a:cs typeface="Arial"/>
              </a:rPr>
              <a:t> </a:t>
            </a:r>
            <a:r>
              <a:rPr sz="900" dirty="0">
                <a:solidFill>
                  <a:srgbClr val="000000"/>
                </a:solidFill>
                <a:latin typeface="Arial"/>
                <a:cs typeface="Arial"/>
              </a:rPr>
              <a:t>de</a:t>
            </a:r>
            <a:r>
              <a:rPr sz="900" spc="133" dirty="0">
                <a:solidFill>
                  <a:srgbClr val="000000"/>
                </a:solidFill>
                <a:latin typeface="Arial"/>
                <a:cs typeface="Arial"/>
              </a:rPr>
              <a:t> </a:t>
            </a:r>
            <a:r>
              <a:rPr sz="900" dirty="0">
                <a:solidFill>
                  <a:srgbClr val="000000"/>
                </a:solidFill>
                <a:latin typeface="Arial"/>
                <a:cs typeface="Arial"/>
              </a:rPr>
              <a:t>50</a:t>
            </a:r>
            <a:r>
              <a:rPr sz="900" spc="121" dirty="0">
                <a:solidFill>
                  <a:srgbClr val="000000"/>
                </a:solidFill>
                <a:latin typeface="Arial"/>
                <a:cs typeface="Arial"/>
              </a:rPr>
              <a:t> </a:t>
            </a:r>
            <a:r>
              <a:rPr sz="900">
                <a:solidFill>
                  <a:srgbClr val="000000"/>
                </a:solidFill>
                <a:latin typeface="Arial"/>
                <a:cs typeface="Arial"/>
              </a:rPr>
              <a:t>km/</a:t>
            </a:r>
            <a:r>
              <a:rPr lang="pt-BR" sz="900">
                <a:solidFill>
                  <a:srgbClr val="000000"/>
                </a:solidFill>
                <a:latin typeface="Arial"/>
                <a:cs typeface="Arial"/>
              </a:rPr>
              <a:t>h</a:t>
            </a:r>
            <a:r>
              <a:rPr sz="900">
                <a:solidFill>
                  <a:srgbClr val="000000"/>
                </a:solidFill>
                <a:latin typeface="Arial"/>
                <a:cs typeface="Arial"/>
              </a:rPr>
              <a:t>.</a:t>
            </a:r>
            <a:r>
              <a:rPr sz="900" spc="133">
                <a:solidFill>
                  <a:srgbClr val="000000"/>
                </a:solidFill>
                <a:latin typeface="Arial"/>
                <a:cs typeface="Arial"/>
              </a:rPr>
              <a:t> </a:t>
            </a:r>
            <a:r>
              <a:rPr sz="900" dirty="0">
                <a:solidFill>
                  <a:srgbClr val="000000"/>
                </a:solidFill>
                <a:latin typeface="Arial"/>
                <a:cs typeface="Arial"/>
              </a:rPr>
              <a:t>Se</a:t>
            </a:r>
            <a:r>
              <a:rPr sz="900" spc="136" dirty="0">
                <a:solidFill>
                  <a:srgbClr val="000000"/>
                </a:solidFill>
                <a:latin typeface="Arial"/>
                <a:cs typeface="Arial"/>
              </a:rPr>
              <a:t> </a:t>
            </a:r>
            <a:r>
              <a:rPr sz="900" dirty="0">
                <a:solidFill>
                  <a:srgbClr val="000000"/>
                </a:solidFill>
                <a:latin typeface="Arial"/>
                <a:cs typeface="Arial"/>
              </a:rPr>
              <a:t>aumentar</a:t>
            </a:r>
            <a:r>
              <a:rPr sz="900" spc="134"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velocidade</a:t>
            </a:r>
            <a:r>
              <a:rPr sz="900" spc="135" dirty="0">
                <a:solidFill>
                  <a:srgbClr val="000000"/>
                </a:solidFill>
                <a:latin typeface="Arial"/>
                <a:cs typeface="Arial"/>
              </a:rPr>
              <a:t> </a:t>
            </a:r>
            <a:r>
              <a:rPr sz="900" dirty="0">
                <a:solidFill>
                  <a:srgbClr val="000000"/>
                </a:solidFill>
                <a:latin typeface="Arial"/>
                <a:cs typeface="Arial"/>
              </a:rPr>
              <a:t>de</a:t>
            </a:r>
            <a:r>
              <a:rPr sz="900" spc="144" dirty="0">
                <a:solidFill>
                  <a:srgbClr val="000000"/>
                </a:solidFill>
                <a:latin typeface="Arial"/>
                <a:cs typeface="Arial"/>
              </a:rPr>
              <a:t> </a:t>
            </a:r>
            <a:r>
              <a:rPr sz="900" dirty="0">
                <a:solidFill>
                  <a:srgbClr val="000000"/>
                </a:solidFill>
                <a:latin typeface="Arial"/>
                <a:cs typeface="Arial"/>
              </a:rPr>
              <a:t>60</a:t>
            </a:r>
            <a:r>
              <a:rPr sz="900" spc="133" dirty="0">
                <a:solidFill>
                  <a:srgbClr val="000000"/>
                </a:solidFill>
                <a:latin typeface="Arial"/>
                <a:cs typeface="Arial"/>
              </a:rPr>
              <a:t> </a:t>
            </a:r>
            <a:r>
              <a:rPr sz="900" dirty="0">
                <a:solidFill>
                  <a:srgbClr val="000000"/>
                </a:solidFill>
                <a:latin typeface="Arial"/>
                <a:cs typeface="Arial"/>
              </a:rPr>
              <a:t>para</a:t>
            </a:r>
            <a:r>
              <a:rPr sz="900" spc="134" dirty="0">
                <a:solidFill>
                  <a:srgbClr val="000000"/>
                </a:solidFill>
                <a:latin typeface="Arial"/>
                <a:cs typeface="Arial"/>
              </a:rPr>
              <a:t> </a:t>
            </a:r>
            <a:r>
              <a:rPr sz="900" dirty="0">
                <a:solidFill>
                  <a:srgbClr val="000000"/>
                </a:solidFill>
                <a:latin typeface="Arial"/>
                <a:cs typeface="Arial"/>
              </a:rPr>
              <a:t>90</a:t>
            </a:r>
            <a:r>
              <a:rPr sz="900" spc="144" dirty="0">
                <a:solidFill>
                  <a:srgbClr val="000000"/>
                </a:solidFill>
                <a:latin typeface="Arial"/>
                <a:cs typeface="Arial"/>
              </a:rPr>
              <a:t> </a:t>
            </a:r>
            <a:r>
              <a:rPr sz="900" dirty="0">
                <a:solidFill>
                  <a:srgbClr val="000000"/>
                </a:solidFill>
                <a:latin typeface="Arial"/>
                <a:cs typeface="Arial"/>
              </a:rPr>
              <a:t>km/h</a:t>
            </a:r>
            <a:r>
              <a:rPr sz="900" spc="138" dirty="0">
                <a:solidFill>
                  <a:srgbClr val="000000"/>
                </a:solidFill>
                <a:latin typeface="Arial"/>
                <a:cs typeface="Arial"/>
              </a:rPr>
              <a:t> </a:t>
            </a:r>
            <a:r>
              <a:rPr sz="900" dirty="0">
                <a:solidFill>
                  <a:srgbClr val="000000"/>
                </a:solidFill>
                <a:latin typeface="Arial"/>
                <a:cs typeface="Arial"/>
              </a:rPr>
              <a:t>pode</a:t>
            </a:r>
            <a:r>
              <a:rPr sz="900" spc="133" dirty="0">
                <a:solidFill>
                  <a:srgbClr val="000000"/>
                </a:solidFill>
                <a:latin typeface="Arial"/>
                <a:cs typeface="Arial"/>
              </a:rPr>
              <a:t> </a:t>
            </a:r>
            <a:r>
              <a:rPr sz="900" dirty="0">
                <a:solidFill>
                  <a:srgbClr val="000000"/>
                </a:solidFill>
                <a:latin typeface="Arial"/>
                <a:cs typeface="Arial"/>
              </a:rPr>
              <a:t>aumentar</a:t>
            </a:r>
            <a:r>
              <a:rPr sz="900" spc="12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consumo de</a:t>
            </a:r>
            <a:r>
              <a:rPr sz="900" spc="-12" dirty="0">
                <a:solidFill>
                  <a:srgbClr val="000000"/>
                </a:solidFill>
                <a:latin typeface="Arial"/>
                <a:cs typeface="Arial"/>
              </a:rPr>
              <a:t> </a:t>
            </a:r>
            <a:r>
              <a:rPr sz="900" dirty="0">
                <a:solidFill>
                  <a:srgbClr val="000000"/>
                </a:solidFill>
                <a:latin typeface="Arial"/>
                <a:cs typeface="Arial"/>
              </a:rPr>
              <a:t>combustível em cerca de</a:t>
            </a:r>
            <a:r>
              <a:rPr sz="900" spc="18" dirty="0">
                <a:solidFill>
                  <a:srgbClr val="000000"/>
                </a:solidFill>
                <a:latin typeface="Arial"/>
                <a:cs typeface="Arial"/>
              </a:rPr>
              <a:t> </a:t>
            </a:r>
            <a:r>
              <a:rPr sz="900" dirty="0">
                <a:solidFill>
                  <a:srgbClr val="000000"/>
                </a:solidFill>
                <a:latin typeface="Arial"/>
                <a:cs typeface="Arial"/>
              </a:rPr>
              <a:t>86%.</a:t>
            </a:r>
          </a:p>
        </p:txBody>
      </p:sp>
      <p:sp>
        <p:nvSpPr>
          <p:cNvPr id="18" name="object 18"/>
          <p:cNvSpPr txBox="1"/>
          <p:nvPr/>
        </p:nvSpPr>
        <p:spPr>
          <a:xfrm>
            <a:off x="769924" y="3175032"/>
            <a:ext cx="215968" cy="8519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a:p>
            <a:pPr marL="0" marR="0">
              <a:lnSpc>
                <a:spcPts val="1005"/>
              </a:lnSpc>
              <a:spcBef>
                <a:spcPts val="4397"/>
              </a:spcBef>
              <a:spcAft>
                <a:spcPts val="0"/>
              </a:spcAft>
            </a:pPr>
            <a:r>
              <a:rPr sz="900" dirty="0">
                <a:solidFill>
                  <a:srgbClr val="000000"/>
                </a:solidFill>
                <a:latin typeface="KHWEOU+ArialMT"/>
                <a:cs typeface="KHWEOU+ArialMT"/>
              </a:rPr>
              <a:t>–</a:t>
            </a:r>
          </a:p>
        </p:txBody>
      </p:sp>
      <p:sp>
        <p:nvSpPr>
          <p:cNvPr id="19" name="object 19"/>
          <p:cNvSpPr txBox="1"/>
          <p:nvPr/>
        </p:nvSpPr>
        <p:spPr>
          <a:xfrm>
            <a:off x="998524" y="3175032"/>
            <a:ext cx="2750939" cy="6233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296" dirty="0">
                <a:solidFill>
                  <a:srgbClr val="000000"/>
                </a:solidFill>
                <a:latin typeface="Arial"/>
                <a:cs typeface="Arial"/>
              </a:rPr>
              <a:t> </a:t>
            </a:r>
            <a:r>
              <a:rPr sz="900" dirty="0">
                <a:solidFill>
                  <a:srgbClr val="000000"/>
                </a:solidFill>
                <a:latin typeface="Arial"/>
                <a:cs typeface="Arial"/>
              </a:rPr>
              <a:t>painel</a:t>
            </a:r>
            <a:r>
              <a:rPr sz="900" spc="310" dirty="0">
                <a:solidFill>
                  <a:srgbClr val="000000"/>
                </a:solidFill>
                <a:latin typeface="Arial"/>
                <a:cs typeface="Arial"/>
              </a:rPr>
              <a:t> </a:t>
            </a:r>
            <a:r>
              <a:rPr sz="900" dirty="0">
                <a:solidFill>
                  <a:srgbClr val="000000"/>
                </a:solidFill>
                <a:latin typeface="Arial"/>
                <a:cs typeface="Arial"/>
              </a:rPr>
              <a:t>de</a:t>
            </a:r>
            <a:r>
              <a:rPr sz="900" spc="290" dirty="0">
                <a:solidFill>
                  <a:srgbClr val="000000"/>
                </a:solidFill>
                <a:latin typeface="Arial"/>
                <a:cs typeface="Arial"/>
              </a:rPr>
              <a:t> </a:t>
            </a:r>
            <a:r>
              <a:rPr sz="900" dirty="0">
                <a:solidFill>
                  <a:srgbClr val="000000"/>
                </a:solidFill>
                <a:latin typeface="Arial"/>
                <a:cs typeface="Arial"/>
              </a:rPr>
              <a:t>instrumentos</a:t>
            </a:r>
            <a:r>
              <a:rPr sz="900" spc="299" dirty="0">
                <a:solidFill>
                  <a:srgbClr val="000000"/>
                </a:solidFill>
                <a:latin typeface="Arial"/>
                <a:cs typeface="Arial"/>
              </a:rPr>
              <a:t> </a:t>
            </a:r>
            <a:r>
              <a:rPr sz="900" dirty="0">
                <a:solidFill>
                  <a:srgbClr val="000000"/>
                </a:solidFill>
                <a:latin typeface="Arial"/>
                <a:cs typeface="Arial"/>
              </a:rPr>
              <a:t>mostra</a:t>
            </a:r>
            <a:r>
              <a:rPr sz="900" spc="293" dirty="0">
                <a:solidFill>
                  <a:srgbClr val="000000"/>
                </a:solidFill>
                <a:latin typeface="Arial"/>
                <a:cs typeface="Arial"/>
              </a:rPr>
              <a:t> </a:t>
            </a:r>
            <a:r>
              <a:rPr sz="900" dirty="0">
                <a:solidFill>
                  <a:srgbClr val="000000"/>
                </a:solidFill>
                <a:latin typeface="Arial"/>
                <a:cs typeface="Arial"/>
              </a:rPr>
              <a:t>unicamente</a:t>
            </a:r>
            <a:r>
              <a:rPr sz="900" spc="304"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consumo</a:t>
            </a:r>
            <a:r>
              <a:rPr sz="900" spc="111" dirty="0">
                <a:solidFill>
                  <a:srgbClr val="000000"/>
                </a:solidFill>
                <a:latin typeface="Arial"/>
                <a:cs typeface="Arial"/>
              </a:rPr>
              <a:t> </a:t>
            </a:r>
            <a:r>
              <a:rPr sz="900" dirty="0">
                <a:solidFill>
                  <a:srgbClr val="000000"/>
                </a:solidFill>
                <a:latin typeface="Arial"/>
                <a:cs typeface="Arial"/>
              </a:rPr>
              <a:t>médio</a:t>
            </a:r>
            <a:r>
              <a:rPr sz="900" spc="123" dirty="0">
                <a:solidFill>
                  <a:srgbClr val="000000"/>
                </a:solidFill>
                <a:latin typeface="Arial"/>
                <a:cs typeface="Arial"/>
              </a:rPr>
              <a:t> </a:t>
            </a:r>
            <a:r>
              <a:rPr sz="900" dirty="0">
                <a:solidFill>
                  <a:srgbClr val="000000"/>
                </a:solidFill>
                <a:latin typeface="Arial"/>
                <a:cs typeface="Arial"/>
              </a:rPr>
              <a:t>de</a:t>
            </a:r>
            <a:r>
              <a:rPr sz="900" spc="120" dirty="0">
                <a:solidFill>
                  <a:srgbClr val="000000"/>
                </a:solidFill>
                <a:latin typeface="Arial"/>
                <a:cs typeface="Arial"/>
              </a:rPr>
              <a:t> </a:t>
            </a:r>
            <a:r>
              <a:rPr sz="900" dirty="0">
                <a:solidFill>
                  <a:srgbClr val="000000"/>
                </a:solidFill>
                <a:latin typeface="Arial"/>
                <a:cs typeface="Arial"/>
              </a:rPr>
              <a:t>combustível,</a:t>
            </a:r>
            <a:r>
              <a:rPr sz="900" spc="111" dirty="0">
                <a:solidFill>
                  <a:srgbClr val="000000"/>
                </a:solidFill>
                <a:latin typeface="Arial"/>
                <a:cs typeface="Arial"/>
              </a:rPr>
              <a:t> </a:t>
            </a:r>
            <a:r>
              <a:rPr sz="900" dirty="0">
                <a:solidFill>
                  <a:srgbClr val="000000"/>
                </a:solidFill>
                <a:latin typeface="Arial"/>
                <a:cs typeface="Arial"/>
              </a:rPr>
              <a:t>que</a:t>
            </a:r>
            <a:r>
              <a:rPr sz="900" spc="126" dirty="0">
                <a:solidFill>
                  <a:srgbClr val="000000"/>
                </a:solidFill>
                <a:latin typeface="Arial"/>
                <a:cs typeface="Arial"/>
              </a:rPr>
              <a:t> </a:t>
            </a:r>
            <a:r>
              <a:rPr sz="900" dirty="0">
                <a:solidFill>
                  <a:srgbClr val="000000"/>
                </a:solidFill>
                <a:latin typeface="Arial"/>
                <a:cs typeface="Arial"/>
              </a:rPr>
              <a:t>se</a:t>
            </a:r>
            <a:r>
              <a:rPr sz="900" spc="130" dirty="0">
                <a:solidFill>
                  <a:srgbClr val="000000"/>
                </a:solidFill>
                <a:latin typeface="Arial"/>
                <a:cs typeface="Arial"/>
              </a:rPr>
              <a:t> </a:t>
            </a:r>
            <a:r>
              <a:rPr sz="900" dirty="0">
                <a:solidFill>
                  <a:srgbClr val="000000"/>
                </a:solidFill>
                <a:latin typeface="Arial"/>
                <a:cs typeface="Arial"/>
              </a:rPr>
              <a:t>relaciona</a:t>
            </a:r>
          </a:p>
          <a:p>
            <a:pPr marL="0" marR="0">
              <a:lnSpc>
                <a:spcPts val="1005"/>
              </a:lnSpc>
              <a:spcBef>
                <a:spcPts val="197"/>
              </a:spcBef>
              <a:spcAft>
                <a:spcPts val="0"/>
              </a:spcAft>
            </a:pPr>
            <a:r>
              <a:rPr sz="900" dirty="0">
                <a:solidFill>
                  <a:srgbClr val="000000"/>
                </a:solidFill>
                <a:latin typeface="Arial"/>
                <a:cs typeface="Arial"/>
              </a:rPr>
              <a:t>com</a:t>
            </a:r>
            <a:r>
              <a:rPr sz="900" spc="340" dirty="0">
                <a:solidFill>
                  <a:srgbClr val="000000"/>
                </a:solidFill>
                <a:latin typeface="Arial"/>
                <a:cs typeface="Arial"/>
              </a:rPr>
              <a:t> </a:t>
            </a:r>
            <a:r>
              <a:rPr sz="900" dirty="0">
                <a:solidFill>
                  <a:srgbClr val="000000"/>
                </a:solidFill>
                <a:latin typeface="Arial"/>
                <a:cs typeface="Arial"/>
              </a:rPr>
              <a:t>o</a:t>
            </a:r>
            <a:r>
              <a:rPr sz="900" spc="341" dirty="0">
                <a:solidFill>
                  <a:srgbClr val="000000"/>
                </a:solidFill>
                <a:latin typeface="Arial"/>
                <a:cs typeface="Arial"/>
              </a:rPr>
              <a:t> </a:t>
            </a:r>
            <a:r>
              <a:rPr sz="900" dirty="0">
                <a:solidFill>
                  <a:srgbClr val="000000"/>
                </a:solidFill>
                <a:latin typeface="Arial"/>
                <a:cs typeface="Arial"/>
              </a:rPr>
              <a:t>estilo</a:t>
            </a:r>
            <a:r>
              <a:rPr sz="900" spc="340" dirty="0">
                <a:solidFill>
                  <a:srgbClr val="000000"/>
                </a:solidFill>
                <a:latin typeface="Arial"/>
                <a:cs typeface="Arial"/>
              </a:rPr>
              <a:t> </a:t>
            </a:r>
            <a:r>
              <a:rPr sz="900" dirty="0">
                <a:solidFill>
                  <a:srgbClr val="000000"/>
                </a:solidFill>
                <a:latin typeface="Arial"/>
                <a:cs typeface="Arial"/>
              </a:rPr>
              <a:t>de</a:t>
            </a:r>
            <a:r>
              <a:rPr sz="900" spc="339" dirty="0">
                <a:solidFill>
                  <a:srgbClr val="000000"/>
                </a:solidFill>
                <a:latin typeface="Arial"/>
                <a:cs typeface="Arial"/>
              </a:rPr>
              <a:t> </a:t>
            </a:r>
            <a:r>
              <a:rPr sz="900" dirty="0">
                <a:solidFill>
                  <a:srgbClr val="000000"/>
                </a:solidFill>
                <a:latin typeface="Arial"/>
                <a:cs typeface="Arial"/>
              </a:rPr>
              <a:t>condução</a:t>
            </a:r>
            <a:r>
              <a:rPr sz="900" spc="341" dirty="0">
                <a:solidFill>
                  <a:srgbClr val="000000"/>
                </a:solidFill>
                <a:latin typeface="Arial"/>
                <a:cs typeface="Arial"/>
              </a:rPr>
              <a:t> </a:t>
            </a:r>
            <a:r>
              <a:rPr sz="900" dirty="0">
                <a:solidFill>
                  <a:srgbClr val="000000"/>
                </a:solidFill>
                <a:latin typeface="Arial"/>
                <a:cs typeface="Arial"/>
              </a:rPr>
              <a:t>e</a:t>
            </a:r>
            <a:r>
              <a:rPr sz="900" spc="352" dirty="0">
                <a:solidFill>
                  <a:srgbClr val="000000"/>
                </a:solidFill>
                <a:latin typeface="Arial"/>
                <a:cs typeface="Arial"/>
              </a:rPr>
              <a:t> </a:t>
            </a:r>
            <a:r>
              <a:rPr sz="900" dirty="0">
                <a:solidFill>
                  <a:srgbClr val="000000"/>
                </a:solidFill>
                <a:latin typeface="Arial"/>
                <a:cs typeface="Arial"/>
              </a:rPr>
              <a:t>as</a:t>
            </a:r>
            <a:r>
              <a:rPr sz="900" spc="350" dirty="0">
                <a:solidFill>
                  <a:srgbClr val="000000"/>
                </a:solidFill>
                <a:latin typeface="Arial"/>
                <a:cs typeface="Arial"/>
              </a:rPr>
              <a:t> </a:t>
            </a:r>
            <a:r>
              <a:rPr sz="900" dirty="0">
                <a:solidFill>
                  <a:srgbClr val="000000"/>
                </a:solidFill>
                <a:latin typeface="Arial"/>
                <a:cs typeface="Arial"/>
              </a:rPr>
              <a:t>condições</a:t>
            </a:r>
            <a:r>
              <a:rPr sz="900" spc="342" dirty="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estrada.</a:t>
            </a:r>
          </a:p>
        </p:txBody>
      </p:sp>
      <p:sp>
        <p:nvSpPr>
          <p:cNvPr id="20" name="object 20"/>
          <p:cNvSpPr txBox="1"/>
          <p:nvPr/>
        </p:nvSpPr>
        <p:spPr>
          <a:xfrm>
            <a:off x="998524" y="3861213"/>
            <a:ext cx="2751739"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Evite</a:t>
            </a:r>
            <a:r>
              <a:rPr sz="900" spc="244" dirty="0">
                <a:solidFill>
                  <a:srgbClr val="000000"/>
                </a:solidFill>
                <a:latin typeface="Arial"/>
                <a:cs typeface="Arial"/>
              </a:rPr>
              <a:t> </a:t>
            </a:r>
            <a:r>
              <a:rPr sz="900" dirty="0">
                <a:solidFill>
                  <a:srgbClr val="000000"/>
                </a:solidFill>
                <a:latin typeface="Arial"/>
                <a:cs typeface="Arial"/>
              </a:rPr>
              <a:t>conduzir</a:t>
            </a:r>
            <a:r>
              <a:rPr sz="900" spc="240" dirty="0">
                <a:solidFill>
                  <a:srgbClr val="000000"/>
                </a:solidFill>
                <a:latin typeface="Arial"/>
                <a:cs typeface="Arial"/>
              </a:rPr>
              <a:t> </a:t>
            </a:r>
            <a:r>
              <a:rPr sz="900" dirty="0">
                <a:solidFill>
                  <a:srgbClr val="000000"/>
                </a:solidFill>
                <a:latin typeface="Arial"/>
                <a:cs typeface="Arial"/>
              </a:rPr>
              <a:t>distâncias</a:t>
            </a:r>
            <a:r>
              <a:rPr sz="900" spc="258" dirty="0">
                <a:solidFill>
                  <a:srgbClr val="000000"/>
                </a:solidFill>
                <a:latin typeface="Arial"/>
                <a:cs typeface="Arial"/>
              </a:rPr>
              <a:t> </a:t>
            </a:r>
            <a:r>
              <a:rPr sz="900" dirty="0">
                <a:solidFill>
                  <a:srgbClr val="000000"/>
                </a:solidFill>
                <a:latin typeface="Arial"/>
                <a:cs typeface="Arial"/>
              </a:rPr>
              <a:t>curtas.</a:t>
            </a:r>
            <a:r>
              <a:rPr sz="900" spc="257" dirty="0">
                <a:solidFill>
                  <a:srgbClr val="000000"/>
                </a:solidFill>
                <a:latin typeface="Arial"/>
                <a:cs typeface="Arial"/>
              </a:rPr>
              <a:t> </a:t>
            </a:r>
            <a:r>
              <a:rPr sz="900" dirty="0">
                <a:solidFill>
                  <a:srgbClr val="000000"/>
                </a:solidFill>
                <a:latin typeface="Arial"/>
                <a:cs typeface="Arial"/>
              </a:rPr>
              <a:t>O</a:t>
            </a:r>
            <a:r>
              <a:rPr sz="900" spc="238" dirty="0">
                <a:solidFill>
                  <a:srgbClr val="000000"/>
                </a:solidFill>
                <a:latin typeface="Arial"/>
                <a:cs typeface="Arial"/>
              </a:rPr>
              <a:t> </a:t>
            </a:r>
            <a:r>
              <a:rPr sz="900" dirty="0">
                <a:solidFill>
                  <a:srgbClr val="000000"/>
                </a:solidFill>
                <a:latin typeface="Arial"/>
                <a:cs typeface="Arial"/>
              </a:rPr>
              <a:t>consumo</a:t>
            </a:r>
            <a:r>
              <a:rPr sz="900" spc="255"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combustível</a:t>
            </a:r>
            <a:r>
              <a:rPr sz="900" spc="436" dirty="0">
                <a:solidFill>
                  <a:srgbClr val="000000"/>
                </a:solidFill>
                <a:latin typeface="Arial"/>
                <a:cs typeface="Arial"/>
              </a:rPr>
              <a:t> </a:t>
            </a:r>
            <a:r>
              <a:rPr sz="900" dirty="0">
                <a:solidFill>
                  <a:srgbClr val="000000"/>
                </a:solidFill>
                <a:latin typeface="Arial"/>
                <a:cs typeface="Arial"/>
              </a:rPr>
              <a:t>nos</a:t>
            </a:r>
            <a:r>
              <a:rPr sz="900" spc="430" dirty="0">
                <a:solidFill>
                  <a:srgbClr val="000000"/>
                </a:solidFill>
                <a:latin typeface="Arial"/>
                <a:cs typeface="Arial"/>
              </a:rPr>
              <a:t> </a:t>
            </a:r>
            <a:r>
              <a:rPr sz="900">
                <a:solidFill>
                  <a:srgbClr val="000000"/>
                </a:solidFill>
                <a:latin typeface="Arial"/>
                <a:cs typeface="Arial"/>
              </a:rPr>
              <a:t>primeiros</a:t>
            </a:r>
            <a:r>
              <a:rPr sz="900" spc="427">
                <a:solidFill>
                  <a:srgbClr val="000000"/>
                </a:solidFill>
                <a:latin typeface="Arial"/>
                <a:cs typeface="Arial"/>
              </a:rPr>
              <a:t> </a:t>
            </a:r>
            <a:r>
              <a:rPr sz="900">
                <a:solidFill>
                  <a:srgbClr val="000000"/>
                </a:solidFill>
                <a:latin typeface="Arial"/>
                <a:cs typeface="Arial"/>
              </a:rPr>
              <a:t>quil</a:t>
            </a:r>
            <a:r>
              <a:rPr lang="pt-BR" sz="900">
                <a:solidFill>
                  <a:srgbClr val="000000"/>
                </a:solidFill>
                <a:latin typeface="Arial"/>
                <a:cs typeface="Arial"/>
              </a:rPr>
              <a:t>ô</a:t>
            </a:r>
            <a:r>
              <a:rPr sz="900">
                <a:solidFill>
                  <a:srgbClr val="000000"/>
                </a:solidFill>
                <a:latin typeface="Arial"/>
                <a:cs typeface="Arial"/>
              </a:rPr>
              <a:t>metros</a:t>
            </a:r>
            <a:r>
              <a:rPr sz="900" spc="426">
                <a:solidFill>
                  <a:srgbClr val="000000"/>
                </a:solidFill>
                <a:latin typeface="Arial"/>
                <a:cs typeface="Arial"/>
              </a:rPr>
              <a:t> </a:t>
            </a:r>
            <a:r>
              <a:rPr sz="900" dirty="0">
                <a:solidFill>
                  <a:srgbClr val="000000"/>
                </a:solidFill>
                <a:latin typeface="Arial"/>
                <a:cs typeface="Arial"/>
              </a:rPr>
              <a:t>após</a:t>
            </a:r>
            <a:r>
              <a:rPr sz="900" spc="439"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início</a:t>
            </a:r>
            <a:r>
              <a:rPr sz="900" spc="183" dirty="0">
                <a:solidFill>
                  <a:srgbClr val="000000"/>
                </a:solidFill>
                <a:latin typeface="Arial"/>
                <a:cs typeface="Arial"/>
              </a:rPr>
              <a:t> </a:t>
            </a:r>
            <a:r>
              <a:rPr sz="900" dirty="0">
                <a:solidFill>
                  <a:srgbClr val="000000"/>
                </a:solidFill>
                <a:latin typeface="Arial"/>
                <a:cs typeface="Arial"/>
              </a:rPr>
              <a:t>da</a:t>
            </a:r>
            <a:r>
              <a:rPr sz="900" spc="169" dirty="0">
                <a:solidFill>
                  <a:srgbClr val="000000"/>
                </a:solidFill>
                <a:latin typeface="Arial"/>
                <a:cs typeface="Arial"/>
              </a:rPr>
              <a:t> </a:t>
            </a:r>
            <a:r>
              <a:rPr sz="900" dirty="0">
                <a:solidFill>
                  <a:srgbClr val="000000"/>
                </a:solidFill>
                <a:latin typeface="Arial"/>
                <a:cs typeface="Arial"/>
              </a:rPr>
              <a:t>marcha</a:t>
            </a:r>
            <a:r>
              <a:rPr sz="900" spc="183" dirty="0">
                <a:solidFill>
                  <a:srgbClr val="000000"/>
                </a:solidFill>
                <a:latin typeface="Arial"/>
                <a:cs typeface="Arial"/>
              </a:rPr>
              <a:t> </a:t>
            </a:r>
            <a:r>
              <a:rPr sz="900" dirty="0">
                <a:solidFill>
                  <a:srgbClr val="000000"/>
                </a:solidFill>
                <a:latin typeface="Arial"/>
                <a:cs typeface="Arial"/>
              </a:rPr>
              <a:t>é</a:t>
            </a:r>
            <a:r>
              <a:rPr sz="900" spc="184" dirty="0">
                <a:solidFill>
                  <a:srgbClr val="000000"/>
                </a:solidFill>
                <a:latin typeface="Arial"/>
                <a:cs typeface="Arial"/>
              </a:rPr>
              <a:t> </a:t>
            </a:r>
            <a:r>
              <a:rPr sz="900" dirty="0">
                <a:solidFill>
                  <a:srgbClr val="000000"/>
                </a:solidFill>
                <a:latin typeface="Arial"/>
                <a:cs typeface="Arial"/>
              </a:rPr>
              <a:t>o</a:t>
            </a:r>
            <a:r>
              <a:rPr sz="900" spc="184" dirty="0">
                <a:solidFill>
                  <a:srgbClr val="000000"/>
                </a:solidFill>
                <a:latin typeface="Arial"/>
                <a:cs typeface="Arial"/>
              </a:rPr>
              <a:t> </a:t>
            </a:r>
            <a:r>
              <a:rPr sz="900" dirty="0">
                <a:solidFill>
                  <a:srgbClr val="000000"/>
                </a:solidFill>
                <a:latin typeface="Arial"/>
                <a:cs typeface="Arial"/>
              </a:rPr>
              <a:t>dobro</a:t>
            </a:r>
            <a:r>
              <a:rPr sz="900" spc="173" dirty="0">
                <a:solidFill>
                  <a:srgbClr val="000000"/>
                </a:solidFill>
                <a:latin typeface="Arial"/>
                <a:cs typeface="Arial"/>
              </a:rPr>
              <a:t> </a:t>
            </a:r>
            <a:r>
              <a:rPr sz="900" dirty="0">
                <a:solidFill>
                  <a:srgbClr val="000000"/>
                </a:solidFill>
                <a:latin typeface="Arial"/>
                <a:cs typeface="Arial"/>
              </a:rPr>
              <a:t>do</a:t>
            </a:r>
            <a:r>
              <a:rPr sz="900" spc="181" dirty="0">
                <a:solidFill>
                  <a:srgbClr val="000000"/>
                </a:solidFill>
                <a:latin typeface="Arial"/>
                <a:cs typeface="Arial"/>
              </a:rPr>
              <a:t> </a:t>
            </a:r>
            <a:r>
              <a:rPr sz="900" dirty="0">
                <a:solidFill>
                  <a:srgbClr val="000000"/>
                </a:solidFill>
                <a:latin typeface="Arial"/>
                <a:cs typeface="Arial"/>
              </a:rPr>
              <a:t>normal,</a:t>
            </a:r>
            <a:r>
              <a:rPr sz="900" spc="182" dirty="0">
                <a:solidFill>
                  <a:srgbClr val="000000"/>
                </a:solidFill>
                <a:latin typeface="Arial"/>
                <a:cs typeface="Arial"/>
              </a:rPr>
              <a:t> </a:t>
            </a:r>
            <a:r>
              <a:rPr sz="900" dirty="0">
                <a:solidFill>
                  <a:srgbClr val="000000"/>
                </a:solidFill>
                <a:latin typeface="Arial"/>
                <a:cs typeface="Arial"/>
              </a:rPr>
              <a:t>devido</a:t>
            </a:r>
            <a:r>
              <a:rPr sz="900" spc="173" dirty="0">
                <a:solidFill>
                  <a:srgbClr val="000000"/>
                </a:solidFill>
                <a:latin typeface="Arial"/>
                <a:cs typeface="Arial"/>
              </a:rPr>
              <a:t> </a:t>
            </a:r>
            <a:r>
              <a:rPr sz="900" dirty="0">
                <a:solidFill>
                  <a:srgbClr val="000000"/>
                </a:solidFill>
                <a:latin typeface="Arial"/>
                <a:cs typeface="Arial"/>
              </a:rPr>
              <a:t>à</a:t>
            </a:r>
          </a:p>
          <a:p>
            <a:pPr marL="0" marR="0">
              <a:lnSpc>
                <a:spcPts val="1005"/>
              </a:lnSpc>
              <a:spcBef>
                <a:spcPts val="194"/>
              </a:spcBef>
              <a:spcAft>
                <a:spcPts val="0"/>
              </a:spcAft>
            </a:pPr>
            <a:r>
              <a:rPr sz="900" dirty="0">
                <a:solidFill>
                  <a:srgbClr val="000000"/>
                </a:solidFill>
                <a:latin typeface="Arial"/>
                <a:cs typeface="Arial"/>
              </a:rPr>
              <a:t>scooter</a:t>
            </a:r>
            <a:r>
              <a:rPr sz="900" spc="300" dirty="0">
                <a:solidFill>
                  <a:srgbClr val="000000"/>
                </a:solidFill>
                <a:latin typeface="Arial"/>
                <a:cs typeface="Arial"/>
              </a:rPr>
              <a:t> </a:t>
            </a:r>
            <a:r>
              <a:rPr sz="900" dirty="0">
                <a:solidFill>
                  <a:srgbClr val="000000"/>
                </a:solidFill>
                <a:latin typeface="Arial"/>
                <a:cs typeface="Arial"/>
              </a:rPr>
              <a:t>não</a:t>
            </a:r>
            <a:r>
              <a:rPr sz="900" spc="306" dirty="0">
                <a:solidFill>
                  <a:srgbClr val="000000"/>
                </a:solidFill>
                <a:latin typeface="Arial"/>
                <a:cs typeface="Arial"/>
              </a:rPr>
              <a:t> </a:t>
            </a:r>
            <a:r>
              <a:rPr sz="900" dirty="0">
                <a:solidFill>
                  <a:srgbClr val="000000"/>
                </a:solidFill>
                <a:latin typeface="Arial"/>
                <a:cs typeface="Arial"/>
              </a:rPr>
              <a:t>ter</a:t>
            </a:r>
            <a:r>
              <a:rPr sz="900" spc="305" dirty="0">
                <a:solidFill>
                  <a:srgbClr val="000000"/>
                </a:solidFill>
                <a:latin typeface="Arial"/>
                <a:cs typeface="Arial"/>
              </a:rPr>
              <a:t> </a:t>
            </a:r>
            <a:r>
              <a:rPr sz="900" dirty="0">
                <a:solidFill>
                  <a:srgbClr val="000000"/>
                </a:solidFill>
                <a:latin typeface="Arial"/>
                <a:cs typeface="Arial"/>
              </a:rPr>
              <a:t>ainda</a:t>
            </a:r>
            <a:r>
              <a:rPr sz="900" spc="292" dirty="0">
                <a:solidFill>
                  <a:srgbClr val="000000"/>
                </a:solidFill>
                <a:latin typeface="Arial"/>
                <a:cs typeface="Arial"/>
              </a:rPr>
              <a:t> </a:t>
            </a:r>
            <a:r>
              <a:rPr sz="900" dirty="0">
                <a:solidFill>
                  <a:srgbClr val="000000"/>
                </a:solidFill>
                <a:latin typeface="Arial"/>
                <a:cs typeface="Arial"/>
              </a:rPr>
              <a:t>alcançado</a:t>
            </a:r>
            <a:r>
              <a:rPr sz="900" spc="291" dirty="0">
                <a:solidFill>
                  <a:srgbClr val="000000"/>
                </a:solidFill>
                <a:latin typeface="Arial"/>
                <a:cs typeface="Arial"/>
              </a:rPr>
              <a:t> </a:t>
            </a:r>
            <a:r>
              <a:rPr sz="900" dirty="0">
                <a:solidFill>
                  <a:srgbClr val="000000"/>
                </a:solidFill>
                <a:latin typeface="Arial"/>
                <a:cs typeface="Arial"/>
              </a:rPr>
              <a:t>a</a:t>
            </a:r>
            <a:r>
              <a:rPr sz="900" spc="303" dirty="0">
                <a:solidFill>
                  <a:srgbClr val="000000"/>
                </a:solidFill>
                <a:latin typeface="Arial"/>
                <a:cs typeface="Arial"/>
              </a:rPr>
              <a:t> </a:t>
            </a:r>
            <a:r>
              <a:rPr sz="900" dirty="0">
                <a:solidFill>
                  <a:srgbClr val="000000"/>
                </a:solidFill>
                <a:latin typeface="Arial"/>
                <a:cs typeface="Arial"/>
              </a:rPr>
              <a:t>temperatura</a:t>
            </a:r>
          </a:p>
          <a:p>
            <a:pPr marL="0" marR="0">
              <a:lnSpc>
                <a:spcPts val="1005"/>
              </a:lnSpc>
              <a:spcBef>
                <a:spcPts val="196"/>
              </a:spcBef>
              <a:spcAft>
                <a:spcPts val="0"/>
              </a:spcAft>
            </a:pPr>
            <a:r>
              <a:rPr sz="900" dirty="0">
                <a:solidFill>
                  <a:srgbClr val="000000"/>
                </a:solidFill>
                <a:latin typeface="Arial"/>
                <a:cs typeface="Arial"/>
              </a:rPr>
              <a:t>ideal de</a:t>
            </a:r>
            <a:r>
              <a:rPr sz="900" spc="-12" dirty="0">
                <a:solidFill>
                  <a:srgbClr val="000000"/>
                </a:solidFill>
                <a:latin typeface="Arial"/>
                <a:cs typeface="Arial"/>
              </a:rPr>
              <a:t> </a:t>
            </a:r>
            <a:r>
              <a:rPr sz="900" dirty="0">
                <a:solidFill>
                  <a:srgbClr val="000000"/>
                </a:solidFill>
                <a:latin typeface="Arial"/>
                <a:cs typeface="Arial"/>
              </a:rPr>
              <a:t>funcionamento.</a:t>
            </a:r>
          </a:p>
        </p:txBody>
      </p:sp>
      <p:sp>
        <p:nvSpPr>
          <p:cNvPr id="21" name="object 21"/>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717671" y="1038799"/>
            <a:ext cx="3660979" cy="337169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3209065" cy="447615"/>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Sistema</a:t>
            </a:r>
            <a:r>
              <a:rPr sz="1400" b="1" spc="159" dirty="0">
                <a:solidFill>
                  <a:srgbClr val="000000"/>
                </a:solidFill>
                <a:latin typeface="Arial"/>
                <a:cs typeface="Arial"/>
              </a:rPr>
              <a:t> </a:t>
            </a:r>
            <a:r>
              <a:rPr sz="1400" b="1" dirty="0">
                <a:solidFill>
                  <a:srgbClr val="000000"/>
                </a:solidFill>
                <a:latin typeface="Arial"/>
                <a:cs typeface="Arial"/>
              </a:rPr>
              <a:t>de</a:t>
            </a:r>
            <a:r>
              <a:rPr sz="1400" b="1" spc="168" dirty="0">
                <a:solidFill>
                  <a:srgbClr val="000000"/>
                </a:solidFill>
                <a:latin typeface="Arial"/>
                <a:cs typeface="Arial"/>
              </a:rPr>
              <a:t> </a:t>
            </a:r>
            <a:r>
              <a:rPr sz="1400" b="1" dirty="0">
                <a:solidFill>
                  <a:srgbClr val="000000"/>
                </a:solidFill>
                <a:latin typeface="Arial"/>
                <a:cs typeface="Arial"/>
              </a:rPr>
              <a:t>controlo</a:t>
            </a:r>
            <a:r>
              <a:rPr sz="1400" b="1" spc="171" dirty="0">
                <a:solidFill>
                  <a:srgbClr val="000000"/>
                </a:solidFill>
                <a:latin typeface="Arial"/>
                <a:cs typeface="Arial"/>
              </a:rPr>
              <a:t> </a:t>
            </a:r>
            <a:r>
              <a:rPr sz="1400" b="1" dirty="0">
                <a:solidFill>
                  <a:srgbClr val="000000"/>
                </a:solidFill>
                <a:latin typeface="Arial"/>
                <a:cs typeface="Arial"/>
              </a:rPr>
              <a:t>de</a:t>
            </a:r>
            <a:r>
              <a:rPr sz="1400" b="1" spc="168" dirty="0">
                <a:solidFill>
                  <a:srgbClr val="000000"/>
                </a:solidFill>
                <a:latin typeface="Arial"/>
                <a:cs typeface="Arial"/>
              </a:rPr>
              <a:t> </a:t>
            </a:r>
            <a:r>
              <a:rPr sz="1400" b="1" dirty="0">
                <a:solidFill>
                  <a:srgbClr val="000000"/>
                </a:solidFill>
                <a:latin typeface="Arial"/>
                <a:cs typeface="Arial"/>
              </a:rPr>
              <a:t>vapores</a:t>
            </a:r>
            <a:r>
              <a:rPr sz="1400" b="1" spc="163" dirty="0">
                <a:solidFill>
                  <a:srgbClr val="000000"/>
                </a:solidFill>
                <a:latin typeface="Arial"/>
                <a:cs typeface="Arial"/>
              </a:rPr>
              <a:t> </a:t>
            </a:r>
            <a:r>
              <a:rPr sz="1400" b="1" dirty="0">
                <a:solidFill>
                  <a:srgbClr val="000000"/>
                </a:solidFill>
                <a:latin typeface="Arial"/>
                <a:cs typeface="Arial"/>
              </a:rPr>
              <a:t>de</a:t>
            </a:r>
          </a:p>
          <a:p>
            <a:pPr marL="0" marR="0">
              <a:lnSpc>
                <a:spcPts val="1568"/>
              </a:lnSpc>
              <a:spcBef>
                <a:spcPts val="37"/>
              </a:spcBef>
              <a:spcAft>
                <a:spcPts val="0"/>
              </a:spcAft>
            </a:pPr>
            <a:r>
              <a:rPr sz="1400" b="1" dirty="0">
                <a:solidFill>
                  <a:srgbClr val="000000"/>
                </a:solidFill>
                <a:latin typeface="Arial"/>
                <a:cs typeface="Arial"/>
              </a:rPr>
              <a:t>combustível</a:t>
            </a:r>
          </a:p>
        </p:txBody>
      </p:sp>
      <p:sp>
        <p:nvSpPr>
          <p:cNvPr id="6" name="object 6"/>
          <p:cNvSpPr txBox="1"/>
          <p:nvPr/>
        </p:nvSpPr>
        <p:spPr>
          <a:xfrm>
            <a:off x="541020" y="1098709"/>
            <a:ext cx="3206095" cy="282129"/>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spc="78">
                <a:solidFill>
                  <a:srgbClr val="000000"/>
                </a:solidFill>
                <a:latin typeface="Arial"/>
                <a:cs typeface="Arial"/>
              </a:rPr>
              <a:t>O</a:t>
            </a:r>
            <a:r>
              <a:rPr sz="900" spc="78">
                <a:solidFill>
                  <a:srgbClr val="000000"/>
                </a:solidFill>
                <a:latin typeface="Arial"/>
                <a:cs typeface="Arial"/>
              </a:rPr>
              <a:t> </a:t>
            </a:r>
            <a:r>
              <a:rPr sz="900" dirty="0">
                <a:solidFill>
                  <a:srgbClr val="000000"/>
                </a:solidFill>
                <a:latin typeface="Arial"/>
                <a:cs typeface="Arial"/>
              </a:rPr>
              <a:t>sistema</a:t>
            </a:r>
            <a:r>
              <a:rPr sz="900" spc="65" dirty="0">
                <a:solidFill>
                  <a:srgbClr val="000000"/>
                </a:solidFill>
                <a:latin typeface="Arial"/>
                <a:cs typeface="Arial"/>
              </a:rPr>
              <a:t> </a:t>
            </a:r>
            <a:r>
              <a:rPr sz="900">
                <a:solidFill>
                  <a:srgbClr val="000000"/>
                </a:solidFill>
                <a:latin typeface="Arial"/>
                <a:cs typeface="Arial"/>
              </a:rPr>
              <a:t>de</a:t>
            </a:r>
            <a:r>
              <a:rPr sz="900" spc="62">
                <a:solidFill>
                  <a:srgbClr val="000000"/>
                </a:solidFill>
                <a:latin typeface="Arial"/>
                <a:cs typeface="Arial"/>
              </a:rPr>
              <a:t> </a:t>
            </a:r>
            <a:r>
              <a:rPr sz="900">
                <a:solidFill>
                  <a:srgbClr val="000000"/>
                </a:solidFill>
                <a:latin typeface="Arial"/>
                <a:cs typeface="Arial"/>
              </a:rPr>
              <a:t>control</a:t>
            </a:r>
            <a:r>
              <a:rPr lang="pt-BR" sz="900">
                <a:solidFill>
                  <a:srgbClr val="000000"/>
                </a:solidFill>
                <a:latin typeface="Arial"/>
                <a:cs typeface="Arial"/>
              </a:rPr>
              <a:t>e</a:t>
            </a:r>
            <a:r>
              <a:rPr sz="900" spc="64">
                <a:solidFill>
                  <a:srgbClr val="000000"/>
                </a:solidFill>
                <a:latin typeface="Arial"/>
                <a:cs typeface="Arial"/>
              </a:rPr>
              <a:t> </a:t>
            </a:r>
            <a:r>
              <a:rPr sz="900" dirty="0">
                <a:solidFill>
                  <a:srgbClr val="000000"/>
                </a:solidFill>
                <a:latin typeface="Arial"/>
                <a:cs typeface="Arial"/>
              </a:rPr>
              <a:t>de</a:t>
            </a:r>
            <a:r>
              <a:rPr sz="900" spc="61" dirty="0">
                <a:solidFill>
                  <a:srgbClr val="000000"/>
                </a:solidFill>
                <a:latin typeface="Arial"/>
                <a:cs typeface="Arial"/>
              </a:rPr>
              <a:t> </a:t>
            </a:r>
            <a:r>
              <a:rPr sz="900" dirty="0">
                <a:solidFill>
                  <a:srgbClr val="000000"/>
                </a:solidFill>
                <a:latin typeface="Arial"/>
                <a:cs typeface="Arial"/>
              </a:rPr>
              <a:t>vapores</a:t>
            </a:r>
            <a:r>
              <a:rPr sz="900" spc="66" dirty="0">
                <a:solidFill>
                  <a:srgbClr val="000000"/>
                </a:solidFill>
                <a:latin typeface="Arial"/>
                <a:cs typeface="Arial"/>
              </a:rPr>
              <a:t> </a:t>
            </a:r>
            <a:r>
              <a:rPr sz="900" dirty="0">
                <a:solidFill>
                  <a:srgbClr val="000000"/>
                </a:solidFill>
                <a:latin typeface="Arial"/>
                <a:cs typeface="Arial"/>
              </a:rPr>
              <a:t>de</a:t>
            </a:r>
            <a:r>
              <a:rPr sz="900" spc="61" dirty="0">
                <a:solidFill>
                  <a:srgbClr val="000000"/>
                </a:solidFill>
                <a:latin typeface="Arial"/>
                <a:cs typeface="Arial"/>
              </a:rPr>
              <a:t> </a:t>
            </a:r>
            <a:r>
              <a:rPr sz="900" dirty="0">
                <a:solidFill>
                  <a:srgbClr val="000000"/>
                </a:solidFill>
                <a:latin typeface="Arial"/>
                <a:cs typeface="Arial"/>
              </a:rPr>
              <a:t>combustível</a:t>
            </a:r>
            <a:r>
              <a:rPr sz="900" spc="65" dirty="0">
                <a:solidFill>
                  <a:srgbClr val="000000"/>
                </a:solidFill>
                <a:latin typeface="Arial"/>
                <a:cs typeface="Arial"/>
              </a:rPr>
              <a:t> </a:t>
            </a:r>
            <a:r>
              <a:rPr sz="900" dirty="0">
                <a:solidFill>
                  <a:srgbClr val="000000"/>
                </a:solidFill>
                <a:latin typeface="Arial"/>
                <a:cs typeface="Arial"/>
              </a:rPr>
              <a:t>funciona</a:t>
            </a:r>
          </a:p>
          <a:p>
            <a:pPr marL="0" marR="0">
              <a:lnSpc>
                <a:spcPts val="1005"/>
              </a:lnSpc>
              <a:spcBef>
                <a:spcPts val="194"/>
              </a:spcBef>
              <a:spcAft>
                <a:spcPts val="0"/>
              </a:spcAft>
            </a:pPr>
            <a:r>
              <a:rPr sz="900" dirty="0">
                <a:solidFill>
                  <a:srgbClr val="000000"/>
                </a:solidFill>
                <a:latin typeface="Arial"/>
                <a:cs typeface="Arial"/>
              </a:rPr>
              <a:t>como se explica em seguida:</a:t>
            </a:r>
          </a:p>
        </p:txBody>
      </p:sp>
      <p:sp>
        <p:nvSpPr>
          <p:cNvPr id="7" name="object 7"/>
          <p:cNvSpPr txBox="1"/>
          <p:nvPr/>
        </p:nvSpPr>
        <p:spPr>
          <a:xfrm>
            <a:off x="541020" y="1480090"/>
            <a:ext cx="3206535"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783" dirty="0">
                <a:solidFill>
                  <a:srgbClr val="000000"/>
                </a:solidFill>
                <a:latin typeface="Arial"/>
                <a:cs typeface="Arial"/>
              </a:rPr>
              <a:t> </a:t>
            </a:r>
            <a:r>
              <a:rPr sz="900" dirty="0">
                <a:solidFill>
                  <a:srgbClr val="000000"/>
                </a:solidFill>
                <a:latin typeface="Arial"/>
                <a:cs typeface="Arial"/>
              </a:rPr>
              <a:t>Quando</a:t>
            </a:r>
            <a:r>
              <a:rPr sz="900" spc="63" dirty="0">
                <a:solidFill>
                  <a:srgbClr val="000000"/>
                </a:solidFill>
                <a:latin typeface="Arial"/>
                <a:cs typeface="Arial"/>
              </a:rPr>
              <a:t> </a:t>
            </a:r>
            <a:r>
              <a:rPr sz="900" dirty="0">
                <a:solidFill>
                  <a:srgbClr val="000000"/>
                </a:solidFill>
                <a:latin typeface="Arial"/>
                <a:cs typeface="Arial"/>
              </a:rPr>
              <a:t>se</a:t>
            </a:r>
            <a:r>
              <a:rPr sz="900" spc="70" dirty="0">
                <a:solidFill>
                  <a:srgbClr val="000000"/>
                </a:solidFill>
                <a:latin typeface="Arial"/>
                <a:cs typeface="Arial"/>
              </a:rPr>
              <a:t> </a:t>
            </a:r>
            <a:r>
              <a:rPr sz="900" dirty="0">
                <a:solidFill>
                  <a:srgbClr val="000000"/>
                </a:solidFill>
                <a:latin typeface="Arial"/>
                <a:cs typeface="Arial"/>
              </a:rPr>
              <a:t>aquece</a:t>
            </a:r>
            <a:r>
              <a:rPr sz="900" spc="63" dirty="0">
                <a:solidFill>
                  <a:srgbClr val="000000"/>
                </a:solidFill>
                <a:latin typeface="Arial"/>
                <a:cs typeface="Arial"/>
              </a:rPr>
              <a:t> </a:t>
            </a:r>
            <a:r>
              <a:rPr sz="900" dirty="0">
                <a:solidFill>
                  <a:srgbClr val="000000"/>
                </a:solidFill>
                <a:latin typeface="Arial"/>
                <a:cs typeface="Arial"/>
              </a:rPr>
              <a:t>a</a:t>
            </a:r>
            <a:r>
              <a:rPr sz="900" spc="51" dirty="0">
                <a:solidFill>
                  <a:srgbClr val="000000"/>
                </a:solidFill>
                <a:latin typeface="Arial"/>
                <a:cs typeface="Arial"/>
              </a:rPr>
              <a:t> </a:t>
            </a:r>
            <a:r>
              <a:rPr sz="900" dirty="0">
                <a:solidFill>
                  <a:srgbClr val="000000"/>
                </a:solidFill>
                <a:latin typeface="Arial"/>
                <a:cs typeface="Arial"/>
              </a:rPr>
              <a:t>gasolina</a:t>
            </a:r>
            <a:r>
              <a:rPr sz="900" spc="52" dirty="0">
                <a:solidFill>
                  <a:srgbClr val="000000"/>
                </a:solidFill>
                <a:latin typeface="Arial"/>
                <a:cs typeface="Arial"/>
              </a:rPr>
              <a:t> </a:t>
            </a:r>
            <a:r>
              <a:rPr sz="900" dirty="0">
                <a:solidFill>
                  <a:srgbClr val="000000"/>
                </a:solidFill>
                <a:latin typeface="Arial"/>
                <a:cs typeface="Arial"/>
              </a:rPr>
              <a:t>do</a:t>
            </a:r>
            <a:r>
              <a:rPr sz="900" spc="61" dirty="0">
                <a:solidFill>
                  <a:srgbClr val="000000"/>
                </a:solidFill>
                <a:latin typeface="Arial"/>
                <a:cs typeface="Arial"/>
              </a:rPr>
              <a:t> </a:t>
            </a:r>
            <a:r>
              <a:rPr sz="900" dirty="0">
                <a:solidFill>
                  <a:srgbClr val="000000"/>
                </a:solidFill>
                <a:latin typeface="Arial"/>
                <a:cs typeface="Arial"/>
              </a:rPr>
              <a:t>depósito,</a:t>
            </a:r>
            <a:r>
              <a:rPr sz="900" spc="63" dirty="0">
                <a:solidFill>
                  <a:srgbClr val="000000"/>
                </a:solidFill>
                <a:latin typeface="Arial"/>
                <a:cs typeface="Arial"/>
              </a:rPr>
              <a:t> </a:t>
            </a:r>
            <a:r>
              <a:rPr sz="900" dirty="0">
                <a:solidFill>
                  <a:srgbClr val="000000"/>
                </a:solidFill>
                <a:latin typeface="Arial"/>
                <a:cs typeface="Arial"/>
              </a:rPr>
              <a:t>os</a:t>
            </a:r>
            <a:r>
              <a:rPr sz="900" spc="52" dirty="0">
                <a:solidFill>
                  <a:srgbClr val="000000"/>
                </a:solidFill>
                <a:latin typeface="Arial"/>
                <a:cs typeface="Arial"/>
              </a:rPr>
              <a:t> </a:t>
            </a:r>
            <a:r>
              <a:rPr sz="900" dirty="0">
                <a:solidFill>
                  <a:srgbClr val="000000"/>
                </a:solidFill>
                <a:latin typeface="Arial"/>
                <a:cs typeface="Arial"/>
              </a:rPr>
              <a:t>vapores</a:t>
            </a:r>
          </a:p>
          <a:p>
            <a:pPr marL="227380" marR="0">
              <a:lnSpc>
                <a:spcPts val="1005"/>
              </a:lnSpc>
              <a:spcBef>
                <a:spcPts val="194"/>
              </a:spcBef>
              <a:spcAft>
                <a:spcPts val="0"/>
              </a:spcAft>
            </a:pPr>
            <a:r>
              <a:rPr sz="900" dirty="0">
                <a:solidFill>
                  <a:srgbClr val="000000"/>
                </a:solidFill>
                <a:latin typeface="Arial"/>
                <a:cs typeface="Arial"/>
              </a:rPr>
              <a:t>da</a:t>
            </a:r>
            <a:r>
              <a:rPr sz="900" spc="265" dirty="0">
                <a:solidFill>
                  <a:srgbClr val="000000"/>
                </a:solidFill>
                <a:latin typeface="Arial"/>
                <a:cs typeface="Arial"/>
              </a:rPr>
              <a:t> </a:t>
            </a:r>
            <a:r>
              <a:rPr sz="900" dirty="0">
                <a:solidFill>
                  <a:srgbClr val="000000"/>
                </a:solidFill>
                <a:latin typeface="Arial"/>
                <a:cs typeface="Arial"/>
              </a:rPr>
              <a:t>gasolina</a:t>
            </a:r>
            <a:r>
              <a:rPr sz="900" spc="267" dirty="0">
                <a:solidFill>
                  <a:srgbClr val="000000"/>
                </a:solidFill>
                <a:latin typeface="Arial"/>
                <a:cs typeface="Arial"/>
              </a:rPr>
              <a:t> </a:t>
            </a:r>
            <a:r>
              <a:rPr sz="900" dirty="0">
                <a:solidFill>
                  <a:srgbClr val="000000"/>
                </a:solidFill>
                <a:latin typeface="Arial"/>
                <a:cs typeface="Arial"/>
              </a:rPr>
              <a:t>libertados</a:t>
            </a:r>
            <a:r>
              <a:rPr sz="900" spc="272" dirty="0">
                <a:solidFill>
                  <a:srgbClr val="000000"/>
                </a:solidFill>
                <a:latin typeface="Arial"/>
                <a:cs typeface="Arial"/>
              </a:rPr>
              <a:t> </a:t>
            </a:r>
            <a:r>
              <a:rPr sz="900" dirty="0">
                <a:solidFill>
                  <a:srgbClr val="000000"/>
                </a:solidFill>
                <a:latin typeface="Arial"/>
                <a:cs typeface="Arial"/>
              </a:rPr>
              <a:t>passam</a:t>
            </a:r>
            <a:r>
              <a:rPr sz="900" spc="273" dirty="0">
                <a:solidFill>
                  <a:srgbClr val="000000"/>
                </a:solidFill>
                <a:latin typeface="Arial"/>
                <a:cs typeface="Arial"/>
              </a:rPr>
              <a:t> </a:t>
            </a:r>
            <a:r>
              <a:rPr sz="900" dirty="0">
                <a:solidFill>
                  <a:srgbClr val="000000"/>
                </a:solidFill>
                <a:latin typeface="Arial"/>
                <a:cs typeface="Arial"/>
              </a:rPr>
              <a:t>por</a:t>
            </a:r>
            <a:r>
              <a:rPr sz="900" spc="263" dirty="0">
                <a:solidFill>
                  <a:srgbClr val="000000"/>
                </a:solidFill>
                <a:latin typeface="Arial"/>
                <a:cs typeface="Arial"/>
              </a:rPr>
              <a:t> </a:t>
            </a:r>
            <a:r>
              <a:rPr sz="900">
                <a:solidFill>
                  <a:srgbClr val="000000"/>
                </a:solidFill>
                <a:latin typeface="Arial"/>
                <a:cs typeface="Arial"/>
              </a:rPr>
              <a:t>uma</a:t>
            </a:r>
            <a:r>
              <a:rPr sz="900" spc="257">
                <a:solidFill>
                  <a:srgbClr val="000000"/>
                </a:solidFill>
                <a:latin typeface="Arial"/>
                <a:cs typeface="Arial"/>
              </a:rPr>
              <a:t> </a:t>
            </a:r>
            <a:r>
              <a:rPr lang="pt-BR" sz="900">
                <a:solidFill>
                  <a:srgbClr val="000000"/>
                </a:solidFill>
                <a:latin typeface="Arial"/>
                <a:cs typeface="Arial"/>
              </a:rPr>
              <a:t>tubulação</a:t>
            </a:r>
            <a:r>
              <a:rPr sz="900" spc="268">
                <a:solidFill>
                  <a:srgbClr val="000000"/>
                </a:solidFill>
                <a:latin typeface="Arial"/>
                <a:cs typeface="Arial"/>
              </a:rPr>
              <a:t> </a:t>
            </a:r>
            <a:r>
              <a:rPr sz="900" dirty="0">
                <a:solidFill>
                  <a:srgbClr val="000000"/>
                </a:solidFill>
                <a:latin typeface="Arial"/>
                <a:cs typeface="Arial"/>
              </a:rPr>
              <a:t>do</a:t>
            </a:r>
          </a:p>
          <a:p>
            <a:pPr marL="227380" marR="0">
              <a:lnSpc>
                <a:spcPts val="1005"/>
              </a:lnSpc>
              <a:spcBef>
                <a:spcPts val="194"/>
              </a:spcBef>
              <a:spcAft>
                <a:spcPts val="0"/>
              </a:spcAft>
            </a:pPr>
            <a:r>
              <a:rPr sz="900" dirty="0">
                <a:solidFill>
                  <a:srgbClr val="000000"/>
                </a:solidFill>
                <a:latin typeface="Arial"/>
                <a:cs typeface="Arial"/>
              </a:rPr>
              <a:t>depósito através da</a:t>
            </a:r>
            <a:r>
              <a:rPr sz="900" spc="-12" dirty="0">
                <a:solidFill>
                  <a:srgbClr val="000000"/>
                </a:solidFill>
                <a:latin typeface="Arial"/>
                <a:cs typeface="Arial"/>
              </a:rPr>
              <a:t> </a:t>
            </a:r>
            <a:r>
              <a:rPr sz="900" dirty="0">
                <a:solidFill>
                  <a:srgbClr val="000000"/>
                </a:solidFill>
                <a:latin typeface="Arial"/>
                <a:cs typeface="Arial"/>
              </a:rPr>
              <a:t>válvula de</a:t>
            </a:r>
            <a:r>
              <a:rPr sz="900" spc="-12" dirty="0">
                <a:solidFill>
                  <a:srgbClr val="000000"/>
                </a:solidFill>
                <a:latin typeface="Arial"/>
                <a:cs typeface="Arial"/>
              </a:rPr>
              <a:t> </a:t>
            </a:r>
            <a:r>
              <a:rPr sz="900" dirty="0">
                <a:solidFill>
                  <a:srgbClr val="000000"/>
                </a:solidFill>
                <a:latin typeface="Arial"/>
                <a:cs typeface="Arial"/>
              </a:rPr>
              <a:t>ventilação,</a:t>
            </a:r>
            <a:r>
              <a:rPr sz="900" spc="-10" dirty="0">
                <a:solidFill>
                  <a:srgbClr val="000000"/>
                </a:solidFill>
                <a:latin typeface="Arial"/>
                <a:cs typeface="Arial"/>
              </a:rPr>
              <a:t> </a:t>
            </a:r>
            <a:r>
              <a:rPr sz="900" dirty="0">
                <a:solidFill>
                  <a:srgbClr val="000000"/>
                </a:solidFill>
                <a:latin typeface="Arial"/>
                <a:cs typeface="Arial"/>
              </a:rPr>
              <a:t>sendo depois</a:t>
            </a:r>
          </a:p>
          <a:p>
            <a:pPr marL="227380" marR="0">
              <a:lnSpc>
                <a:spcPts val="1005"/>
              </a:lnSpc>
              <a:spcBef>
                <a:spcPts val="194"/>
              </a:spcBef>
              <a:spcAft>
                <a:spcPts val="0"/>
              </a:spcAft>
            </a:pPr>
            <a:r>
              <a:rPr sz="900" dirty="0">
                <a:solidFill>
                  <a:srgbClr val="000000"/>
                </a:solidFill>
                <a:latin typeface="Arial"/>
                <a:cs typeface="Arial"/>
              </a:rPr>
              <a:t>absorvidos pelo filtro canister.</a:t>
            </a:r>
          </a:p>
        </p:txBody>
      </p:sp>
      <p:sp>
        <p:nvSpPr>
          <p:cNvPr id="8" name="object 8"/>
          <p:cNvSpPr txBox="1"/>
          <p:nvPr/>
        </p:nvSpPr>
        <p:spPr>
          <a:xfrm>
            <a:off x="541020" y="2165890"/>
            <a:ext cx="3206806" cy="4708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a:t>
            </a:r>
            <a:r>
              <a:rPr sz="900" spc="783" dirty="0">
                <a:solidFill>
                  <a:srgbClr val="000000"/>
                </a:solidFill>
                <a:latin typeface="Arial"/>
                <a:cs typeface="Arial"/>
              </a:rPr>
              <a:t> </a:t>
            </a:r>
            <a:r>
              <a:rPr sz="900" dirty="0">
                <a:solidFill>
                  <a:srgbClr val="000000"/>
                </a:solidFill>
                <a:latin typeface="Arial"/>
                <a:cs typeface="Arial"/>
              </a:rPr>
              <a:t>Se</a:t>
            </a:r>
            <a:r>
              <a:rPr sz="900" spc="388" dirty="0">
                <a:solidFill>
                  <a:srgbClr val="000000"/>
                </a:solidFill>
                <a:latin typeface="Arial"/>
                <a:cs typeface="Arial"/>
              </a:rPr>
              <a:t> </a:t>
            </a:r>
            <a:r>
              <a:rPr sz="900" dirty="0">
                <a:solidFill>
                  <a:srgbClr val="000000"/>
                </a:solidFill>
                <a:latin typeface="Arial"/>
                <a:cs typeface="Arial"/>
              </a:rPr>
              <a:t>a</a:t>
            </a:r>
            <a:r>
              <a:rPr sz="900" spc="388" dirty="0">
                <a:solidFill>
                  <a:srgbClr val="000000"/>
                </a:solidFill>
                <a:latin typeface="Arial"/>
                <a:cs typeface="Arial"/>
              </a:rPr>
              <a:t> </a:t>
            </a:r>
            <a:r>
              <a:rPr sz="900" dirty="0">
                <a:solidFill>
                  <a:srgbClr val="000000"/>
                </a:solidFill>
                <a:latin typeface="Arial"/>
                <a:cs typeface="Arial"/>
              </a:rPr>
              <a:t>moto</a:t>
            </a:r>
            <a:r>
              <a:rPr sz="900" spc="387" dirty="0">
                <a:solidFill>
                  <a:srgbClr val="000000"/>
                </a:solidFill>
                <a:latin typeface="Arial"/>
                <a:cs typeface="Arial"/>
              </a:rPr>
              <a:t> </a:t>
            </a:r>
            <a:r>
              <a:rPr sz="900" dirty="0">
                <a:solidFill>
                  <a:srgbClr val="000000"/>
                </a:solidFill>
                <a:latin typeface="Arial"/>
                <a:cs typeface="Arial"/>
              </a:rPr>
              <a:t>se</a:t>
            </a:r>
            <a:r>
              <a:rPr sz="900" spc="394" dirty="0">
                <a:solidFill>
                  <a:srgbClr val="000000"/>
                </a:solidFill>
                <a:latin typeface="Arial"/>
                <a:cs typeface="Arial"/>
              </a:rPr>
              <a:t> </a:t>
            </a:r>
            <a:r>
              <a:rPr sz="900" dirty="0">
                <a:solidFill>
                  <a:srgbClr val="000000"/>
                </a:solidFill>
                <a:latin typeface="Arial"/>
                <a:cs typeface="Arial"/>
              </a:rPr>
              <a:t>inclina</a:t>
            </a:r>
            <a:r>
              <a:rPr sz="900" spc="388" dirty="0">
                <a:solidFill>
                  <a:srgbClr val="000000"/>
                </a:solidFill>
                <a:latin typeface="Arial"/>
                <a:cs typeface="Arial"/>
              </a:rPr>
              <a:t> </a:t>
            </a:r>
            <a:r>
              <a:rPr sz="900" dirty="0">
                <a:solidFill>
                  <a:srgbClr val="000000"/>
                </a:solidFill>
                <a:latin typeface="Arial"/>
                <a:cs typeface="Arial"/>
              </a:rPr>
              <a:t>mais</a:t>
            </a:r>
            <a:r>
              <a:rPr sz="900" spc="379" dirty="0">
                <a:solidFill>
                  <a:srgbClr val="000000"/>
                </a:solidFill>
                <a:latin typeface="Arial"/>
                <a:cs typeface="Arial"/>
              </a:rPr>
              <a:t> </a:t>
            </a:r>
            <a:r>
              <a:rPr sz="900" dirty="0">
                <a:solidFill>
                  <a:srgbClr val="000000"/>
                </a:solidFill>
                <a:latin typeface="Arial"/>
                <a:cs typeface="Arial"/>
              </a:rPr>
              <a:t>de</a:t>
            </a:r>
            <a:r>
              <a:rPr sz="900" spc="385" dirty="0">
                <a:solidFill>
                  <a:srgbClr val="000000"/>
                </a:solidFill>
                <a:latin typeface="Arial"/>
                <a:cs typeface="Arial"/>
              </a:rPr>
              <a:t> </a:t>
            </a:r>
            <a:r>
              <a:rPr sz="900" dirty="0">
                <a:solidFill>
                  <a:srgbClr val="000000"/>
                </a:solidFill>
                <a:latin typeface="Arial"/>
                <a:cs typeface="Arial"/>
              </a:rPr>
              <a:t>60º,</a:t>
            </a:r>
            <a:r>
              <a:rPr sz="900" spc="387" dirty="0">
                <a:solidFill>
                  <a:srgbClr val="000000"/>
                </a:solidFill>
                <a:latin typeface="Arial"/>
                <a:cs typeface="Arial"/>
              </a:rPr>
              <a:t> </a:t>
            </a:r>
            <a:r>
              <a:rPr sz="900" dirty="0">
                <a:solidFill>
                  <a:srgbClr val="000000"/>
                </a:solidFill>
                <a:latin typeface="Arial"/>
                <a:cs typeface="Arial"/>
              </a:rPr>
              <a:t>a</a:t>
            </a:r>
            <a:r>
              <a:rPr sz="900" spc="388" dirty="0">
                <a:solidFill>
                  <a:srgbClr val="000000"/>
                </a:solidFill>
                <a:latin typeface="Arial"/>
                <a:cs typeface="Arial"/>
              </a:rPr>
              <a:t> </a:t>
            </a:r>
            <a:r>
              <a:rPr sz="900" dirty="0">
                <a:solidFill>
                  <a:srgbClr val="000000"/>
                </a:solidFill>
                <a:latin typeface="Arial"/>
                <a:cs typeface="Arial"/>
              </a:rPr>
              <a:t>válvula</a:t>
            </a:r>
            <a:r>
              <a:rPr sz="900" spc="388" dirty="0">
                <a:solidFill>
                  <a:srgbClr val="000000"/>
                </a:solidFill>
                <a:latin typeface="Arial"/>
                <a:cs typeface="Arial"/>
              </a:rPr>
              <a:t> </a:t>
            </a:r>
            <a:r>
              <a:rPr sz="900" dirty="0">
                <a:solidFill>
                  <a:srgbClr val="000000"/>
                </a:solidFill>
                <a:latin typeface="Arial"/>
                <a:cs typeface="Arial"/>
              </a:rPr>
              <a:t>de</a:t>
            </a:r>
          </a:p>
          <a:p>
            <a:pPr marL="227380" marR="0">
              <a:lnSpc>
                <a:spcPts val="1005"/>
              </a:lnSpc>
              <a:spcBef>
                <a:spcPts val="194"/>
              </a:spcBef>
              <a:spcAft>
                <a:spcPts val="0"/>
              </a:spcAft>
            </a:pPr>
            <a:r>
              <a:rPr sz="900" dirty="0">
                <a:solidFill>
                  <a:srgbClr val="000000"/>
                </a:solidFill>
                <a:latin typeface="Arial"/>
                <a:cs typeface="Arial"/>
              </a:rPr>
              <a:t>ventilação</a:t>
            </a:r>
            <a:r>
              <a:rPr sz="900" spc="158" dirty="0">
                <a:solidFill>
                  <a:srgbClr val="000000"/>
                </a:solidFill>
                <a:latin typeface="Arial"/>
                <a:cs typeface="Arial"/>
              </a:rPr>
              <a:t> </a:t>
            </a:r>
            <a:r>
              <a:rPr sz="900" dirty="0">
                <a:solidFill>
                  <a:srgbClr val="000000"/>
                </a:solidFill>
                <a:latin typeface="Arial"/>
                <a:cs typeface="Arial"/>
              </a:rPr>
              <a:t>fecha-se</a:t>
            </a:r>
            <a:r>
              <a:rPr sz="900" spc="147" dirty="0">
                <a:solidFill>
                  <a:srgbClr val="000000"/>
                </a:solidFill>
                <a:latin typeface="Arial"/>
                <a:cs typeface="Arial"/>
              </a:rPr>
              <a:t> </a:t>
            </a:r>
            <a:r>
              <a:rPr sz="900" dirty="0">
                <a:solidFill>
                  <a:srgbClr val="000000"/>
                </a:solidFill>
                <a:latin typeface="Arial"/>
                <a:cs typeface="Arial"/>
              </a:rPr>
              <a:t>para</a:t>
            </a:r>
            <a:r>
              <a:rPr sz="900" spc="158" dirty="0">
                <a:solidFill>
                  <a:srgbClr val="000000"/>
                </a:solidFill>
                <a:latin typeface="Arial"/>
                <a:cs typeface="Arial"/>
              </a:rPr>
              <a:t> </a:t>
            </a:r>
            <a:r>
              <a:rPr sz="900" dirty="0">
                <a:solidFill>
                  <a:srgbClr val="000000"/>
                </a:solidFill>
                <a:latin typeface="Arial"/>
                <a:cs typeface="Arial"/>
              </a:rPr>
              <a:t>evitar</a:t>
            </a:r>
            <a:r>
              <a:rPr sz="900" spc="159" dirty="0">
                <a:solidFill>
                  <a:srgbClr val="000000"/>
                </a:solidFill>
                <a:latin typeface="Arial"/>
                <a:cs typeface="Arial"/>
              </a:rPr>
              <a:t> </a:t>
            </a:r>
            <a:r>
              <a:rPr sz="900" dirty="0">
                <a:solidFill>
                  <a:srgbClr val="000000"/>
                </a:solidFill>
                <a:latin typeface="Arial"/>
                <a:cs typeface="Arial"/>
              </a:rPr>
              <a:t>que</a:t>
            </a:r>
            <a:r>
              <a:rPr sz="900" spc="157" dirty="0">
                <a:solidFill>
                  <a:srgbClr val="000000"/>
                </a:solidFill>
                <a:latin typeface="Arial"/>
                <a:cs typeface="Arial"/>
              </a:rPr>
              <a:t> </a:t>
            </a:r>
            <a:r>
              <a:rPr sz="900" dirty="0">
                <a:solidFill>
                  <a:srgbClr val="000000"/>
                </a:solidFill>
                <a:latin typeface="Arial"/>
                <a:cs typeface="Arial"/>
              </a:rPr>
              <a:t>entre</a:t>
            </a:r>
            <a:r>
              <a:rPr sz="900" spc="162" dirty="0">
                <a:solidFill>
                  <a:srgbClr val="000000"/>
                </a:solidFill>
                <a:latin typeface="Arial"/>
                <a:cs typeface="Arial"/>
              </a:rPr>
              <a:t> </a:t>
            </a:r>
            <a:r>
              <a:rPr sz="900" dirty="0">
                <a:solidFill>
                  <a:srgbClr val="000000"/>
                </a:solidFill>
                <a:latin typeface="Arial"/>
                <a:cs typeface="Arial"/>
              </a:rPr>
              <a:t>gasolina</a:t>
            </a:r>
            <a:r>
              <a:rPr sz="900" spc="147" dirty="0">
                <a:solidFill>
                  <a:srgbClr val="000000"/>
                </a:solidFill>
                <a:latin typeface="Arial"/>
                <a:cs typeface="Arial"/>
              </a:rPr>
              <a:t> </a:t>
            </a:r>
            <a:r>
              <a:rPr sz="900" dirty="0">
                <a:solidFill>
                  <a:srgbClr val="000000"/>
                </a:solidFill>
                <a:latin typeface="Arial"/>
                <a:cs typeface="Arial"/>
              </a:rPr>
              <a:t>no</a:t>
            </a:r>
          </a:p>
          <a:p>
            <a:pPr marL="227380" marR="0">
              <a:lnSpc>
                <a:spcPts val="1005"/>
              </a:lnSpc>
              <a:spcBef>
                <a:spcPts val="196"/>
              </a:spcBef>
              <a:spcAft>
                <a:spcPts val="0"/>
              </a:spcAft>
            </a:pPr>
            <a:r>
              <a:rPr sz="900" dirty="0">
                <a:solidFill>
                  <a:srgbClr val="000000"/>
                </a:solidFill>
                <a:latin typeface="Arial"/>
                <a:cs typeface="Arial"/>
              </a:rPr>
              <a:t>canister.</a:t>
            </a:r>
          </a:p>
        </p:txBody>
      </p:sp>
      <p:sp>
        <p:nvSpPr>
          <p:cNvPr id="9" name="object 9"/>
          <p:cNvSpPr txBox="1"/>
          <p:nvPr/>
        </p:nvSpPr>
        <p:spPr>
          <a:xfrm>
            <a:off x="541020" y="2699544"/>
            <a:ext cx="3207696" cy="9281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a:t>
            </a:r>
            <a:r>
              <a:rPr sz="900" spc="783" dirty="0">
                <a:solidFill>
                  <a:srgbClr val="000000"/>
                </a:solidFill>
                <a:latin typeface="Arial"/>
                <a:cs typeface="Arial"/>
              </a:rPr>
              <a:t> </a:t>
            </a:r>
            <a:r>
              <a:rPr sz="900" dirty="0">
                <a:solidFill>
                  <a:srgbClr val="000000"/>
                </a:solidFill>
                <a:latin typeface="Arial"/>
                <a:cs typeface="Arial"/>
              </a:rPr>
              <a:t>O ar</a:t>
            </a:r>
            <a:r>
              <a:rPr sz="900" spc="11" dirty="0">
                <a:solidFill>
                  <a:srgbClr val="000000"/>
                </a:solidFill>
                <a:latin typeface="Arial"/>
                <a:cs typeface="Arial"/>
              </a:rPr>
              <a:t> </a:t>
            </a:r>
            <a:r>
              <a:rPr sz="900" dirty="0">
                <a:solidFill>
                  <a:srgbClr val="000000"/>
                </a:solidFill>
                <a:latin typeface="Arial"/>
                <a:cs typeface="Arial"/>
              </a:rPr>
              <a:t>fresco</a:t>
            </a:r>
            <a:r>
              <a:rPr sz="900" spc="15" dirty="0">
                <a:solidFill>
                  <a:srgbClr val="000000"/>
                </a:solidFill>
                <a:latin typeface="Arial"/>
                <a:cs typeface="Arial"/>
              </a:rPr>
              <a:t> </a:t>
            </a:r>
            <a:r>
              <a:rPr sz="900" dirty="0">
                <a:solidFill>
                  <a:srgbClr val="000000"/>
                </a:solidFill>
                <a:latin typeface="Arial"/>
                <a:cs typeface="Arial"/>
              </a:rPr>
              <a:t>da atmosfera</a:t>
            </a:r>
            <a:r>
              <a:rPr sz="900" spc="15" dirty="0">
                <a:solidFill>
                  <a:srgbClr val="000000"/>
                </a:solidFill>
                <a:latin typeface="Arial"/>
                <a:cs typeface="Arial"/>
              </a:rPr>
              <a:t> </a:t>
            </a:r>
            <a:r>
              <a:rPr sz="900" dirty="0">
                <a:solidFill>
                  <a:srgbClr val="000000"/>
                </a:solidFill>
                <a:latin typeface="Arial"/>
                <a:cs typeface="Arial"/>
              </a:rPr>
              <a:t>entra</a:t>
            </a:r>
            <a:r>
              <a:rPr sz="900" spc="19" dirty="0">
                <a:solidFill>
                  <a:srgbClr val="000000"/>
                </a:solidFill>
                <a:latin typeface="Arial"/>
                <a:cs typeface="Arial"/>
              </a:rPr>
              <a:t> </a:t>
            </a:r>
            <a:r>
              <a:rPr sz="900" dirty="0">
                <a:solidFill>
                  <a:srgbClr val="000000"/>
                </a:solidFill>
                <a:latin typeface="Arial"/>
                <a:cs typeface="Arial"/>
              </a:rPr>
              <a:t>pela</a:t>
            </a:r>
            <a:r>
              <a:rPr sz="900" spc="16" dirty="0">
                <a:solidFill>
                  <a:srgbClr val="000000"/>
                </a:solidFill>
                <a:latin typeface="Arial"/>
                <a:cs typeface="Arial"/>
              </a:rPr>
              <a:t> </a:t>
            </a:r>
            <a:r>
              <a:rPr sz="900" dirty="0">
                <a:solidFill>
                  <a:srgbClr val="000000"/>
                </a:solidFill>
                <a:latin typeface="Arial"/>
                <a:cs typeface="Arial"/>
              </a:rPr>
              <a:t>entrada do</a:t>
            </a:r>
            <a:r>
              <a:rPr sz="900" spc="11" dirty="0">
                <a:solidFill>
                  <a:srgbClr val="000000"/>
                </a:solidFill>
                <a:latin typeface="Arial"/>
                <a:cs typeface="Arial"/>
              </a:rPr>
              <a:t> </a:t>
            </a:r>
            <a:r>
              <a:rPr sz="900" dirty="0">
                <a:solidFill>
                  <a:srgbClr val="000000"/>
                </a:solidFill>
                <a:latin typeface="Arial"/>
                <a:cs typeface="Arial"/>
              </a:rPr>
              <a:t>canister</a:t>
            </a:r>
          </a:p>
          <a:p>
            <a:pPr marL="227380" marR="0">
              <a:lnSpc>
                <a:spcPts val="1005"/>
              </a:lnSpc>
              <a:spcBef>
                <a:spcPts val="194"/>
              </a:spcBef>
              <a:spcAft>
                <a:spcPts val="0"/>
              </a:spcAft>
            </a:pPr>
            <a:r>
              <a:rPr sz="900" dirty="0">
                <a:solidFill>
                  <a:srgbClr val="000000"/>
                </a:solidFill>
                <a:latin typeface="Arial"/>
                <a:cs typeface="Arial"/>
              </a:rPr>
              <a:t>e</a:t>
            </a:r>
            <a:r>
              <a:rPr sz="900" spc="100" dirty="0">
                <a:solidFill>
                  <a:srgbClr val="000000"/>
                </a:solidFill>
                <a:latin typeface="Arial"/>
                <a:cs typeface="Arial"/>
              </a:rPr>
              <a:t> </a:t>
            </a:r>
            <a:r>
              <a:rPr sz="900" dirty="0">
                <a:solidFill>
                  <a:srgbClr val="000000"/>
                </a:solidFill>
                <a:latin typeface="Arial"/>
                <a:cs typeface="Arial"/>
              </a:rPr>
              <a:t>passa</a:t>
            </a:r>
            <a:r>
              <a:rPr sz="900" spc="88" dirty="0">
                <a:solidFill>
                  <a:srgbClr val="000000"/>
                </a:solidFill>
                <a:latin typeface="Arial"/>
                <a:cs typeface="Arial"/>
              </a:rPr>
              <a:t> </a:t>
            </a:r>
            <a:r>
              <a:rPr sz="900" dirty="0">
                <a:solidFill>
                  <a:srgbClr val="000000"/>
                </a:solidFill>
                <a:latin typeface="Arial"/>
                <a:cs typeface="Arial"/>
              </a:rPr>
              <a:t>depois</a:t>
            </a:r>
            <a:r>
              <a:rPr sz="900" spc="104" dirty="0">
                <a:solidFill>
                  <a:srgbClr val="000000"/>
                </a:solidFill>
                <a:latin typeface="Arial"/>
                <a:cs typeface="Arial"/>
              </a:rPr>
              <a:t> </a:t>
            </a:r>
            <a:r>
              <a:rPr sz="900" dirty="0">
                <a:solidFill>
                  <a:srgbClr val="000000"/>
                </a:solidFill>
                <a:latin typeface="Arial"/>
                <a:cs typeface="Arial"/>
              </a:rPr>
              <a:t>pela</a:t>
            </a:r>
            <a:r>
              <a:rPr sz="900" spc="88" dirty="0">
                <a:solidFill>
                  <a:srgbClr val="000000"/>
                </a:solidFill>
                <a:latin typeface="Arial"/>
                <a:cs typeface="Arial"/>
              </a:rPr>
              <a:t> </a:t>
            </a:r>
            <a:r>
              <a:rPr sz="900" dirty="0">
                <a:solidFill>
                  <a:srgbClr val="000000"/>
                </a:solidFill>
                <a:latin typeface="Arial"/>
                <a:cs typeface="Arial"/>
              </a:rPr>
              <a:t>saída</a:t>
            </a:r>
            <a:r>
              <a:rPr sz="900" spc="99" dirty="0">
                <a:solidFill>
                  <a:srgbClr val="000000"/>
                </a:solidFill>
                <a:latin typeface="Arial"/>
                <a:cs typeface="Arial"/>
              </a:rPr>
              <a:t> </a:t>
            </a:r>
            <a:r>
              <a:rPr sz="900" dirty="0">
                <a:solidFill>
                  <a:srgbClr val="000000"/>
                </a:solidFill>
                <a:latin typeface="Arial"/>
                <a:cs typeface="Arial"/>
              </a:rPr>
              <a:t>de</a:t>
            </a:r>
            <a:r>
              <a:rPr sz="900" spc="87" dirty="0">
                <a:solidFill>
                  <a:srgbClr val="000000"/>
                </a:solidFill>
                <a:latin typeface="Arial"/>
                <a:cs typeface="Arial"/>
              </a:rPr>
              <a:t> </a:t>
            </a:r>
            <a:r>
              <a:rPr sz="900" dirty="0">
                <a:solidFill>
                  <a:srgbClr val="000000"/>
                </a:solidFill>
                <a:latin typeface="Arial"/>
                <a:cs typeface="Arial"/>
              </a:rPr>
              <a:t>purga,</a:t>
            </a:r>
            <a:r>
              <a:rPr sz="900" spc="99" dirty="0">
                <a:solidFill>
                  <a:srgbClr val="000000"/>
                </a:solidFill>
                <a:latin typeface="Arial"/>
                <a:cs typeface="Arial"/>
              </a:rPr>
              <a:t> </a:t>
            </a:r>
            <a:r>
              <a:rPr sz="900" dirty="0">
                <a:solidFill>
                  <a:srgbClr val="000000"/>
                </a:solidFill>
                <a:latin typeface="Arial"/>
                <a:cs typeface="Arial"/>
              </a:rPr>
              <a:t>transportando</a:t>
            </a:r>
            <a:r>
              <a:rPr sz="900" spc="100" dirty="0">
                <a:solidFill>
                  <a:srgbClr val="000000"/>
                </a:solidFill>
                <a:latin typeface="Arial"/>
                <a:cs typeface="Arial"/>
              </a:rPr>
              <a:t> </a:t>
            </a:r>
            <a:r>
              <a:rPr sz="900" spc="-21" dirty="0">
                <a:solidFill>
                  <a:srgbClr val="000000"/>
                </a:solidFill>
                <a:latin typeface="Arial"/>
                <a:cs typeface="Arial"/>
              </a:rPr>
              <a:t>os</a:t>
            </a:r>
          </a:p>
          <a:p>
            <a:pPr marL="227380" marR="0">
              <a:lnSpc>
                <a:spcPts val="1005"/>
              </a:lnSpc>
              <a:spcBef>
                <a:spcPts val="194"/>
              </a:spcBef>
              <a:spcAft>
                <a:spcPts val="0"/>
              </a:spcAft>
            </a:pPr>
            <a:r>
              <a:rPr sz="900" dirty="0">
                <a:solidFill>
                  <a:srgbClr val="000000"/>
                </a:solidFill>
                <a:latin typeface="Arial"/>
                <a:cs typeface="Arial"/>
              </a:rPr>
              <a:t>vapores</a:t>
            </a:r>
            <a:r>
              <a:rPr sz="900" spc="282" dirty="0">
                <a:solidFill>
                  <a:srgbClr val="000000"/>
                </a:solidFill>
                <a:latin typeface="Arial"/>
                <a:cs typeface="Arial"/>
              </a:rPr>
              <a:t> </a:t>
            </a:r>
            <a:r>
              <a:rPr sz="900" dirty="0">
                <a:solidFill>
                  <a:srgbClr val="000000"/>
                </a:solidFill>
                <a:latin typeface="Arial"/>
                <a:cs typeface="Arial"/>
              </a:rPr>
              <a:t>de</a:t>
            </a:r>
            <a:r>
              <a:rPr sz="900" spc="278" dirty="0">
                <a:solidFill>
                  <a:srgbClr val="000000"/>
                </a:solidFill>
                <a:latin typeface="Arial"/>
                <a:cs typeface="Arial"/>
              </a:rPr>
              <a:t> </a:t>
            </a:r>
            <a:r>
              <a:rPr sz="900" dirty="0">
                <a:solidFill>
                  <a:srgbClr val="000000"/>
                </a:solidFill>
                <a:latin typeface="Arial"/>
                <a:cs typeface="Arial"/>
              </a:rPr>
              <a:t>gasolina</a:t>
            </a:r>
            <a:r>
              <a:rPr sz="900" spc="281" dirty="0">
                <a:solidFill>
                  <a:srgbClr val="000000"/>
                </a:solidFill>
                <a:latin typeface="Arial"/>
                <a:cs typeface="Arial"/>
              </a:rPr>
              <a:t> </a:t>
            </a:r>
            <a:r>
              <a:rPr sz="900" dirty="0">
                <a:solidFill>
                  <a:srgbClr val="000000"/>
                </a:solidFill>
                <a:latin typeface="Arial"/>
                <a:cs typeface="Arial"/>
              </a:rPr>
              <a:t>para</a:t>
            </a:r>
            <a:r>
              <a:rPr sz="900" spc="282" dirty="0">
                <a:solidFill>
                  <a:srgbClr val="000000"/>
                </a:solidFill>
                <a:latin typeface="Arial"/>
                <a:cs typeface="Arial"/>
              </a:rPr>
              <a:t> </a:t>
            </a:r>
            <a:r>
              <a:rPr sz="900" dirty="0">
                <a:solidFill>
                  <a:srgbClr val="000000"/>
                </a:solidFill>
                <a:latin typeface="Arial"/>
                <a:cs typeface="Arial"/>
              </a:rPr>
              <a:t>o</a:t>
            </a:r>
            <a:r>
              <a:rPr sz="900" spc="281" dirty="0">
                <a:solidFill>
                  <a:srgbClr val="000000"/>
                </a:solidFill>
                <a:latin typeface="Arial"/>
                <a:cs typeface="Arial"/>
              </a:rPr>
              <a:t> </a:t>
            </a:r>
            <a:r>
              <a:rPr sz="900" dirty="0">
                <a:solidFill>
                  <a:srgbClr val="000000"/>
                </a:solidFill>
                <a:latin typeface="Arial"/>
                <a:cs typeface="Arial"/>
              </a:rPr>
              <a:t>corpo</a:t>
            </a:r>
            <a:r>
              <a:rPr sz="900" spc="280" dirty="0">
                <a:solidFill>
                  <a:srgbClr val="000000"/>
                </a:solidFill>
                <a:latin typeface="Arial"/>
                <a:cs typeface="Arial"/>
              </a:rPr>
              <a:t> </a:t>
            </a:r>
            <a:r>
              <a:rPr sz="900" dirty="0">
                <a:solidFill>
                  <a:srgbClr val="000000"/>
                </a:solidFill>
                <a:latin typeface="Arial"/>
                <a:cs typeface="Arial"/>
              </a:rPr>
              <a:t>de</a:t>
            </a:r>
            <a:r>
              <a:rPr sz="900" spc="278" dirty="0">
                <a:solidFill>
                  <a:srgbClr val="000000"/>
                </a:solidFill>
                <a:latin typeface="Arial"/>
                <a:cs typeface="Arial"/>
              </a:rPr>
              <a:t> </a:t>
            </a:r>
            <a:r>
              <a:rPr sz="900" dirty="0">
                <a:solidFill>
                  <a:srgbClr val="000000"/>
                </a:solidFill>
                <a:latin typeface="Arial"/>
                <a:cs typeface="Arial"/>
              </a:rPr>
              <a:t>injeção.</a:t>
            </a:r>
            <a:r>
              <a:rPr sz="900" spc="279" dirty="0">
                <a:solidFill>
                  <a:srgbClr val="000000"/>
                </a:solidFill>
                <a:latin typeface="Arial"/>
                <a:cs typeface="Arial"/>
              </a:rPr>
              <a:t> </a:t>
            </a:r>
            <a:r>
              <a:rPr sz="900" dirty="0">
                <a:solidFill>
                  <a:srgbClr val="000000"/>
                </a:solidFill>
                <a:latin typeface="Arial"/>
                <a:cs typeface="Arial"/>
              </a:rPr>
              <a:t>Aqui</a:t>
            </a:r>
          </a:p>
          <a:p>
            <a:pPr marL="227380" marR="0">
              <a:lnSpc>
                <a:spcPts val="1005"/>
              </a:lnSpc>
              <a:spcBef>
                <a:spcPts val="194"/>
              </a:spcBef>
              <a:spcAft>
                <a:spcPts val="0"/>
              </a:spcAft>
            </a:pPr>
            <a:r>
              <a:rPr sz="900" dirty="0">
                <a:solidFill>
                  <a:srgbClr val="000000"/>
                </a:solidFill>
                <a:latin typeface="Arial"/>
                <a:cs typeface="Arial"/>
              </a:rPr>
              <a:t>misturam-se</a:t>
            </a:r>
            <a:r>
              <a:rPr sz="900" spc="100" dirty="0">
                <a:solidFill>
                  <a:srgbClr val="000000"/>
                </a:solidFill>
                <a:latin typeface="Arial"/>
                <a:cs typeface="Arial"/>
              </a:rPr>
              <a:t> </a:t>
            </a:r>
            <a:r>
              <a:rPr sz="900" dirty="0">
                <a:solidFill>
                  <a:srgbClr val="000000"/>
                </a:solidFill>
                <a:latin typeface="Arial"/>
                <a:cs typeface="Arial"/>
              </a:rPr>
              <a:t>com</a:t>
            </a:r>
            <a:r>
              <a:rPr sz="900" spc="111" dirty="0">
                <a:solidFill>
                  <a:srgbClr val="000000"/>
                </a:solidFill>
                <a:latin typeface="Arial"/>
                <a:cs typeface="Arial"/>
              </a:rPr>
              <a:t> </a:t>
            </a:r>
            <a:r>
              <a:rPr sz="900" dirty="0">
                <a:solidFill>
                  <a:srgbClr val="000000"/>
                </a:solidFill>
                <a:latin typeface="Arial"/>
                <a:cs typeface="Arial"/>
              </a:rPr>
              <a:t>o</a:t>
            </a:r>
            <a:r>
              <a:rPr sz="900" spc="113" dirty="0">
                <a:solidFill>
                  <a:srgbClr val="000000"/>
                </a:solidFill>
                <a:latin typeface="Arial"/>
                <a:cs typeface="Arial"/>
              </a:rPr>
              <a:t> </a:t>
            </a:r>
            <a:r>
              <a:rPr sz="900" dirty="0">
                <a:solidFill>
                  <a:srgbClr val="000000"/>
                </a:solidFill>
                <a:latin typeface="Arial"/>
                <a:cs typeface="Arial"/>
              </a:rPr>
              <a:t>combustível</a:t>
            </a:r>
            <a:r>
              <a:rPr sz="900" spc="112" dirty="0">
                <a:solidFill>
                  <a:srgbClr val="000000"/>
                </a:solidFill>
                <a:latin typeface="Arial"/>
                <a:cs typeface="Arial"/>
              </a:rPr>
              <a:t> </a:t>
            </a:r>
            <a:r>
              <a:rPr sz="900" dirty="0">
                <a:solidFill>
                  <a:srgbClr val="000000"/>
                </a:solidFill>
                <a:latin typeface="Arial"/>
                <a:cs typeface="Arial"/>
              </a:rPr>
              <a:t>da</a:t>
            </a:r>
            <a:r>
              <a:rPr sz="900" spc="110" dirty="0">
                <a:solidFill>
                  <a:srgbClr val="000000"/>
                </a:solidFill>
                <a:latin typeface="Arial"/>
                <a:cs typeface="Arial"/>
              </a:rPr>
              <a:t> </a:t>
            </a:r>
            <a:r>
              <a:rPr sz="900" dirty="0">
                <a:solidFill>
                  <a:srgbClr val="000000"/>
                </a:solidFill>
                <a:latin typeface="Arial"/>
                <a:cs typeface="Arial"/>
              </a:rPr>
              <a:t>injeção</a:t>
            </a:r>
            <a:r>
              <a:rPr sz="900" spc="113" dirty="0">
                <a:solidFill>
                  <a:srgbClr val="000000"/>
                </a:solidFill>
                <a:latin typeface="Arial"/>
                <a:cs typeface="Arial"/>
              </a:rPr>
              <a:t> </a:t>
            </a:r>
            <a:r>
              <a:rPr sz="900" dirty="0">
                <a:solidFill>
                  <a:srgbClr val="000000"/>
                </a:solidFill>
                <a:latin typeface="Arial"/>
                <a:cs typeface="Arial"/>
              </a:rPr>
              <a:t>e</a:t>
            </a:r>
            <a:r>
              <a:rPr sz="900" spc="113" dirty="0">
                <a:solidFill>
                  <a:srgbClr val="000000"/>
                </a:solidFill>
                <a:latin typeface="Arial"/>
                <a:cs typeface="Arial"/>
              </a:rPr>
              <a:t> </a:t>
            </a:r>
            <a:r>
              <a:rPr sz="900" dirty="0">
                <a:solidFill>
                  <a:srgbClr val="000000"/>
                </a:solidFill>
                <a:latin typeface="Arial"/>
                <a:cs typeface="Arial"/>
              </a:rPr>
              <a:t>entra</a:t>
            </a:r>
            <a:r>
              <a:rPr sz="900" spc="124" dirty="0">
                <a:solidFill>
                  <a:srgbClr val="000000"/>
                </a:solidFill>
                <a:latin typeface="Arial"/>
                <a:cs typeface="Arial"/>
              </a:rPr>
              <a:t> </a:t>
            </a:r>
            <a:r>
              <a:rPr sz="900" spc="-21" dirty="0">
                <a:solidFill>
                  <a:srgbClr val="000000"/>
                </a:solidFill>
                <a:latin typeface="Arial"/>
                <a:cs typeface="Arial"/>
              </a:rPr>
              <a:t>na</a:t>
            </a:r>
          </a:p>
          <a:p>
            <a:pPr marL="227380" marR="0">
              <a:lnSpc>
                <a:spcPts val="1005"/>
              </a:lnSpc>
              <a:spcBef>
                <a:spcPts val="194"/>
              </a:spcBef>
              <a:spcAft>
                <a:spcPts val="0"/>
              </a:spcAft>
            </a:pPr>
            <a:r>
              <a:rPr sz="900" dirty="0">
                <a:solidFill>
                  <a:srgbClr val="000000"/>
                </a:solidFill>
                <a:latin typeface="Arial"/>
                <a:cs typeface="Arial"/>
              </a:rPr>
              <a:t>câmara</a:t>
            </a:r>
            <a:r>
              <a:rPr sz="900" spc="374" dirty="0">
                <a:solidFill>
                  <a:srgbClr val="000000"/>
                </a:solidFill>
                <a:latin typeface="Arial"/>
                <a:cs typeface="Arial"/>
              </a:rPr>
              <a:t> </a:t>
            </a:r>
            <a:r>
              <a:rPr sz="900" dirty="0">
                <a:solidFill>
                  <a:srgbClr val="000000"/>
                </a:solidFill>
                <a:latin typeface="Arial"/>
                <a:cs typeface="Arial"/>
              </a:rPr>
              <a:t>de</a:t>
            </a:r>
            <a:r>
              <a:rPr sz="900" spc="373" dirty="0">
                <a:solidFill>
                  <a:srgbClr val="000000"/>
                </a:solidFill>
                <a:latin typeface="Arial"/>
                <a:cs typeface="Arial"/>
              </a:rPr>
              <a:t> </a:t>
            </a:r>
            <a:r>
              <a:rPr sz="900" dirty="0">
                <a:solidFill>
                  <a:srgbClr val="000000"/>
                </a:solidFill>
                <a:latin typeface="Arial"/>
                <a:cs typeface="Arial"/>
              </a:rPr>
              <a:t>combustão</a:t>
            </a:r>
            <a:r>
              <a:rPr sz="900" spc="376" dirty="0">
                <a:solidFill>
                  <a:srgbClr val="000000"/>
                </a:solidFill>
                <a:latin typeface="Arial"/>
                <a:cs typeface="Arial"/>
              </a:rPr>
              <a:t> </a:t>
            </a:r>
            <a:r>
              <a:rPr sz="900" dirty="0">
                <a:solidFill>
                  <a:srgbClr val="000000"/>
                </a:solidFill>
                <a:latin typeface="Arial"/>
                <a:cs typeface="Arial"/>
              </a:rPr>
              <a:t>passando</a:t>
            </a:r>
            <a:r>
              <a:rPr sz="900" spc="375" dirty="0">
                <a:solidFill>
                  <a:srgbClr val="000000"/>
                </a:solidFill>
                <a:latin typeface="Arial"/>
                <a:cs typeface="Arial"/>
              </a:rPr>
              <a:t> </a:t>
            </a:r>
            <a:r>
              <a:rPr sz="900">
                <a:solidFill>
                  <a:srgbClr val="000000"/>
                </a:solidFill>
                <a:latin typeface="Arial"/>
                <a:cs typeface="Arial"/>
              </a:rPr>
              <a:t>pela</a:t>
            </a:r>
            <a:r>
              <a:rPr sz="900" spc="376">
                <a:solidFill>
                  <a:srgbClr val="000000"/>
                </a:solidFill>
                <a:latin typeface="Arial"/>
                <a:cs typeface="Arial"/>
              </a:rPr>
              <a:t> </a:t>
            </a:r>
            <a:r>
              <a:rPr lang="pt-BR" sz="900">
                <a:solidFill>
                  <a:srgbClr val="000000"/>
                </a:solidFill>
                <a:latin typeface="Arial"/>
                <a:cs typeface="Arial"/>
              </a:rPr>
              <a:t>tubulação</a:t>
            </a:r>
            <a:r>
              <a:rPr sz="900" spc="379">
                <a:solidFill>
                  <a:srgbClr val="000000"/>
                </a:solidFill>
                <a:latin typeface="Arial"/>
                <a:cs typeface="Arial"/>
              </a:rPr>
              <a:t> </a:t>
            </a:r>
            <a:r>
              <a:rPr sz="900" dirty="0">
                <a:solidFill>
                  <a:srgbClr val="000000"/>
                </a:solidFill>
                <a:latin typeface="Arial"/>
                <a:cs typeface="Arial"/>
              </a:rPr>
              <a:t>de</a:t>
            </a:r>
          </a:p>
          <a:p>
            <a:pPr marL="227380" marR="0">
              <a:lnSpc>
                <a:spcPts val="1005"/>
              </a:lnSpc>
              <a:spcBef>
                <a:spcPts val="197"/>
              </a:spcBef>
              <a:spcAft>
                <a:spcPts val="0"/>
              </a:spcAft>
            </a:pPr>
            <a:r>
              <a:rPr sz="900" dirty="0">
                <a:solidFill>
                  <a:srgbClr val="000000"/>
                </a:solidFill>
                <a:latin typeface="Arial"/>
                <a:cs typeface="Arial"/>
              </a:rPr>
              <a:t>admissão para serem queimados.</a:t>
            </a:r>
          </a:p>
        </p:txBody>
      </p:sp>
      <p:sp>
        <p:nvSpPr>
          <p:cNvPr id="10" name="object 10"/>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1481454"/>
            <a:ext cx="3152267" cy="108839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583438"/>
            <a:ext cx="3152267" cy="7833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2150727"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Catalisador de</a:t>
            </a:r>
            <a:r>
              <a:rPr sz="1400" b="1" spc="-12" dirty="0">
                <a:solidFill>
                  <a:srgbClr val="000000"/>
                </a:solidFill>
                <a:latin typeface="Arial"/>
                <a:cs typeface="Arial"/>
              </a:rPr>
              <a:t> </a:t>
            </a:r>
            <a:r>
              <a:rPr sz="1400" b="1" dirty="0">
                <a:solidFill>
                  <a:srgbClr val="000000"/>
                </a:solidFill>
                <a:latin typeface="Arial"/>
                <a:cs typeface="Arial"/>
              </a:rPr>
              <a:t>três vias</a:t>
            </a:r>
          </a:p>
        </p:txBody>
      </p:sp>
      <p:sp>
        <p:nvSpPr>
          <p:cNvPr id="7" name="object 7"/>
          <p:cNvSpPr txBox="1"/>
          <p:nvPr/>
        </p:nvSpPr>
        <p:spPr>
          <a:xfrm>
            <a:off x="4165981" y="5936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8" name="object 8"/>
          <p:cNvSpPr txBox="1"/>
          <p:nvPr/>
        </p:nvSpPr>
        <p:spPr>
          <a:xfrm>
            <a:off x="3964559" y="845725"/>
            <a:ext cx="315711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 catalisador</a:t>
            </a:r>
            <a:r>
              <a:rPr sz="900" spc="13" dirty="0">
                <a:solidFill>
                  <a:srgbClr val="000000"/>
                </a:solidFill>
                <a:latin typeface="Arial"/>
                <a:cs typeface="Arial"/>
              </a:rPr>
              <a:t> </a:t>
            </a:r>
            <a:r>
              <a:rPr sz="900" dirty="0">
                <a:solidFill>
                  <a:srgbClr val="000000"/>
                </a:solidFill>
                <a:latin typeface="Arial"/>
                <a:cs typeface="Arial"/>
              </a:rPr>
              <a:t>de</a:t>
            </a:r>
            <a:r>
              <a:rPr sz="900" spc="13" dirty="0">
                <a:solidFill>
                  <a:srgbClr val="000000"/>
                </a:solidFill>
                <a:latin typeface="Arial"/>
                <a:cs typeface="Arial"/>
              </a:rPr>
              <a:t> </a:t>
            </a:r>
            <a:r>
              <a:rPr sz="900" dirty="0">
                <a:solidFill>
                  <a:srgbClr val="000000"/>
                </a:solidFill>
                <a:latin typeface="Arial"/>
                <a:cs typeface="Arial"/>
              </a:rPr>
              <a:t>três</a:t>
            </a:r>
            <a:r>
              <a:rPr sz="900" spc="20" dirty="0">
                <a:solidFill>
                  <a:srgbClr val="000000"/>
                </a:solidFill>
                <a:latin typeface="Arial"/>
                <a:cs typeface="Arial"/>
              </a:rPr>
              <a:t> </a:t>
            </a:r>
            <a:r>
              <a:rPr sz="900" dirty="0">
                <a:solidFill>
                  <a:srgbClr val="000000"/>
                </a:solidFill>
                <a:latin typeface="Arial"/>
                <a:cs typeface="Arial"/>
              </a:rPr>
              <a:t>vias é</a:t>
            </a:r>
            <a:r>
              <a:rPr sz="900" spc="17" dirty="0">
                <a:solidFill>
                  <a:srgbClr val="000000"/>
                </a:solidFill>
                <a:latin typeface="Arial"/>
                <a:cs typeface="Arial"/>
              </a:rPr>
              <a:t> </a:t>
            </a:r>
            <a:r>
              <a:rPr sz="900" dirty="0">
                <a:solidFill>
                  <a:srgbClr val="000000"/>
                </a:solidFill>
                <a:latin typeface="Arial"/>
                <a:cs typeface="Arial"/>
              </a:rPr>
              <a:t>frágil</a:t>
            </a:r>
            <a:r>
              <a:rPr sz="900" spc="16" dirty="0">
                <a:solidFill>
                  <a:srgbClr val="000000"/>
                </a:solidFill>
                <a:latin typeface="Arial"/>
                <a:cs typeface="Arial"/>
              </a:rPr>
              <a:t> </a:t>
            </a:r>
            <a:r>
              <a:rPr sz="900" dirty="0">
                <a:solidFill>
                  <a:srgbClr val="000000"/>
                </a:solidFill>
                <a:latin typeface="Arial"/>
                <a:cs typeface="Arial"/>
              </a:rPr>
              <a:t>e caro.</a:t>
            </a:r>
            <a:r>
              <a:rPr sz="900" spc="12" dirty="0">
                <a:solidFill>
                  <a:srgbClr val="000000"/>
                </a:solidFill>
                <a:latin typeface="Arial"/>
                <a:cs typeface="Arial"/>
              </a:rPr>
              <a:t> </a:t>
            </a:r>
            <a:r>
              <a:rPr sz="900" dirty="0">
                <a:solidFill>
                  <a:srgbClr val="000000"/>
                </a:solidFill>
                <a:latin typeface="Arial"/>
                <a:cs typeface="Arial"/>
              </a:rPr>
              <a:t>Use</a:t>
            </a:r>
            <a:r>
              <a:rPr sz="900" spc="19" dirty="0">
                <a:solidFill>
                  <a:srgbClr val="000000"/>
                </a:solidFill>
                <a:latin typeface="Arial"/>
                <a:cs typeface="Arial"/>
              </a:rPr>
              <a:t> </a:t>
            </a:r>
            <a:r>
              <a:rPr sz="900" dirty="0">
                <a:solidFill>
                  <a:srgbClr val="000000"/>
                </a:solidFill>
                <a:latin typeface="Arial"/>
                <a:cs typeface="Arial"/>
              </a:rPr>
              <a:t>gasolina sem</a:t>
            </a:r>
          </a:p>
        </p:txBody>
      </p:sp>
      <p:sp>
        <p:nvSpPr>
          <p:cNvPr id="9" name="object 9"/>
          <p:cNvSpPr txBox="1"/>
          <p:nvPr/>
        </p:nvSpPr>
        <p:spPr>
          <a:xfrm>
            <a:off x="541020" y="877360"/>
            <a:ext cx="3205628"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Este</a:t>
            </a:r>
            <a:r>
              <a:rPr sz="1000" spc="10" dirty="0">
                <a:solidFill>
                  <a:srgbClr val="000000"/>
                </a:solidFill>
                <a:latin typeface="Arial"/>
                <a:cs typeface="Arial"/>
              </a:rPr>
              <a:t> </a:t>
            </a:r>
            <a:r>
              <a:rPr sz="1000" dirty="0">
                <a:solidFill>
                  <a:srgbClr val="000000"/>
                </a:solidFill>
                <a:latin typeface="Arial"/>
                <a:cs typeface="Arial"/>
              </a:rPr>
              <a:t>modelo conta com um catalisador</a:t>
            </a:r>
            <a:r>
              <a:rPr sz="1000" spc="11" dirty="0">
                <a:solidFill>
                  <a:srgbClr val="000000"/>
                </a:solidFill>
                <a:latin typeface="Arial"/>
                <a:cs typeface="Arial"/>
              </a:rPr>
              <a:t> </a:t>
            </a:r>
            <a:r>
              <a:rPr sz="1000" dirty="0">
                <a:solidFill>
                  <a:srgbClr val="000000"/>
                </a:solidFill>
                <a:latin typeface="Arial"/>
                <a:cs typeface="Arial"/>
              </a:rPr>
              <a:t>de três vias no</a:t>
            </a:r>
          </a:p>
          <a:p>
            <a:pPr marL="0" marR="0">
              <a:lnSpc>
                <a:spcPts val="1112"/>
              </a:lnSpc>
              <a:spcBef>
                <a:spcPts val="87"/>
              </a:spcBef>
              <a:spcAft>
                <a:spcPts val="0"/>
              </a:spcAft>
            </a:pPr>
            <a:r>
              <a:rPr sz="1000" dirty="0">
                <a:solidFill>
                  <a:srgbClr val="000000"/>
                </a:solidFill>
                <a:latin typeface="Arial"/>
                <a:cs typeface="Arial"/>
              </a:rPr>
              <a:t>sistema</a:t>
            </a:r>
            <a:r>
              <a:rPr sz="1000" spc="151" dirty="0">
                <a:solidFill>
                  <a:srgbClr val="000000"/>
                </a:solidFill>
                <a:latin typeface="Arial"/>
                <a:cs typeface="Arial"/>
              </a:rPr>
              <a:t> </a:t>
            </a:r>
            <a:r>
              <a:rPr sz="1000" dirty="0">
                <a:solidFill>
                  <a:srgbClr val="000000"/>
                </a:solidFill>
                <a:latin typeface="Arial"/>
                <a:cs typeface="Arial"/>
              </a:rPr>
              <a:t>de</a:t>
            </a:r>
            <a:r>
              <a:rPr sz="1000" spc="149" dirty="0">
                <a:solidFill>
                  <a:srgbClr val="000000"/>
                </a:solidFill>
                <a:latin typeface="Arial"/>
                <a:cs typeface="Arial"/>
              </a:rPr>
              <a:t> </a:t>
            </a:r>
            <a:r>
              <a:rPr sz="1000" dirty="0">
                <a:solidFill>
                  <a:srgbClr val="000000"/>
                </a:solidFill>
                <a:latin typeface="Arial"/>
                <a:cs typeface="Arial"/>
              </a:rPr>
              <a:t>escape,</a:t>
            </a:r>
            <a:r>
              <a:rPr sz="1000" spc="151" dirty="0">
                <a:solidFill>
                  <a:srgbClr val="000000"/>
                </a:solidFill>
                <a:latin typeface="Arial"/>
                <a:cs typeface="Arial"/>
              </a:rPr>
              <a:t> </a:t>
            </a:r>
            <a:r>
              <a:rPr sz="1000" dirty="0">
                <a:solidFill>
                  <a:srgbClr val="000000"/>
                </a:solidFill>
                <a:latin typeface="Arial"/>
                <a:cs typeface="Arial"/>
              </a:rPr>
              <a:t>que</a:t>
            </a:r>
            <a:r>
              <a:rPr sz="1000" spc="136" dirty="0">
                <a:solidFill>
                  <a:srgbClr val="000000"/>
                </a:solidFill>
                <a:latin typeface="Arial"/>
                <a:cs typeface="Arial"/>
              </a:rPr>
              <a:t> </a:t>
            </a:r>
            <a:r>
              <a:rPr sz="1000" dirty="0">
                <a:solidFill>
                  <a:srgbClr val="000000"/>
                </a:solidFill>
                <a:latin typeface="Arial"/>
                <a:cs typeface="Arial"/>
              </a:rPr>
              <a:t>reduz</a:t>
            </a:r>
            <a:r>
              <a:rPr sz="1000" spc="142" dirty="0">
                <a:solidFill>
                  <a:srgbClr val="000000"/>
                </a:solidFill>
                <a:latin typeface="Arial"/>
                <a:cs typeface="Arial"/>
              </a:rPr>
              <a:t> </a:t>
            </a:r>
            <a:r>
              <a:rPr sz="1000" dirty="0">
                <a:solidFill>
                  <a:srgbClr val="000000"/>
                </a:solidFill>
                <a:latin typeface="Arial"/>
                <a:cs typeface="Arial"/>
              </a:rPr>
              <a:t>o</a:t>
            </a:r>
            <a:r>
              <a:rPr sz="1000" spc="148" dirty="0">
                <a:solidFill>
                  <a:srgbClr val="000000"/>
                </a:solidFill>
                <a:latin typeface="Arial"/>
                <a:cs typeface="Arial"/>
              </a:rPr>
              <a:t> </a:t>
            </a:r>
            <a:r>
              <a:rPr sz="1000" dirty="0">
                <a:solidFill>
                  <a:srgbClr val="000000"/>
                </a:solidFill>
                <a:latin typeface="Arial"/>
                <a:cs typeface="Arial"/>
              </a:rPr>
              <a:t>conteúdo</a:t>
            </a:r>
            <a:r>
              <a:rPr sz="1000" spc="149" dirty="0">
                <a:solidFill>
                  <a:srgbClr val="000000"/>
                </a:solidFill>
                <a:latin typeface="Arial"/>
                <a:cs typeface="Arial"/>
              </a:rPr>
              <a:t> </a:t>
            </a:r>
            <a:r>
              <a:rPr sz="1000" dirty="0">
                <a:solidFill>
                  <a:srgbClr val="000000"/>
                </a:solidFill>
                <a:latin typeface="Arial"/>
                <a:cs typeface="Arial"/>
              </a:rPr>
              <a:t>de</a:t>
            </a:r>
            <a:r>
              <a:rPr sz="1000" spc="148" dirty="0">
                <a:solidFill>
                  <a:srgbClr val="000000"/>
                </a:solidFill>
                <a:latin typeface="Arial"/>
                <a:cs typeface="Arial"/>
              </a:rPr>
              <a:t> </a:t>
            </a:r>
            <a:r>
              <a:rPr sz="1000" dirty="0">
                <a:solidFill>
                  <a:srgbClr val="000000"/>
                </a:solidFill>
                <a:latin typeface="Arial"/>
                <a:cs typeface="Arial"/>
              </a:rPr>
              <a:t>gases</a:t>
            </a:r>
          </a:p>
          <a:p>
            <a:pPr marL="0" marR="0">
              <a:lnSpc>
                <a:spcPts val="1112"/>
              </a:lnSpc>
              <a:spcBef>
                <a:spcPts val="87"/>
              </a:spcBef>
              <a:spcAft>
                <a:spcPts val="0"/>
              </a:spcAft>
            </a:pPr>
            <a:r>
              <a:rPr sz="1000" dirty="0">
                <a:solidFill>
                  <a:srgbClr val="000000"/>
                </a:solidFill>
                <a:latin typeface="Arial"/>
                <a:cs typeface="Arial"/>
              </a:rPr>
              <a:t>nocivos nas suas emissões.</a:t>
            </a:r>
          </a:p>
        </p:txBody>
      </p:sp>
      <p:sp>
        <p:nvSpPr>
          <p:cNvPr id="10" name="object 10"/>
          <p:cNvSpPr txBox="1"/>
          <p:nvPr/>
        </p:nvSpPr>
        <p:spPr>
          <a:xfrm>
            <a:off x="3964559" y="998125"/>
            <a:ext cx="59209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chumbo;</a:t>
            </a:r>
          </a:p>
        </p:txBody>
      </p:sp>
      <p:sp>
        <p:nvSpPr>
          <p:cNvPr id="11" name="object 11"/>
          <p:cNvSpPr txBox="1"/>
          <p:nvPr/>
        </p:nvSpPr>
        <p:spPr>
          <a:xfrm>
            <a:off x="4504970" y="99812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p>
        </p:txBody>
      </p:sp>
      <p:sp>
        <p:nvSpPr>
          <p:cNvPr id="12" name="object 12"/>
          <p:cNvSpPr txBox="1"/>
          <p:nvPr/>
        </p:nvSpPr>
        <p:spPr>
          <a:xfrm>
            <a:off x="4669447" y="998125"/>
            <a:ext cx="229004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gasolina</a:t>
            </a:r>
            <a:r>
              <a:rPr sz="900" spc="533" dirty="0">
                <a:solidFill>
                  <a:srgbClr val="000000"/>
                </a:solidFill>
                <a:latin typeface="Arial"/>
                <a:cs typeface="Arial"/>
              </a:rPr>
              <a:t> </a:t>
            </a:r>
            <a:r>
              <a:rPr sz="900" dirty="0">
                <a:solidFill>
                  <a:srgbClr val="000000"/>
                </a:solidFill>
                <a:latin typeface="Arial"/>
                <a:cs typeface="Arial"/>
              </a:rPr>
              <a:t>com</a:t>
            </a:r>
            <a:r>
              <a:rPr sz="900" spc="532" dirty="0">
                <a:solidFill>
                  <a:srgbClr val="000000"/>
                </a:solidFill>
                <a:latin typeface="Arial"/>
                <a:cs typeface="Arial"/>
              </a:rPr>
              <a:t> </a:t>
            </a:r>
            <a:r>
              <a:rPr sz="900" dirty="0">
                <a:solidFill>
                  <a:srgbClr val="000000"/>
                </a:solidFill>
                <a:latin typeface="Arial"/>
                <a:cs typeface="Arial"/>
              </a:rPr>
              <a:t>chumbo</a:t>
            </a:r>
            <a:r>
              <a:rPr sz="900" spc="543" dirty="0">
                <a:solidFill>
                  <a:srgbClr val="000000"/>
                </a:solidFill>
                <a:latin typeface="Arial"/>
                <a:cs typeface="Arial"/>
              </a:rPr>
              <a:t> </a:t>
            </a:r>
            <a:r>
              <a:rPr sz="900" dirty="0">
                <a:solidFill>
                  <a:srgbClr val="000000"/>
                </a:solidFill>
                <a:latin typeface="Arial"/>
                <a:cs typeface="Arial"/>
              </a:rPr>
              <a:t>pode</a:t>
            </a:r>
            <a:r>
              <a:rPr sz="900" spc="546" dirty="0">
                <a:solidFill>
                  <a:srgbClr val="000000"/>
                </a:solidFill>
                <a:latin typeface="Arial"/>
                <a:cs typeface="Arial"/>
              </a:rPr>
              <a:t> </a:t>
            </a:r>
            <a:r>
              <a:rPr sz="900" dirty="0">
                <a:solidFill>
                  <a:srgbClr val="000000"/>
                </a:solidFill>
                <a:latin typeface="Arial"/>
                <a:cs typeface="Arial"/>
              </a:rPr>
              <a:t>danificar</a:t>
            </a:r>
          </a:p>
        </p:txBody>
      </p:sp>
      <p:sp>
        <p:nvSpPr>
          <p:cNvPr id="13" name="object 13"/>
          <p:cNvSpPr txBox="1"/>
          <p:nvPr/>
        </p:nvSpPr>
        <p:spPr>
          <a:xfrm>
            <a:off x="6907556" y="99812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14" name="object 14"/>
          <p:cNvSpPr txBox="1"/>
          <p:nvPr/>
        </p:nvSpPr>
        <p:spPr>
          <a:xfrm>
            <a:off x="3964559" y="1150525"/>
            <a:ext cx="314592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catalisador</a:t>
            </a:r>
            <a:r>
              <a:rPr sz="900" spc="-11" dirty="0">
                <a:solidFill>
                  <a:srgbClr val="000000"/>
                </a:solidFill>
                <a:latin typeface="Arial"/>
                <a:cs typeface="Arial"/>
              </a:rPr>
              <a:t> </a:t>
            </a:r>
            <a:r>
              <a:rPr sz="900" dirty="0">
                <a:solidFill>
                  <a:srgbClr val="000000"/>
                </a:solidFill>
                <a:latin typeface="Arial"/>
                <a:cs typeface="Arial"/>
              </a:rPr>
              <a:t>de três vias e outros componentes importantes.</a:t>
            </a:r>
          </a:p>
        </p:txBody>
      </p:sp>
      <p:sp>
        <p:nvSpPr>
          <p:cNvPr id="15" name="object 15"/>
          <p:cNvSpPr txBox="1"/>
          <p:nvPr/>
        </p:nvSpPr>
        <p:spPr>
          <a:xfrm>
            <a:off x="541020" y="1411141"/>
            <a:ext cx="3205935"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Um</a:t>
            </a:r>
            <a:r>
              <a:rPr sz="1000" spc="260" dirty="0">
                <a:solidFill>
                  <a:srgbClr val="000000"/>
                </a:solidFill>
                <a:latin typeface="Arial"/>
                <a:cs typeface="Arial"/>
              </a:rPr>
              <a:t> </a:t>
            </a:r>
            <a:r>
              <a:rPr sz="1000" dirty="0">
                <a:solidFill>
                  <a:srgbClr val="000000"/>
                </a:solidFill>
                <a:latin typeface="Arial"/>
                <a:cs typeface="Arial"/>
              </a:rPr>
              <a:t>mau</a:t>
            </a:r>
            <a:r>
              <a:rPr sz="1000" spc="256" dirty="0">
                <a:solidFill>
                  <a:srgbClr val="000000"/>
                </a:solidFill>
                <a:latin typeface="Arial"/>
                <a:cs typeface="Arial"/>
              </a:rPr>
              <a:t> </a:t>
            </a:r>
            <a:r>
              <a:rPr sz="1000" dirty="0">
                <a:solidFill>
                  <a:srgbClr val="000000"/>
                </a:solidFill>
                <a:latin typeface="Arial"/>
                <a:cs typeface="Arial"/>
              </a:rPr>
              <a:t>funcionamento</a:t>
            </a:r>
            <a:r>
              <a:rPr sz="1000" spc="267" dirty="0">
                <a:solidFill>
                  <a:srgbClr val="000000"/>
                </a:solidFill>
                <a:latin typeface="Arial"/>
                <a:cs typeface="Arial"/>
              </a:rPr>
              <a:t> </a:t>
            </a:r>
            <a:r>
              <a:rPr sz="1000" dirty="0">
                <a:solidFill>
                  <a:srgbClr val="000000"/>
                </a:solidFill>
                <a:latin typeface="Arial"/>
                <a:cs typeface="Arial"/>
              </a:rPr>
              <a:t>do</a:t>
            </a:r>
            <a:r>
              <a:rPr sz="1000" spc="250" dirty="0">
                <a:solidFill>
                  <a:srgbClr val="000000"/>
                </a:solidFill>
                <a:latin typeface="Arial"/>
                <a:cs typeface="Arial"/>
              </a:rPr>
              <a:t> </a:t>
            </a:r>
            <a:r>
              <a:rPr sz="1000" dirty="0">
                <a:solidFill>
                  <a:srgbClr val="000000"/>
                </a:solidFill>
                <a:latin typeface="Arial"/>
                <a:cs typeface="Arial"/>
              </a:rPr>
              <a:t>motor</a:t>
            </a:r>
            <a:r>
              <a:rPr sz="1000" spc="263" dirty="0">
                <a:solidFill>
                  <a:srgbClr val="000000"/>
                </a:solidFill>
                <a:latin typeface="Arial"/>
                <a:cs typeface="Arial"/>
              </a:rPr>
              <a:t> </a:t>
            </a:r>
            <a:r>
              <a:rPr sz="1000" dirty="0">
                <a:solidFill>
                  <a:srgbClr val="000000"/>
                </a:solidFill>
                <a:latin typeface="Arial"/>
                <a:cs typeface="Arial"/>
              </a:rPr>
              <a:t>pode</a:t>
            </a:r>
            <a:r>
              <a:rPr sz="1000" spc="257" dirty="0">
                <a:solidFill>
                  <a:srgbClr val="000000"/>
                </a:solidFill>
                <a:latin typeface="Arial"/>
                <a:cs typeface="Arial"/>
              </a:rPr>
              <a:t> </a:t>
            </a:r>
            <a:r>
              <a:rPr sz="1000" dirty="0">
                <a:solidFill>
                  <a:srgbClr val="000000"/>
                </a:solidFill>
                <a:latin typeface="Arial"/>
                <a:cs typeface="Arial"/>
              </a:rPr>
              <a:t>danificar</a:t>
            </a:r>
            <a:r>
              <a:rPr sz="1000" spc="263" dirty="0">
                <a:solidFill>
                  <a:srgbClr val="000000"/>
                </a:solidFill>
                <a:latin typeface="Arial"/>
                <a:cs typeface="Arial"/>
              </a:rPr>
              <a:t> </a:t>
            </a:r>
            <a:r>
              <a:rPr sz="1000" dirty="0">
                <a:solidFill>
                  <a:srgbClr val="000000"/>
                </a:solidFill>
                <a:latin typeface="Arial"/>
                <a:cs typeface="Arial"/>
              </a:rPr>
              <a:t>o</a:t>
            </a:r>
          </a:p>
          <a:p>
            <a:pPr marL="0" marR="0">
              <a:lnSpc>
                <a:spcPts val="1112"/>
              </a:lnSpc>
              <a:spcBef>
                <a:spcPts val="87"/>
              </a:spcBef>
              <a:spcAft>
                <a:spcPts val="0"/>
              </a:spcAft>
            </a:pPr>
            <a:r>
              <a:rPr sz="1000" dirty="0">
                <a:solidFill>
                  <a:srgbClr val="000000"/>
                </a:solidFill>
                <a:latin typeface="Arial"/>
                <a:cs typeface="Arial"/>
              </a:rPr>
              <a:t>catalisador</a:t>
            </a:r>
            <a:r>
              <a:rPr sz="1000" spc="504" dirty="0">
                <a:solidFill>
                  <a:srgbClr val="000000"/>
                </a:solidFill>
                <a:latin typeface="Arial"/>
                <a:cs typeface="Arial"/>
              </a:rPr>
              <a:t> </a:t>
            </a:r>
            <a:r>
              <a:rPr sz="1000" dirty="0">
                <a:solidFill>
                  <a:srgbClr val="000000"/>
                </a:solidFill>
                <a:latin typeface="Arial"/>
                <a:cs typeface="Arial"/>
              </a:rPr>
              <a:t>de</a:t>
            </a:r>
            <a:r>
              <a:rPr sz="1000" spc="490" dirty="0">
                <a:solidFill>
                  <a:srgbClr val="000000"/>
                </a:solidFill>
                <a:latin typeface="Arial"/>
                <a:cs typeface="Arial"/>
              </a:rPr>
              <a:t> </a:t>
            </a:r>
            <a:r>
              <a:rPr sz="1000" dirty="0">
                <a:solidFill>
                  <a:srgbClr val="000000"/>
                </a:solidFill>
                <a:latin typeface="Arial"/>
                <a:cs typeface="Arial"/>
              </a:rPr>
              <a:t>três</a:t>
            </a:r>
            <a:r>
              <a:rPr sz="1000" spc="503" dirty="0">
                <a:solidFill>
                  <a:srgbClr val="000000"/>
                </a:solidFill>
                <a:latin typeface="Arial"/>
                <a:cs typeface="Arial"/>
              </a:rPr>
              <a:t> </a:t>
            </a:r>
            <a:r>
              <a:rPr sz="1000" dirty="0">
                <a:solidFill>
                  <a:srgbClr val="000000"/>
                </a:solidFill>
                <a:latin typeface="Arial"/>
                <a:cs typeface="Arial"/>
              </a:rPr>
              <a:t>vias,</a:t>
            </a:r>
            <a:r>
              <a:rPr sz="1000" spc="500" dirty="0">
                <a:solidFill>
                  <a:srgbClr val="000000"/>
                </a:solidFill>
                <a:latin typeface="Arial"/>
                <a:cs typeface="Arial"/>
              </a:rPr>
              <a:t> </a:t>
            </a:r>
            <a:r>
              <a:rPr sz="1000" dirty="0">
                <a:solidFill>
                  <a:srgbClr val="000000"/>
                </a:solidFill>
                <a:latin typeface="Arial"/>
                <a:cs typeface="Arial"/>
              </a:rPr>
              <a:t>pelo</a:t>
            </a:r>
            <a:r>
              <a:rPr sz="1000" spc="514" dirty="0">
                <a:solidFill>
                  <a:srgbClr val="000000"/>
                </a:solidFill>
                <a:latin typeface="Arial"/>
                <a:cs typeface="Arial"/>
              </a:rPr>
              <a:t> </a:t>
            </a:r>
            <a:r>
              <a:rPr sz="1000" dirty="0">
                <a:solidFill>
                  <a:srgbClr val="000000"/>
                </a:solidFill>
                <a:latin typeface="Arial"/>
                <a:cs typeface="Arial"/>
              </a:rPr>
              <a:t>que</a:t>
            </a:r>
            <a:r>
              <a:rPr sz="1000" spc="501" dirty="0">
                <a:solidFill>
                  <a:srgbClr val="000000"/>
                </a:solidFill>
                <a:latin typeface="Arial"/>
                <a:cs typeface="Arial"/>
              </a:rPr>
              <a:t> </a:t>
            </a:r>
            <a:r>
              <a:rPr sz="1000" dirty="0">
                <a:solidFill>
                  <a:srgbClr val="000000"/>
                </a:solidFill>
                <a:latin typeface="Arial"/>
                <a:cs typeface="Arial"/>
              </a:rPr>
              <a:t>é</a:t>
            </a:r>
            <a:r>
              <a:rPr sz="1000" spc="496" dirty="0">
                <a:solidFill>
                  <a:srgbClr val="000000"/>
                </a:solidFill>
                <a:latin typeface="Arial"/>
                <a:cs typeface="Arial"/>
              </a:rPr>
              <a:t> </a:t>
            </a:r>
            <a:r>
              <a:rPr sz="1000" dirty="0">
                <a:solidFill>
                  <a:srgbClr val="000000"/>
                </a:solidFill>
                <a:latin typeface="Arial"/>
                <a:cs typeface="Arial"/>
              </a:rPr>
              <a:t>necessário</a:t>
            </a:r>
          </a:p>
          <a:p>
            <a:pPr marL="0" marR="0">
              <a:lnSpc>
                <a:spcPts val="1112"/>
              </a:lnSpc>
              <a:spcBef>
                <a:spcPts val="87"/>
              </a:spcBef>
              <a:spcAft>
                <a:spcPts val="0"/>
              </a:spcAft>
            </a:pPr>
            <a:r>
              <a:rPr sz="1000" dirty="0">
                <a:solidFill>
                  <a:srgbClr val="000000"/>
                </a:solidFill>
                <a:latin typeface="Arial"/>
                <a:cs typeface="Arial"/>
              </a:rPr>
              <a:t>observar as seguintes recomendações.</a:t>
            </a:r>
          </a:p>
        </p:txBody>
      </p:sp>
      <p:sp>
        <p:nvSpPr>
          <p:cNvPr id="16" name="object 16"/>
          <p:cNvSpPr txBox="1"/>
          <p:nvPr/>
        </p:nvSpPr>
        <p:spPr>
          <a:xfrm>
            <a:off x="4165981" y="1491688"/>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17" name="object 17"/>
          <p:cNvSpPr txBox="1"/>
          <p:nvPr/>
        </p:nvSpPr>
        <p:spPr>
          <a:xfrm>
            <a:off x="3964559" y="1742218"/>
            <a:ext cx="3161468" cy="7753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a:t>
            </a:r>
            <a:r>
              <a:rPr sz="900" spc="386" dirty="0">
                <a:solidFill>
                  <a:srgbClr val="000000"/>
                </a:solidFill>
                <a:latin typeface="Arial"/>
                <a:cs typeface="Arial"/>
              </a:rPr>
              <a:t> </a:t>
            </a:r>
            <a:r>
              <a:rPr sz="900" dirty="0">
                <a:solidFill>
                  <a:srgbClr val="000000"/>
                </a:solidFill>
                <a:latin typeface="Arial"/>
                <a:cs typeface="Arial"/>
              </a:rPr>
              <a:t>conduza</a:t>
            </a:r>
            <a:r>
              <a:rPr sz="900" spc="377" dirty="0">
                <a:solidFill>
                  <a:srgbClr val="000000"/>
                </a:solidFill>
                <a:latin typeface="Arial"/>
                <a:cs typeface="Arial"/>
              </a:rPr>
              <a:t> </a:t>
            </a:r>
            <a:r>
              <a:rPr sz="900" dirty="0">
                <a:solidFill>
                  <a:srgbClr val="000000"/>
                </a:solidFill>
                <a:latin typeface="Arial"/>
                <a:cs typeface="Arial"/>
              </a:rPr>
              <a:t>ou</a:t>
            </a:r>
            <a:r>
              <a:rPr sz="900" spc="393" dirty="0">
                <a:solidFill>
                  <a:srgbClr val="000000"/>
                </a:solidFill>
                <a:latin typeface="Arial"/>
                <a:cs typeface="Arial"/>
              </a:rPr>
              <a:t> </a:t>
            </a:r>
            <a:r>
              <a:rPr sz="900" dirty="0">
                <a:solidFill>
                  <a:srgbClr val="000000"/>
                </a:solidFill>
                <a:latin typeface="Arial"/>
                <a:cs typeface="Arial"/>
              </a:rPr>
              <a:t>estacione</a:t>
            </a:r>
            <a:r>
              <a:rPr sz="900" spc="378" dirty="0">
                <a:solidFill>
                  <a:srgbClr val="000000"/>
                </a:solidFill>
                <a:latin typeface="Arial"/>
                <a:cs typeface="Arial"/>
              </a:rPr>
              <a:t> </a:t>
            </a:r>
            <a:r>
              <a:rPr sz="900" dirty="0">
                <a:solidFill>
                  <a:srgbClr val="000000"/>
                </a:solidFill>
                <a:latin typeface="Arial"/>
                <a:cs typeface="Arial"/>
              </a:rPr>
              <a:t>sobre</a:t>
            </a:r>
            <a:r>
              <a:rPr sz="900" spc="385" dirty="0">
                <a:solidFill>
                  <a:srgbClr val="000000"/>
                </a:solidFill>
                <a:latin typeface="Arial"/>
                <a:cs typeface="Arial"/>
              </a:rPr>
              <a:t> </a:t>
            </a:r>
            <a:r>
              <a:rPr sz="900" dirty="0">
                <a:solidFill>
                  <a:srgbClr val="000000"/>
                </a:solidFill>
                <a:latin typeface="Arial"/>
                <a:cs typeface="Arial"/>
              </a:rPr>
              <a:t>materiais</a:t>
            </a:r>
            <a:r>
              <a:rPr sz="900" spc="379" dirty="0">
                <a:solidFill>
                  <a:srgbClr val="000000"/>
                </a:solidFill>
                <a:latin typeface="Arial"/>
                <a:cs typeface="Arial"/>
              </a:rPr>
              <a:t> </a:t>
            </a:r>
            <a:r>
              <a:rPr sz="900" dirty="0">
                <a:solidFill>
                  <a:srgbClr val="000000"/>
                </a:solidFill>
                <a:latin typeface="Arial"/>
                <a:cs typeface="Arial"/>
              </a:rPr>
              <a:t>facilmente</a:t>
            </a:r>
          </a:p>
          <a:p>
            <a:pPr marL="0" marR="0">
              <a:lnSpc>
                <a:spcPts val="1005"/>
              </a:lnSpc>
              <a:spcBef>
                <a:spcPts val="194"/>
              </a:spcBef>
              <a:spcAft>
                <a:spcPts val="0"/>
              </a:spcAft>
            </a:pPr>
            <a:r>
              <a:rPr sz="900" dirty="0">
                <a:solidFill>
                  <a:srgbClr val="000000"/>
                </a:solidFill>
                <a:latin typeface="Arial"/>
                <a:cs typeface="Arial"/>
              </a:rPr>
              <a:t>inflamáveis,</a:t>
            </a:r>
            <a:r>
              <a:rPr sz="900" spc="518" dirty="0">
                <a:solidFill>
                  <a:srgbClr val="000000"/>
                </a:solidFill>
                <a:latin typeface="Arial"/>
                <a:cs typeface="Arial"/>
              </a:rPr>
              <a:t> </a:t>
            </a:r>
            <a:r>
              <a:rPr sz="900" dirty="0">
                <a:solidFill>
                  <a:srgbClr val="000000"/>
                </a:solidFill>
                <a:latin typeface="Arial"/>
                <a:cs typeface="Arial"/>
              </a:rPr>
              <a:t>como</a:t>
            </a:r>
            <a:r>
              <a:rPr sz="900" spc="518" dirty="0">
                <a:solidFill>
                  <a:srgbClr val="000000"/>
                </a:solidFill>
                <a:latin typeface="Arial"/>
                <a:cs typeface="Arial"/>
              </a:rPr>
              <a:t> </a:t>
            </a:r>
            <a:r>
              <a:rPr sz="900" dirty="0">
                <a:solidFill>
                  <a:srgbClr val="000000"/>
                </a:solidFill>
                <a:latin typeface="Arial"/>
                <a:cs typeface="Arial"/>
              </a:rPr>
              <a:t>erva</a:t>
            </a:r>
            <a:r>
              <a:rPr sz="900" spc="518" dirty="0">
                <a:solidFill>
                  <a:srgbClr val="000000"/>
                </a:solidFill>
                <a:latin typeface="Arial"/>
                <a:cs typeface="Arial"/>
              </a:rPr>
              <a:t> </a:t>
            </a:r>
            <a:r>
              <a:rPr sz="900" dirty="0">
                <a:solidFill>
                  <a:srgbClr val="000000"/>
                </a:solidFill>
                <a:latin typeface="Arial"/>
                <a:cs typeface="Arial"/>
              </a:rPr>
              <a:t>seca.</a:t>
            </a:r>
            <a:r>
              <a:rPr sz="900" spc="533" dirty="0">
                <a:solidFill>
                  <a:srgbClr val="000000"/>
                </a:solidFill>
                <a:latin typeface="Arial"/>
                <a:cs typeface="Arial"/>
              </a:rPr>
              <a:t> </a:t>
            </a:r>
            <a:r>
              <a:rPr sz="900" dirty="0">
                <a:solidFill>
                  <a:srgbClr val="000000"/>
                </a:solidFill>
                <a:latin typeface="Arial"/>
                <a:cs typeface="Arial"/>
              </a:rPr>
              <a:t>A</a:t>
            </a:r>
            <a:r>
              <a:rPr sz="900" spc="517" dirty="0">
                <a:solidFill>
                  <a:srgbClr val="000000"/>
                </a:solidFill>
                <a:latin typeface="Arial"/>
                <a:cs typeface="Arial"/>
              </a:rPr>
              <a:t> </a:t>
            </a:r>
            <a:r>
              <a:rPr sz="900" dirty="0">
                <a:solidFill>
                  <a:srgbClr val="000000"/>
                </a:solidFill>
                <a:latin typeface="Arial"/>
                <a:cs typeface="Arial"/>
              </a:rPr>
              <a:t>temperatura</a:t>
            </a:r>
            <a:r>
              <a:rPr sz="900" spc="521" dirty="0">
                <a:solidFill>
                  <a:srgbClr val="000000"/>
                </a:solidFill>
                <a:latin typeface="Arial"/>
                <a:cs typeface="Arial"/>
              </a:rPr>
              <a:t> </a:t>
            </a:r>
            <a:r>
              <a:rPr sz="900" dirty="0">
                <a:solidFill>
                  <a:srgbClr val="000000"/>
                </a:solidFill>
                <a:latin typeface="Arial"/>
                <a:cs typeface="Arial"/>
              </a:rPr>
              <a:t>sob</a:t>
            </a:r>
            <a:r>
              <a:rPr sz="900" spc="533"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catalisador</a:t>
            </a:r>
            <a:r>
              <a:rPr sz="900" spc="121" dirty="0">
                <a:solidFill>
                  <a:srgbClr val="000000"/>
                </a:solidFill>
                <a:latin typeface="Arial"/>
                <a:cs typeface="Arial"/>
              </a:rPr>
              <a:t> </a:t>
            </a:r>
            <a:r>
              <a:rPr sz="900" dirty="0">
                <a:solidFill>
                  <a:srgbClr val="000000"/>
                </a:solidFill>
                <a:latin typeface="Arial"/>
                <a:cs typeface="Arial"/>
              </a:rPr>
              <a:t>de</a:t>
            </a:r>
            <a:r>
              <a:rPr sz="900" spc="132" dirty="0">
                <a:solidFill>
                  <a:srgbClr val="000000"/>
                </a:solidFill>
                <a:latin typeface="Arial"/>
                <a:cs typeface="Arial"/>
              </a:rPr>
              <a:t> </a:t>
            </a:r>
            <a:r>
              <a:rPr sz="900" dirty="0">
                <a:solidFill>
                  <a:srgbClr val="000000"/>
                </a:solidFill>
                <a:latin typeface="Arial"/>
                <a:cs typeface="Arial"/>
              </a:rPr>
              <a:t>três</a:t>
            </a:r>
            <a:r>
              <a:rPr sz="900" spc="113" dirty="0">
                <a:solidFill>
                  <a:srgbClr val="000000"/>
                </a:solidFill>
                <a:latin typeface="Arial"/>
                <a:cs typeface="Arial"/>
              </a:rPr>
              <a:t> </a:t>
            </a:r>
            <a:r>
              <a:rPr sz="900" dirty="0">
                <a:solidFill>
                  <a:srgbClr val="000000"/>
                </a:solidFill>
                <a:latin typeface="Arial"/>
                <a:cs typeface="Arial"/>
              </a:rPr>
              <a:t>vias</a:t>
            </a:r>
            <a:r>
              <a:rPr sz="900" spc="126" dirty="0">
                <a:solidFill>
                  <a:srgbClr val="000000"/>
                </a:solidFill>
                <a:latin typeface="Arial"/>
                <a:cs typeface="Arial"/>
              </a:rPr>
              <a:t> </a:t>
            </a:r>
            <a:r>
              <a:rPr sz="900" dirty="0">
                <a:solidFill>
                  <a:srgbClr val="000000"/>
                </a:solidFill>
                <a:latin typeface="Arial"/>
                <a:cs typeface="Arial"/>
              </a:rPr>
              <a:t>é</a:t>
            </a:r>
            <a:r>
              <a:rPr sz="900" spc="123" dirty="0">
                <a:solidFill>
                  <a:srgbClr val="000000"/>
                </a:solidFill>
                <a:latin typeface="Arial"/>
                <a:cs typeface="Arial"/>
              </a:rPr>
              <a:t> </a:t>
            </a:r>
            <a:r>
              <a:rPr sz="900" dirty="0">
                <a:solidFill>
                  <a:srgbClr val="000000"/>
                </a:solidFill>
                <a:latin typeface="Arial"/>
                <a:cs typeface="Arial"/>
              </a:rPr>
              <a:t>muito</a:t>
            </a:r>
            <a:r>
              <a:rPr sz="900" spc="128" dirty="0">
                <a:solidFill>
                  <a:srgbClr val="000000"/>
                </a:solidFill>
                <a:latin typeface="Arial"/>
                <a:cs typeface="Arial"/>
              </a:rPr>
              <a:t> </a:t>
            </a:r>
            <a:r>
              <a:rPr sz="900" dirty="0">
                <a:solidFill>
                  <a:srgbClr val="000000"/>
                </a:solidFill>
                <a:latin typeface="Arial"/>
                <a:cs typeface="Arial"/>
              </a:rPr>
              <a:t>elevada</a:t>
            </a:r>
            <a:r>
              <a:rPr sz="900" spc="110" dirty="0">
                <a:solidFill>
                  <a:srgbClr val="000000"/>
                </a:solidFill>
                <a:latin typeface="Arial"/>
                <a:cs typeface="Arial"/>
              </a:rPr>
              <a:t> </a:t>
            </a:r>
            <a:r>
              <a:rPr sz="900" dirty="0">
                <a:solidFill>
                  <a:srgbClr val="000000"/>
                </a:solidFill>
                <a:latin typeface="Arial"/>
                <a:cs typeface="Arial"/>
              </a:rPr>
              <a:t>e</a:t>
            </a:r>
            <a:r>
              <a:rPr sz="900" spc="123" dirty="0">
                <a:solidFill>
                  <a:srgbClr val="000000"/>
                </a:solidFill>
                <a:latin typeface="Arial"/>
                <a:cs typeface="Arial"/>
              </a:rPr>
              <a:t> </a:t>
            </a:r>
            <a:r>
              <a:rPr sz="900" dirty="0">
                <a:solidFill>
                  <a:srgbClr val="000000"/>
                </a:solidFill>
                <a:latin typeface="Arial"/>
                <a:cs typeface="Arial"/>
              </a:rPr>
              <a:t>pode</a:t>
            </a:r>
            <a:r>
              <a:rPr sz="900" spc="121" dirty="0">
                <a:solidFill>
                  <a:srgbClr val="000000"/>
                </a:solidFill>
                <a:latin typeface="Arial"/>
                <a:cs typeface="Arial"/>
              </a:rPr>
              <a:t> </a:t>
            </a:r>
            <a:r>
              <a:rPr sz="900" dirty="0">
                <a:solidFill>
                  <a:srgbClr val="000000"/>
                </a:solidFill>
                <a:latin typeface="Arial"/>
                <a:cs typeface="Arial"/>
              </a:rPr>
              <a:t>provocar</a:t>
            </a:r>
          </a:p>
          <a:p>
            <a:pPr marL="0" marR="0">
              <a:lnSpc>
                <a:spcPts val="1005"/>
              </a:lnSpc>
              <a:spcBef>
                <a:spcPts val="194"/>
              </a:spcBef>
              <a:spcAft>
                <a:spcPts val="0"/>
              </a:spcAft>
            </a:pPr>
            <a:r>
              <a:rPr sz="900" dirty="0">
                <a:solidFill>
                  <a:srgbClr val="000000"/>
                </a:solidFill>
                <a:latin typeface="Arial"/>
                <a:cs typeface="Arial"/>
              </a:rPr>
              <a:t>um</a:t>
            </a:r>
            <a:r>
              <a:rPr sz="900" spc="280" dirty="0">
                <a:solidFill>
                  <a:srgbClr val="000000"/>
                </a:solidFill>
                <a:latin typeface="Arial"/>
                <a:cs typeface="Arial"/>
              </a:rPr>
              <a:t> </a:t>
            </a:r>
            <a:r>
              <a:rPr sz="900" dirty="0">
                <a:solidFill>
                  <a:srgbClr val="000000"/>
                </a:solidFill>
                <a:latin typeface="Arial"/>
                <a:cs typeface="Arial"/>
              </a:rPr>
              <a:t>incêndio</a:t>
            </a:r>
            <a:r>
              <a:rPr sz="900" spc="282" dirty="0">
                <a:solidFill>
                  <a:srgbClr val="000000"/>
                </a:solidFill>
                <a:latin typeface="Arial"/>
                <a:cs typeface="Arial"/>
              </a:rPr>
              <a:t> </a:t>
            </a:r>
            <a:r>
              <a:rPr sz="900" dirty="0">
                <a:solidFill>
                  <a:srgbClr val="000000"/>
                </a:solidFill>
                <a:latin typeface="Arial"/>
                <a:cs typeface="Arial"/>
              </a:rPr>
              <a:t>se</a:t>
            </a:r>
            <a:r>
              <a:rPr sz="900" spc="286" dirty="0">
                <a:solidFill>
                  <a:srgbClr val="000000"/>
                </a:solidFill>
                <a:latin typeface="Arial"/>
                <a:cs typeface="Arial"/>
              </a:rPr>
              <a:t> </a:t>
            </a:r>
            <a:r>
              <a:rPr sz="900" dirty="0">
                <a:solidFill>
                  <a:srgbClr val="000000"/>
                </a:solidFill>
                <a:latin typeface="Arial"/>
                <a:cs typeface="Arial"/>
              </a:rPr>
              <a:t>conduzir</a:t>
            </a:r>
            <a:r>
              <a:rPr sz="900" spc="265" dirty="0">
                <a:solidFill>
                  <a:srgbClr val="000000"/>
                </a:solidFill>
                <a:latin typeface="Arial"/>
                <a:cs typeface="Arial"/>
              </a:rPr>
              <a:t> </a:t>
            </a:r>
            <a:r>
              <a:rPr sz="900" dirty="0">
                <a:solidFill>
                  <a:srgbClr val="000000"/>
                </a:solidFill>
                <a:latin typeface="Arial"/>
                <a:cs typeface="Arial"/>
              </a:rPr>
              <a:t>ou</a:t>
            </a:r>
            <a:r>
              <a:rPr sz="900" spc="267" dirty="0">
                <a:solidFill>
                  <a:srgbClr val="000000"/>
                </a:solidFill>
                <a:latin typeface="Arial"/>
                <a:cs typeface="Arial"/>
              </a:rPr>
              <a:t> </a:t>
            </a:r>
            <a:r>
              <a:rPr sz="900" dirty="0">
                <a:solidFill>
                  <a:srgbClr val="000000"/>
                </a:solidFill>
                <a:latin typeface="Arial"/>
                <a:cs typeface="Arial"/>
              </a:rPr>
              <a:t>estacionar</a:t>
            </a:r>
            <a:r>
              <a:rPr sz="900" spc="265" dirty="0">
                <a:solidFill>
                  <a:srgbClr val="000000"/>
                </a:solidFill>
                <a:latin typeface="Arial"/>
                <a:cs typeface="Arial"/>
              </a:rPr>
              <a:t> </a:t>
            </a:r>
            <a:r>
              <a:rPr sz="900" dirty="0">
                <a:solidFill>
                  <a:srgbClr val="000000"/>
                </a:solidFill>
                <a:latin typeface="Arial"/>
                <a:cs typeface="Arial"/>
              </a:rPr>
              <a:t>sobre</a:t>
            </a:r>
            <a:r>
              <a:rPr sz="900" spc="267" dirty="0">
                <a:solidFill>
                  <a:srgbClr val="000000"/>
                </a:solidFill>
                <a:latin typeface="Arial"/>
                <a:cs typeface="Arial"/>
              </a:rPr>
              <a:t> </a:t>
            </a:r>
            <a:r>
              <a:rPr sz="900" dirty="0">
                <a:solidFill>
                  <a:srgbClr val="000000"/>
                </a:solidFill>
                <a:latin typeface="Arial"/>
                <a:cs typeface="Arial"/>
              </a:rPr>
              <a:t>materiais</a:t>
            </a:r>
          </a:p>
          <a:p>
            <a:pPr marL="0" marR="0">
              <a:lnSpc>
                <a:spcPts val="1005"/>
              </a:lnSpc>
              <a:spcBef>
                <a:spcPts val="194"/>
              </a:spcBef>
              <a:spcAft>
                <a:spcPts val="0"/>
              </a:spcAft>
            </a:pPr>
            <a:r>
              <a:rPr sz="900" dirty="0">
                <a:solidFill>
                  <a:srgbClr val="000000"/>
                </a:solidFill>
                <a:latin typeface="Arial"/>
                <a:cs typeface="Arial"/>
              </a:rPr>
              <a:t>inflamável.</a:t>
            </a:r>
          </a:p>
        </p:txBody>
      </p:sp>
      <p:sp>
        <p:nvSpPr>
          <p:cNvPr id="18" name="object 18"/>
          <p:cNvSpPr txBox="1"/>
          <p:nvPr/>
        </p:nvSpPr>
        <p:spPr>
          <a:xfrm>
            <a:off x="541020" y="1944541"/>
            <a:ext cx="3203639"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r>
              <a:rPr sz="1000" spc="515" dirty="0">
                <a:solidFill>
                  <a:srgbClr val="000000"/>
                </a:solidFill>
                <a:latin typeface="Arial"/>
                <a:cs typeface="Arial"/>
              </a:rPr>
              <a:t> </a:t>
            </a:r>
            <a:r>
              <a:rPr sz="1000" dirty="0">
                <a:solidFill>
                  <a:srgbClr val="000000"/>
                </a:solidFill>
                <a:latin typeface="Arial"/>
                <a:cs typeface="Arial"/>
              </a:rPr>
              <a:t>Realize</a:t>
            </a:r>
            <a:r>
              <a:rPr sz="1000" spc="522" dirty="0">
                <a:solidFill>
                  <a:srgbClr val="000000"/>
                </a:solidFill>
                <a:latin typeface="Arial"/>
                <a:cs typeface="Arial"/>
              </a:rPr>
              <a:t> </a:t>
            </a:r>
            <a:r>
              <a:rPr sz="1000" dirty="0">
                <a:solidFill>
                  <a:srgbClr val="000000"/>
                </a:solidFill>
                <a:latin typeface="Arial"/>
                <a:cs typeface="Arial"/>
              </a:rPr>
              <a:t>a</a:t>
            </a:r>
            <a:r>
              <a:rPr sz="1000" spc="509" dirty="0">
                <a:solidFill>
                  <a:srgbClr val="000000"/>
                </a:solidFill>
                <a:latin typeface="Arial"/>
                <a:cs typeface="Arial"/>
              </a:rPr>
              <a:t> </a:t>
            </a:r>
            <a:r>
              <a:rPr sz="1000" dirty="0">
                <a:solidFill>
                  <a:srgbClr val="000000"/>
                </a:solidFill>
                <a:latin typeface="Arial"/>
                <a:cs typeface="Arial"/>
              </a:rPr>
              <a:t>manutenção</a:t>
            </a:r>
            <a:r>
              <a:rPr sz="1000" spc="519" dirty="0">
                <a:solidFill>
                  <a:srgbClr val="000000"/>
                </a:solidFill>
                <a:latin typeface="Arial"/>
                <a:cs typeface="Arial"/>
              </a:rPr>
              <a:t> </a:t>
            </a:r>
            <a:r>
              <a:rPr sz="1000" dirty="0">
                <a:solidFill>
                  <a:srgbClr val="000000"/>
                </a:solidFill>
                <a:latin typeface="Arial"/>
                <a:cs typeface="Arial"/>
              </a:rPr>
              <a:t>periódica</a:t>
            </a:r>
            <a:r>
              <a:rPr sz="1000" spc="509" dirty="0">
                <a:solidFill>
                  <a:srgbClr val="000000"/>
                </a:solidFill>
                <a:latin typeface="Arial"/>
                <a:cs typeface="Arial"/>
              </a:rPr>
              <a:t> </a:t>
            </a:r>
            <a:r>
              <a:rPr sz="1000" dirty="0">
                <a:solidFill>
                  <a:srgbClr val="000000"/>
                </a:solidFill>
                <a:latin typeface="Arial"/>
                <a:cs typeface="Arial"/>
              </a:rPr>
              <a:t>nos</a:t>
            </a:r>
            <a:r>
              <a:rPr sz="1000" spc="512" dirty="0">
                <a:solidFill>
                  <a:srgbClr val="000000"/>
                </a:solidFill>
                <a:latin typeface="Arial"/>
                <a:cs typeface="Arial"/>
              </a:rPr>
              <a:t> </a:t>
            </a:r>
            <a:r>
              <a:rPr sz="1000" dirty="0">
                <a:solidFill>
                  <a:srgbClr val="000000"/>
                </a:solidFill>
                <a:latin typeface="Arial"/>
                <a:cs typeface="Arial"/>
              </a:rPr>
              <a:t>períodos</a:t>
            </a:r>
          </a:p>
          <a:p>
            <a:pPr marL="0" marR="0">
              <a:lnSpc>
                <a:spcPts val="1112"/>
              </a:lnSpc>
              <a:spcBef>
                <a:spcPts val="87"/>
              </a:spcBef>
              <a:spcAft>
                <a:spcPts val="0"/>
              </a:spcAft>
            </a:pPr>
            <a:r>
              <a:rPr sz="1000" dirty="0">
                <a:solidFill>
                  <a:srgbClr val="000000"/>
                </a:solidFill>
                <a:latin typeface="Arial"/>
                <a:cs typeface="Arial"/>
              </a:rPr>
              <a:t>indicados.</a:t>
            </a:r>
          </a:p>
        </p:txBody>
      </p:sp>
      <p:sp>
        <p:nvSpPr>
          <p:cNvPr id="19" name="object 19"/>
          <p:cNvSpPr txBox="1"/>
          <p:nvPr/>
        </p:nvSpPr>
        <p:spPr>
          <a:xfrm>
            <a:off x="541020" y="2325541"/>
            <a:ext cx="3204291" cy="448841"/>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r>
              <a:rPr sz="1000" spc="215" dirty="0">
                <a:solidFill>
                  <a:srgbClr val="000000"/>
                </a:solidFill>
                <a:latin typeface="Arial"/>
                <a:cs typeface="Arial"/>
              </a:rPr>
              <a:t> </a:t>
            </a:r>
            <a:r>
              <a:rPr sz="1000" dirty="0">
                <a:solidFill>
                  <a:srgbClr val="000000"/>
                </a:solidFill>
                <a:latin typeface="Arial"/>
                <a:cs typeface="Arial"/>
              </a:rPr>
              <a:t>Quando</a:t>
            </a:r>
            <a:r>
              <a:rPr sz="1000" spc="224" dirty="0">
                <a:solidFill>
                  <a:srgbClr val="000000"/>
                </a:solidFill>
                <a:latin typeface="Arial"/>
                <a:cs typeface="Arial"/>
              </a:rPr>
              <a:t> </a:t>
            </a:r>
            <a:r>
              <a:rPr sz="1000" dirty="0">
                <a:solidFill>
                  <a:srgbClr val="000000"/>
                </a:solidFill>
                <a:latin typeface="Arial"/>
                <a:cs typeface="Arial"/>
              </a:rPr>
              <a:t>o</a:t>
            </a:r>
            <a:r>
              <a:rPr sz="1000" spc="208" dirty="0">
                <a:solidFill>
                  <a:srgbClr val="000000"/>
                </a:solidFill>
                <a:latin typeface="Arial"/>
                <a:cs typeface="Arial"/>
              </a:rPr>
              <a:t> </a:t>
            </a:r>
            <a:r>
              <a:rPr sz="1000" dirty="0">
                <a:solidFill>
                  <a:srgbClr val="000000"/>
                </a:solidFill>
                <a:latin typeface="Arial"/>
                <a:cs typeface="Arial"/>
              </a:rPr>
              <a:t>motor</a:t>
            </a:r>
            <a:r>
              <a:rPr sz="1000" spc="216" dirty="0">
                <a:solidFill>
                  <a:srgbClr val="000000"/>
                </a:solidFill>
                <a:latin typeface="Arial"/>
                <a:cs typeface="Arial"/>
              </a:rPr>
              <a:t> </a:t>
            </a:r>
            <a:r>
              <a:rPr sz="1000" dirty="0">
                <a:solidFill>
                  <a:srgbClr val="000000"/>
                </a:solidFill>
                <a:latin typeface="Arial"/>
                <a:cs typeface="Arial"/>
              </a:rPr>
              <a:t>roda</a:t>
            </a:r>
            <a:r>
              <a:rPr sz="1000" spc="208" dirty="0">
                <a:solidFill>
                  <a:srgbClr val="000000"/>
                </a:solidFill>
                <a:latin typeface="Arial"/>
                <a:cs typeface="Arial"/>
              </a:rPr>
              <a:t> </a:t>
            </a:r>
            <a:r>
              <a:rPr sz="1000" dirty="0">
                <a:solidFill>
                  <a:srgbClr val="000000"/>
                </a:solidFill>
                <a:latin typeface="Arial"/>
                <a:cs typeface="Arial"/>
              </a:rPr>
              <a:t>de</a:t>
            </a:r>
            <a:r>
              <a:rPr sz="1000" spc="202" dirty="0">
                <a:solidFill>
                  <a:srgbClr val="000000"/>
                </a:solidFill>
                <a:latin typeface="Arial"/>
                <a:cs typeface="Arial"/>
              </a:rPr>
              <a:t> </a:t>
            </a:r>
            <a:r>
              <a:rPr sz="1000" dirty="0">
                <a:solidFill>
                  <a:srgbClr val="000000"/>
                </a:solidFill>
                <a:latin typeface="Arial"/>
                <a:cs typeface="Arial"/>
              </a:rPr>
              <a:t>forma</a:t>
            </a:r>
            <a:r>
              <a:rPr sz="1000" spc="222" dirty="0">
                <a:solidFill>
                  <a:srgbClr val="000000"/>
                </a:solidFill>
                <a:latin typeface="Arial"/>
                <a:cs typeface="Arial"/>
              </a:rPr>
              <a:t> </a:t>
            </a:r>
            <a:r>
              <a:rPr sz="1000" dirty="0">
                <a:solidFill>
                  <a:srgbClr val="000000"/>
                </a:solidFill>
                <a:latin typeface="Arial"/>
                <a:cs typeface="Arial"/>
              </a:rPr>
              <a:t>instável</a:t>
            </a:r>
            <a:r>
              <a:rPr sz="1000">
                <a:solidFill>
                  <a:srgbClr val="000000"/>
                </a:solidFill>
                <a:latin typeface="Arial"/>
                <a:cs typeface="Arial"/>
              </a:rPr>
              <a:t>,</a:t>
            </a:r>
            <a:r>
              <a:rPr sz="1000" spc="213">
                <a:solidFill>
                  <a:srgbClr val="000000"/>
                </a:solidFill>
                <a:latin typeface="Arial"/>
                <a:cs typeface="Arial"/>
              </a:rPr>
              <a:t> </a:t>
            </a:r>
            <a:r>
              <a:rPr sz="1000">
                <a:solidFill>
                  <a:srgbClr val="000000"/>
                </a:solidFill>
                <a:latin typeface="Arial"/>
                <a:cs typeface="Arial"/>
              </a:rPr>
              <a:t>contate</a:t>
            </a:r>
            <a:endParaRPr sz="1000" dirty="0">
              <a:solidFill>
                <a:srgbClr val="000000"/>
              </a:solidFill>
              <a:latin typeface="Arial"/>
              <a:cs typeface="Arial"/>
            </a:endParaRPr>
          </a:p>
          <a:p>
            <a:pPr marL="0" marR="0">
              <a:lnSpc>
                <a:spcPts val="1112"/>
              </a:lnSpc>
              <a:spcBef>
                <a:spcPts val="89"/>
              </a:spcBef>
              <a:spcAft>
                <a:spcPts val="0"/>
              </a:spcAft>
            </a:pPr>
            <a:r>
              <a:rPr sz="1000" spc="135">
                <a:solidFill>
                  <a:srgbClr val="000000"/>
                </a:solidFill>
                <a:latin typeface="Arial"/>
                <a:cs typeface="Arial"/>
              </a:rPr>
              <a:t> </a:t>
            </a:r>
            <a:r>
              <a:rPr sz="1000" dirty="0">
                <a:solidFill>
                  <a:srgbClr val="000000"/>
                </a:solidFill>
                <a:latin typeface="Arial"/>
                <a:cs typeface="Arial"/>
              </a:rPr>
              <a:t>o</a:t>
            </a:r>
            <a:r>
              <a:rPr sz="1000" spc="137" dirty="0">
                <a:solidFill>
                  <a:srgbClr val="000000"/>
                </a:solidFill>
                <a:latin typeface="Arial"/>
                <a:cs typeface="Arial"/>
              </a:rPr>
              <a:t> </a:t>
            </a:r>
            <a:r>
              <a:rPr sz="1000" dirty="0">
                <a:solidFill>
                  <a:srgbClr val="000000"/>
                </a:solidFill>
                <a:latin typeface="Arial"/>
                <a:cs typeface="Arial"/>
              </a:rPr>
              <a:t>seu</a:t>
            </a:r>
            <a:r>
              <a:rPr sz="1000" spc="135" dirty="0">
                <a:solidFill>
                  <a:srgbClr val="000000"/>
                </a:solidFill>
                <a:latin typeface="Arial"/>
                <a:cs typeface="Arial"/>
              </a:rPr>
              <a:t> </a:t>
            </a:r>
            <a:r>
              <a:rPr sz="1000" dirty="0">
                <a:solidFill>
                  <a:srgbClr val="000000"/>
                </a:solidFill>
                <a:latin typeface="Arial"/>
                <a:cs typeface="Arial"/>
              </a:rPr>
              <a:t>Serviço</a:t>
            </a:r>
            <a:r>
              <a:rPr sz="1000" spc="138" dirty="0">
                <a:solidFill>
                  <a:srgbClr val="000000"/>
                </a:solidFill>
                <a:latin typeface="Arial"/>
                <a:cs typeface="Arial"/>
              </a:rPr>
              <a:t> </a:t>
            </a:r>
            <a:r>
              <a:rPr sz="1000" dirty="0">
                <a:solidFill>
                  <a:srgbClr val="000000"/>
                </a:solidFill>
                <a:latin typeface="Arial"/>
                <a:cs typeface="Arial"/>
              </a:rPr>
              <a:t>de</a:t>
            </a:r>
            <a:r>
              <a:rPr sz="1000" spc="131" dirty="0">
                <a:solidFill>
                  <a:srgbClr val="000000"/>
                </a:solidFill>
                <a:latin typeface="Arial"/>
                <a:cs typeface="Arial"/>
              </a:rPr>
              <a:t> </a:t>
            </a:r>
            <a:r>
              <a:rPr sz="1000" dirty="0">
                <a:solidFill>
                  <a:srgbClr val="000000"/>
                </a:solidFill>
                <a:latin typeface="Arial"/>
                <a:cs typeface="Arial"/>
              </a:rPr>
              <a:t>Assistência</a:t>
            </a:r>
            <a:r>
              <a:rPr sz="1000" spc="138" dirty="0">
                <a:solidFill>
                  <a:srgbClr val="000000"/>
                </a:solidFill>
                <a:latin typeface="Arial"/>
                <a:cs typeface="Arial"/>
              </a:rPr>
              <a:t> </a:t>
            </a:r>
            <a:r>
              <a:rPr sz="1000" dirty="0">
                <a:solidFill>
                  <a:srgbClr val="000000"/>
                </a:solidFill>
                <a:latin typeface="Arial"/>
                <a:cs typeface="Arial"/>
              </a:rPr>
              <a:t>VOGE</a:t>
            </a:r>
            <a:r>
              <a:rPr sz="1000" spc="136" dirty="0">
                <a:solidFill>
                  <a:srgbClr val="000000"/>
                </a:solidFill>
                <a:latin typeface="Arial"/>
                <a:cs typeface="Arial"/>
              </a:rPr>
              <a:t> </a:t>
            </a:r>
            <a:r>
              <a:rPr sz="1000" dirty="0">
                <a:solidFill>
                  <a:srgbClr val="000000"/>
                </a:solidFill>
                <a:latin typeface="Arial"/>
                <a:cs typeface="Arial"/>
              </a:rPr>
              <a:t>assim</a:t>
            </a:r>
            <a:r>
              <a:rPr sz="1000" spc="149" dirty="0">
                <a:solidFill>
                  <a:srgbClr val="000000"/>
                </a:solidFill>
                <a:latin typeface="Arial"/>
                <a:cs typeface="Arial"/>
              </a:rPr>
              <a:t> </a:t>
            </a:r>
            <a:r>
              <a:rPr sz="1000" dirty="0">
                <a:solidFill>
                  <a:srgbClr val="000000"/>
                </a:solidFill>
                <a:latin typeface="Arial"/>
                <a:cs typeface="Arial"/>
              </a:rPr>
              <a:t>que</a:t>
            </a:r>
          </a:p>
          <a:p>
            <a:pPr marL="0" marR="0">
              <a:lnSpc>
                <a:spcPts val="1112"/>
              </a:lnSpc>
              <a:spcBef>
                <a:spcPts val="87"/>
              </a:spcBef>
              <a:spcAft>
                <a:spcPts val="0"/>
              </a:spcAft>
            </a:pPr>
            <a:r>
              <a:rPr sz="1000" dirty="0">
                <a:solidFill>
                  <a:srgbClr val="000000"/>
                </a:solidFill>
                <a:latin typeface="Arial"/>
                <a:cs typeface="Arial"/>
              </a:rPr>
              <a:t>possível.</a:t>
            </a:r>
          </a:p>
        </p:txBody>
      </p:sp>
      <p:sp>
        <p:nvSpPr>
          <p:cNvPr id="20" name="object 20"/>
          <p:cNvSpPr txBox="1"/>
          <p:nvPr/>
        </p:nvSpPr>
        <p:spPr>
          <a:xfrm>
            <a:off x="541020" y="2859195"/>
            <a:ext cx="3204924" cy="6366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r>
              <a:rPr sz="1000" spc="383" dirty="0">
                <a:solidFill>
                  <a:srgbClr val="000000"/>
                </a:solidFill>
                <a:latin typeface="Arial"/>
                <a:cs typeface="Arial"/>
              </a:rPr>
              <a:t> </a:t>
            </a:r>
            <a:r>
              <a:rPr sz="1000" dirty="0">
                <a:solidFill>
                  <a:srgbClr val="000000"/>
                </a:solidFill>
                <a:latin typeface="Arial"/>
                <a:cs typeface="Arial"/>
              </a:rPr>
              <a:t>Quando</a:t>
            </a:r>
            <a:r>
              <a:rPr sz="1000" spc="388" dirty="0">
                <a:solidFill>
                  <a:srgbClr val="000000"/>
                </a:solidFill>
                <a:latin typeface="Arial"/>
                <a:cs typeface="Arial"/>
              </a:rPr>
              <a:t> </a:t>
            </a:r>
            <a:r>
              <a:rPr sz="1000" dirty="0">
                <a:solidFill>
                  <a:srgbClr val="000000"/>
                </a:solidFill>
                <a:latin typeface="Arial"/>
                <a:cs typeface="Arial"/>
              </a:rPr>
              <a:t>o</a:t>
            </a:r>
            <a:r>
              <a:rPr sz="1000" spc="389" dirty="0">
                <a:solidFill>
                  <a:srgbClr val="000000"/>
                </a:solidFill>
                <a:latin typeface="Arial"/>
                <a:cs typeface="Arial"/>
              </a:rPr>
              <a:t> </a:t>
            </a:r>
            <a:r>
              <a:rPr sz="1000" dirty="0">
                <a:solidFill>
                  <a:srgbClr val="000000"/>
                </a:solidFill>
                <a:latin typeface="Arial"/>
                <a:cs typeface="Arial"/>
              </a:rPr>
              <a:t>aviso</a:t>
            </a:r>
            <a:r>
              <a:rPr sz="1000" spc="390" dirty="0">
                <a:solidFill>
                  <a:srgbClr val="000000"/>
                </a:solidFill>
                <a:latin typeface="Arial"/>
                <a:cs typeface="Arial"/>
              </a:rPr>
              <a:t> </a:t>
            </a:r>
            <a:r>
              <a:rPr sz="1000" dirty="0">
                <a:solidFill>
                  <a:srgbClr val="000000"/>
                </a:solidFill>
                <a:latin typeface="Arial"/>
                <a:cs typeface="Arial"/>
              </a:rPr>
              <a:t>de</a:t>
            </a:r>
            <a:r>
              <a:rPr sz="1000" spc="388" dirty="0">
                <a:solidFill>
                  <a:srgbClr val="000000"/>
                </a:solidFill>
                <a:latin typeface="Arial"/>
                <a:cs typeface="Arial"/>
              </a:rPr>
              <a:t> </a:t>
            </a:r>
            <a:r>
              <a:rPr sz="1000" dirty="0">
                <a:solidFill>
                  <a:srgbClr val="000000"/>
                </a:solidFill>
                <a:latin typeface="Arial"/>
                <a:cs typeface="Arial"/>
              </a:rPr>
              <a:t>reserva</a:t>
            </a:r>
            <a:r>
              <a:rPr sz="1000" spc="375" dirty="0">
                <a:solidFill>
                  <a:srgbClr val="000000"/>
                </a:solidFill>
                <a:latin typeface="Arial"/>
                <a:cs typeface="Arial"/>
              </a:rPr>
              <a:t> </a:t>
            </a:r>
            <a:r>
              <a:rPr sz="1000" dirty="0">
                <a:solidFill>
                  <a:srgbClr val="000000"/>
                </a:solidFill>
                <a:latin typeface="Arial"/>
                <a:cs typeface="Arial"/>
              </a:rPr>
              <a:t>de</a:t>
            </a:r>
            <a:r>
              <a:rPr sz="1000" spc="388" dirty="0">
                <a:solidFill>
                  <a:srgbClr val="000000"/>
                </a:solidFill>
                <a:latin typeface="Arial"/>
                <a:cs typeface="Arial"/>
              </a:rPr>
              <a:t> </a:t>
            </a:r>
            <a:r>
              <a:rPr sz="1000" dirty="0">
                <a:solidFill>
                  <a:srgbClr val="000000"/>
                </a:solidFill>
                <a:latin typeface="Arial"/>
                <a:cs typeface="Arial"/>
              </a:rPr>
              <a:t>combustível</a:t>
            </a:r>
            <a:r>
              <a:rPr sz="1000" spc="385" dirty="0">
                <a:solidFill>
                  <a:srgbClr val="000000"/>
                </a:solidFill>
                <a:latin typeface="Arial"/>
                <a:cs typeface="Arial"/>
              </a:rPr>
              <a:t> </a:t>
            </a:r>
            <a:r>
              <a:rPr sz="1000" dirty="0">
                <a:solidFill>
                  <a:srgbClr val="000000"/>
                </a:solidFill>
                <a:latin typeface="Arial"/>
                <a:cs typeface="Arial"/>
              </a:rPr>
              <a:t>se</a:t>
            </a:r>
          </a:p>
          <a:p>
            <a:pPr marL="0" marR="0">
              <a:lnSpc>
                <a:spcPts val="1112"/>
              </a:lnSpc>
              <a:spcBef>
                <a:spcPts val="87"/>
              </a:spcBef>
              <a:spcAft>
                <a:spcPts val="0"/>
              </a:spcAft>
            </a:pPr>
            <a:r>
              <a:rPr sz="1000" dirty="0">
                <a:solidFill>
                  <a:srgbClr val="000000"/>
                </a:solidFill>
                <a:latin typeface="Arial"/>
                <a:cs typeface="Arial"/>
              </a:rPr>
              <a:t>iluminar,</a:t>
            </a:r>
            <a:r>
              <a:rPr sz="1000" spc="69" dirty="0">
                <a:solidFill>
                  <a:srgbClr val="000000"/>
                </a:solidFill>
                <a:latin typeface="Arial"/>
                <a:cs typeface="Arial"/>
              </a:rPr>
              <a:t> </a:t>
            </a:r>
            <a:r>
              <a:rPr sz="1000" dirty="0">
                <a:solidFill>
                  <a:srgbClr val="000000"/>
                </a:solidFill>
                <a:latin typeface="Arial"/>
                <a:cs typeface="Arial"/>
              </a:rPr>
              <a:t>abasteça</a:t>
            </a:r>
            <a:r>
              <a:rPr sz="1000" spc="66" dirty="0">
                <a:solidFill>
                  <a:srgbClr val="000000"/>
                </a:solidFill>
                <a:latin typeface="Arial"/>
                <a:cs typeface="Arial"/>
              </a:rPr>
              <a:t> </a:t>
            </a:r>
            <a:r>
              <a:rPr sz="1000" dirty="0">
                <a:solidFill>
                  <a:srgbClr val="000000"/>
                </a:solidFill>
                <a:latin typeface="Arial"/>
                <a:cs typeface="Arial"/>
              </a:rPr>
              <a:t>de</a:t>
            </a:r>
            <a:r>
              <a:rPr sz="1000" spc="65" dirty="0">
                <a:solidFill>
                  <a:srgbClr val="000000"/>
                </a:solidFill>
                <a:latin typeface="Arial"/>
                <a:cs typeface="Arial"/>
              </a:rPr>
              <a:t> </a:t>
            </a:r>
            <a:r>
              <a:rPr sz="1000" dirty="0">
                <a:solidFill>
                  <a:srgbClr val="000000"/>
                </a:solidFill>
                <a:latin typeface="Arial"/>
                <a:cs typeface="Arial"/>
              </a:rPr>
              <a:t>combustível</a:t>
            </a:r>
            <a:r>
              <a:rPr sz="1000" spc="61" dirty="0">
                <a:solidFill>
                  <a:srgbClr val="000000"/>
                </a:solidFill>
                <a:latin typeface="Arial"/>
                <a:cs typeface="Arial"/>
              </a:rPr>
              <a:t> </a:t>
            </a:r>
            <a:r>
              <a:rPr sz="1000" dirty="0">
                <a:solidFill>
                  <a:srgbClr val="000000"/>
                </a:solidFill>
                <a:latin typeface="Arial"/>
                <a:cs typeface="Arial"/>
              </a:rPr>
              <a:t>imediatamente.</a:t>
            </a:r>
            <a:r>
              <a:rPr sz="1000" spc="66" dirty="0">
                <a:solidFill>
                  <a:srgbClr val="000000"/>
                </a:solidFill>
                <a:latin typeface="Arial"/>
                <a:cs typeface="Arial"/>
              </a:rPr>
              <a:t> </a:t>
            </a:r>
            <a:r>
              <a:rPr sz="1000" dirty="0">
                <a:solidFill>
                  <a:srgbClr val="000000"/>
                </a:solidFill>
                <a:latin typeface="Arial"/>
                <a:cs typeface="Arial"/>
              </a:rPr>
              <a:t>Se</a:t>
            </a:r>
          </a:p>
          <a:p>
            <a:pPr marL="0" marR="0">
              <a:lnSpc>
                <a:spcPts val="1112"/>
              </a:lnSpc>
              <a:spcBef>
                <a:spcPts val="87"/>
              </a:spcBef>
              <a:spcAft>
                <a:spcPts val="0"/>
              </a:spcAft>
            </a:pPr>
            <a:r>
              <a:rPr sz="1000" dirty="0">
                <a:solidFill>
                  <a:srgbClr val="000000"/>
                </a:solidFill>
                <a:latin typeface="Arial"/>
                <a:cs typeface="Arial"/>
              </a:rPr>
              <a:t>o</a:t>
            </a:r>
            <a:r>
              <a:rPr sz="1000" spc="281" dirty="0">
                <a:solidFill>
                  <a:srgbClr val="000000"/>
                </a:solidFill>
                <a:latin typeface="Arial"/>
                <a:cs typeface="Arial"/>
              </a:rPr>
              <a:t> </a:t>
            </a:r>
            <a:r>
              <a:rPr sz="1000" dirty="0">
                <a:solidFill>
                  <a:srgbClr val="000000"/>
                </a:solidFill>
                <a:latin typeface="Arial"/>
                <a:cs typeface="Arial"/>
              </a:rPr>
              <a:t>nível</a:t>
            </a:r>
            <a:r>
              <a:rPr sz="1000" spc="289" dirty="0">
                <a:solidFill>
                  <a:srgbClr val="000000"/>
                </a:solidFill>
                <a:latin typeface="Arial"/>
                <a:cs typeface="Arial"/>
              </a:rPr>
              <a:t> </a:t>
            </a:r>
            <a:r>
              <a:rPr sz="1000" dirty="0">
                <a:solidFill>
                  <a:srgbClr val="000000"/>
                </a:solidFill>
                <a:latin typeface="Arial"/>
                <a:cs typeface="Arial"/>
              </a:rPr>
              <a:t>de</a:t>
            </a:r>
            <a:r>
              <a:rPr sz="1000" spc="292" dirty="0">
                <a:solidFill>
                  <a:srgbClr val="000000"/>
                </a:solidFill>
                <a:latin typeface="Arial"/>
                <a:cs typeface="Arial"/>
              </a:rPr>
              <a:t> </a:t>
            </a:r>
            <a:r>
              <a:rPr sz="1000" dirty="0">
                <a:solidFill>
                  <a:srgbClr val="000000"/>
                </a:solidFill>
                <a:latin typeface="Arial"/>
                <a:cs typeface="Arial"/>
              </a:rPr>
              <a:t>combustível</a:t>
            </a:r>
            <a:r>
              <a:rPr sz="1000" spc="288" dirty="0">
                <a:solidFill>
                  <a:srgbClr val="000000"/>
                </a:solidFill>
                <a:latin typeface="Arial"/>
                <a:cs typeface="Arial"/>
              </a:rPr>
              <a:t> </a:t>
            </a:r>
            <a:r>
              <a:rPr sz="1000" dirty="0">
                <a:solidFill>
                  <a:srgbClr val="000000"/>
                </a:solidFill>
                <a:latin typeface="Arial"/>
                <a:cs typeface="Arial"/>
              </a:rPr>
              <a:t>for</a:t>
            </a:r>
            <a:r>
              <a:rPr sz="1000" spc="279" dirty="0">
                <a:solidFill>
                  <a:srgbClr val="000000"/>
                </a:solidFill>
                <a:latin typeface="Arial"/>
                <a:cs typeface="Arial"/>
              </a:rPr>
              <a:t> </a:t>
            </a:r>
            <a:r>
              <a:rPr sz="1000" dirty="0">
                <a:solidFill>
                  <a:srgbClr val="000000"/>
                </a:solidFill>
                <a:latin typeface="Arial"/>
                <a:cs typeface="Arial"/>
              </a:rPr>
              <a:t>demasiado</a:t>
            </a:r>
            <a:r>
              <a:rPr sz="1000" spc="290" dirty="0">
                <a:solidFill>
                  <a:srgbClr val="000000"/>
                </a:solidFill>
                <a:latin typeface="Arial"/>
                <a:cs typeface="Arial"/>
              </a:rPr>
              <a:t> </a:t>
            </a:r>
            <a:r>
              <a:rPr sz="1000" dirty="0">
                <a:solidFill>
                  <a:srgbClr val="000000"/>
                </a:solidFill>
                <a:latin typeface="Arial"/>
                <a:cs typeface="Arial"/>
              </a:rPr>
              <a:t>baixo,</a:t>
            </a:r>
            <a:r>
              <a:rPr sz="1000" spc="293" dirty="0">
                <a:solidFill>
                  <a:srgbClr val="000000"/>
                </a:solidFill>
                <a:latin typeface="Arial"/>
                <a:cs typeface="Arial"/>
              </a:rPr>
              <a:t> </a:t>
            </a:r>
            <a:r>
              <a:rPr sz="1000" dirty="0">
                <a:solidFill>
                  <a:srgbClr val="000000"/>
                </a:solidFill>
                <a:latin typeface="Arial"/>
                <a:cs typeface="Arial"/>
              </a:rPr>
              <a:t>pode</a:t>
            </a:r>
          </a:p>
          <a:p>
            <a:pPr marL="0" marR="0">
              <a:lnSpc>
                <a:spcPts val="1112"/>
              </a:lnSpc>
              <a:spcBef>
                <a:spcPts val="87"/>
              </a:spcBef>
              <a:spcAft>
                <a:spcPts val="0"/>
              </a:spcAft>
            </a:pPr>
            <a:r>
              <a:rPr sz="1000" dirty="0">
                <a:solidFill>
                  <a:srgbClr val="000000"/>
                </a:solidFill>
                <a:latin typeface="Arial"/>
                <a:cs typeface="Arial"/>
              </a:rPr>
              <a:t>provocar um fornecimento de combustível instável.</a:t>
            </a:r>
          </a:p>
        </p:txBody>
      </p:sp>
      <p:sp>
        <p:nvSpPr>
          <p:cNvPr id="21" name="object 21"/>
          <p:cNvSpPr txBox="1"/>
          <p:nvPr/>
        </p:nvSpPr>
        <p:spPr>
          <a:xfrm>
            <a:off x="541020" y="3545376"/>
            <a:ext cx="3204165"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r>
              <a:rPr sz="1000" spc="70" dirty="0">
                <a:solidFill>
                  <a:srgbClr val="000000"/>
                </a:solidFill>
                <a:latin typeface="Arial"/>
                <a:cs typeface="Arial"/>
              </a:rPr>
              <a:t> </a:t>
            </a:r>
            <a:r>
              <a:rPr sz="1000" dirty="0">
                <a:solidFill>
                  <a:srgbClr val="000000"/>
                </a:solidFill>
                <a:latin typeface="Arial"/>
                <a:cs typeface="Arial"/>
              </a:rPr>
              <a:t>Não</a:t>
            </a:r>
            <a:r>
              <a:rPr sz="1000" spc="67" dirty="0">
                <a:solidFill>
                  <a:srgbClr val="000000"/>
                </a:solidFill>
                <a:latin typeface="Arial"/>
                <a:cs typeface="Arial"/>
              </a:rPr>
              <a:t> </a:t>
            </a:r>
            <a:r>
              <a:rPr sz="1000" dirty="0">
                <a:solidFill>
                  <a:srgbClr val="000000"/>
                </a:solidFill>
                <a:latin typeface="Arial"/>
                <a:cs typeface="Arial"/>
              </a:rPr>
              <a:t>tente</a:t>
            </a:r>
            <a:r>
              <a:rPr sz="1000" spc="66" dirty="0">
                <a:solidFill>
                  <a:srgbClr val="000000"/>
                </a:solidFill>
                <a:latin typeface="Arial"/>
                <a:cs typeface="Arial"/>
              </a:rPr>
              <a:t> </a:t>
            </a:r>
            <a:r>
              <a:rPr sz="1000" dirty="0">
                <a:solidFill>
                  <a:srgbClr val="000000"/>
                </a:solidFill>
                <a:latin typeface="Arial"/>
                <a:cs typeface="Arial"/>
              </a:rPr>
              <a:t>pegar</a:t>
            </a:r>
            <a:r>
              <a:rPr sz="1000" spc="72" dirty="0">
                <a:solidFill>
                  <a:srgbClr val="000000"/>
                </a:solidFill>
                <a:latin typeface="Arial"/>
                <a:cs typeface="Arial"/>
              </a:rPr>
              <a:t> </a:t>
            </a:r>
            <a:r>
              <a:rPr sz="1000" dirty="0">
                <a:solidFill>
                  <a:srgbClr val="000000"/>
                </a:solidFill>
                <a:latin typeface="Arial"/>
                <a:cs typeface="Arial"/>
              </a:rPr>
              <a:t>o</a:t>
            </a:r>
            <a:r>
              <a:rPr sz="1000" spc="65" dirty="0">
                <a:solidFill>
                  <a:srgbClr val="000000"/>
                </a:solidFill>
                <a:latin typeface="Arial"/>
                <a:cs typeface="Arial"/>
              </a:rPr>
              <a:t> </a:t>
            </a:r>
            <a:r>
              <a:rPr sz="1000" dirty="0">
                <a:solidFill>
                  <a:srgbClr val="000000"/>
                </a:solidFill>
                <a:latin typeface="Arial"/>
                <a:cs typeface="Arial"/>
              </a:rPr>
              <a:t>motor</a:t>
            </a:r>
            <a:r>
              <a:rPr sz="1000" spc="71" dirty="0">
                <a:solidFill>
                  <a:srgbClr val="000000"/>
                </a:solidFill>
                <a:latin typeface="Arial"/>
                <a:cs typeface="Arial"/>
              </a:rPr>
              <a:t> </a:t>
            </a:r>
            <a:r>
              <a:rPr sz="1000" dirty="0">
                <a:solidFill>
                  <a:srgbClr val="000000"/>
                </a:solidFill>
                <a:latin typeface="Arial"/>
                <a:cs typeface="Arial"/>
              </a:rPr>
              <a:t>empurrando</a:t>
            </a:r>
            <a:r>
              <a:rPr sz="1000" spc="67" dirty="0">
                <a:solidFill>
                  <a:srgbClr val="000000"/>
                </a:solidFill>
                <a:latin typeface="Arial"/>
                <a:cs typeface="Arial"/>
              </a:rPr>
              <a:t> </a:t>
            </a:r>
            <a:r>
              <a:rPr sz="1000" dirty="0">
                <a:solidFill>
                  <a:srgbClr val="000000"/>
                </a:solidFill>
                <a:latin typeface="Arial"/>
                <a:cs typeface="Arial"/>
              </a:rPr>
              <a:t>ou</a:t>
            </a:r>
            <a:r>
              <a:rPr sz="1000" spc="58" dirty="0">
                <a:solidFill>
                  <a:srgbClr val="000000"/>
                </a:solidFill>
                <a:latin typeface="Arial"/>
                <a:cs typeface="Arial"/>
              </a:rPr>
              <a:t> </a:t>
            </a:r>
            <a:r>
              <a:rPr sz="1000" dirty="0">
                <a:solidFill>
                  <a:srgbClr val="000000"/>
                </a:solidFill>
                <a:latin typeface="Arial"/>
                <a:cs typeface="Arial"/>
              </a:rPr>
              <a:t>puxando</a:t>
            </a:r>
            <a:r>
              <a:rPr sz="1000" spc="67" dirty="0">
                <a:solidFill>
                  <a:srgbClr val="000000"/>
                </a:solidFill>
                <a:latin typeface="Arial"/>
                <a:cs typeface="Arial"/>
              </a:rPr>
              <a:t> </a:t>
            </a:r>
            <a:r>
              <a:rPr sz="1000" dirty="0">
                <a:solidFill>
                  <a:srgbClr val="000000"/>
                </a:solidFill>
                <a:latin typeface="Arial"/>
                <a:cs typeface="Arial"/>
              </a:rPr>
              <a:t>a</a:t>
            </a:r>
          </a:p>
          <a:p>
            <a:pPr marL="0" marR="0">
              <a:lnSpc>
                <a:spcPts val="1112"/>
              </a:lnSpc>
              <a:spcBef>
                <a:spcPts val="87"/>
              </a:spcBef>
              <a:spcAft>
                <a:spcPts val="0"/>
              </a:spcAft>
            </a:pPr>
            <a:r>
              <a:rPr sz="1000" dirty="0">
                <a:solidFill>
                  <a:srgbClr val="000000"/>
                </a:solidFill>
                <a:latin typeface="Arial"/>
                <a:cs typeface="Arial"/>
              </a:rPr>
              <a:t>scooter</a:t>
            </a:r>
          </a:p>
        </p:txBody>
      </p:sp>
      <p:sp>
        <p:nvSpPr>
          <p:cNvPr id="22" name="object 22"/>
          <p:cNvSpPr txBox="1"/>
          <p:nvPr/>
        </p:nvSpPr>
        <p:spPr>
          <a:xfrm>
            <a:off x="541020" y="3926376"/>
            <a:ext cx="3195030" cy="282129"/>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 Desligue a ignição quando o motor</a:t>
            </a:r>
            <a:r>
              <a:rPr sz="1000" spc="12" dirty="0">
                <a:solidFill>
                  <a:srgbClr val="000000"/>
                </a:solidFill>
                <a:latin typeface="Arial"/>
                <a:cs typeface="Arial"/>
              </a:rPr>
              <a:t> </a:t>
            </a:r>
            <a:r>
              <a:rPr sz="1000">
                <a:solidFill>
                  <a:srgbClr val="000000"/>
                </a:solidFill>
                <a:latin typeface="Arial"/>
                <a:cs typeface="Arial"/>
              </a:rPr>
              <a:t>estiver </a:t>
            </a:r>
            <a:r>
              <a:rPr lang="pt-BR" sz="1000">
                <a:solidFill>
                  <a:srgbClr val="000000"/>
                </a:solidFill>
                <a:latin typeface="Arial"/>
                <a:cs typeface="Arial"/>
              </a:rPr>
              <a:t>em marcha lenta</a:t>
            </a:r>
            <a:r>
              <a:rPr sz="1000">
                <a:solidFill>
                  <a:srgbClr val="000000"/>
                </a:solidFill>
                <a:latin typeface="Arial"/>
                <a:cs typeface="Arial"/>
              </a:rPr>
              <a:t>.</a:t>
            </a:r>
            <a:endParaRPr sz="1000" dirty="0">
              <a:solidFill>
                <a:srgbClr val="000000"/>
              </a:solidFill>
              <a:latin typeface="Arial"/>
              <a:cs typeface="Arial"/>
            </a:endParaRPr>
          </a:p>
        </p:txBody>
      </p:sp>
      <p:sp>
        <p:nvSpPr>
          <p:cNvPr id="23" name="object 23"/>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591184"/>
            <a:ext cx="2258282"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Resolução de</a:t>
            </a:r>
            <a:r>
              <a:rPr sz="1400" b="1" spc="-22" dirty="0">
                <a:solidFill>
                  <a:srgbClr val="000000"/>
                </a:solidFill>
                <a:latin typeface="Arial"/>
                <a:cs typeface="Arial"/>
              </a:rPr>
              <a:t> </a:t>
            </a:r>
            <a:r>
              <a:rPr sz="1400" b="1" dirty="0">
                <a:solidFill>
                  <a:srgbClr val="000000"/>
                </a:solidFill>
                <a:latin typeface="Arial"/>
                <a:cs typeface="Arial"/>
              </a:rPr>
              <a:t>problemas</a:t>
            </a:r>
          </a:p>
        </p:txBody>
      </p:sp>
      <p:sp>
        <p:nvSpPr>
          <p:cNvPr id="5" name="object 5"/>
          <p:cNvSpPr txBox="1"/>
          <p:nvPr/>
        </p:nvSpPr>
        <p:spPr>
          <a:xfrm>
            <a:off x="3964559" y="607018"/>
            <a:ext cx="2133726" cy="166712"/>
          </a:xfrm>
          <a:prstGeom prst="rect">
            <a:avLst/>
          </a:prstGeom>
        </p:spPr>
        <p:txBody>
          <a:bodyPr vert="horz" wrap="square" lIns="0" tIns="0" rIns="0" bIns="0" rtlCol="0">
            <a:spAutoFit/>
          </a:bodyPr>
          <a:lstStyle/>
          <a:p>
            <a:pPr marL="0" marR="0">
              <a:lnSpc>
                <a:spcPts val="1340"/>
              </a:lnSpc>
              <a:spcBef>
                <a:spcPts val="0"/>
              </a:spcBef>
              <a:spcAft>
                <a:spcPts val="0"/>
              </a:spcAft>
            </a:pPr>
            <a:r>
              <a:rPr lang="pt-BR" sz="1200" b="1">
                <a:solidFill>
                  <a:srgbClr val="000000"/>
                </a:solidFill>
                <a:latin typeface="Arial"/>
                <a:cs typeface="Arial"/>
              </a:rPr>
              <a:t>Falta de</a:t>
            </a:r>
            <a:r>
              <a:rPr sz="1200" b="1">
                <a:solidFill>
                  <a:srgbClr val="000000"/>
                </a:solidFill>
                <a:latin typeface="Arial"/>
                <a:cs typeface="Arial"/>
              </a:rPr>
              <a:t> </a:t>
            </a:r>
            <a:r>
              <a:rPr sz="1200" b="1" dirty="0">
                <a:solidFill>
                  <a:srgbClr val="000000"/>
                </a:solidFill>
                <a:latin typeface="Arial"/>
                <a:cs typeface="Arial"/>
              </a:rPr>
              <a:t>potência do</a:t>
            </a:r>
            <a:r>
              <a:rPr sz="1200" b="1" spc="-14" dirty="0">
                <a:solidFill>
                  <a:srgbClr val="000000"/>
                </a:solidFill>
                <a:latin typeface="Arial"/>
                <a:cs typeface="Arial"/>
              </a:rPr>
              <a:t> </a:t>
            </a:r>
            <a:r>
              <a:rPr sz="1200" b="1" dirty="0">
                <a:solidFill>
                  <a:srgbClr val="000000"/>
                </a:solidFill>
                <a:latin typeface="Arial"/>
                <a:cs typeface="Arial"/>
              </a:rPr>
              <a:t>motor</a:t>
            </a:r>
          </a:p>
        </p:txBody>
      </p:sp>
      <p:sp>
        <p:nvSpPr>
          <p:cNvPr id="6" name="object 6"/>
          <p:cNvSpPr txBox="1"/>
          <p:nvPr/>
        </p:nvSpPr>
        <p:spPr>
          <a:xfrm>
            <a:off x="541020" y="888397"/>
            <a:ext cx="3210996" cy="775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201" dirty="0">
                <a:solidFill>
                  <a:srgbClr val="000000"/>
                </a:solidFill>
                <a:latin typeface="Arial"/>
                <a:cs typeface="Arial"/>
              </a:rPr>
              <a:t> </a:t>
            </a:r>
            <a:r>
              <a:rPr sz="900" dirty="0">
                <a:solidFill>
                  <a:srgbClr val="000000"/>
                </a:solidFill>
                <a:latin typeface="Arial"/>
                <a:cs typeface="Arial"/>
              </a:rPr>
              <a:t>conteúdo</a:t>
            </a:r>
            <a:r>
              <a:rPr sz="900" spc="207" dirty="0">
                <a:solidFill>
                  <a:srgbClr val="000000"/>
                </a:solidFill>
                <a:latin typeface="Arial"/>
                <a:cs typeface="Arial"/>
              </a:rPr>
              <a:t> </a:t>
            </a:r>
            <a:r>
              <a:rPr sz="900" dirty="0">
                <a:solidFill>
                  <a:srgbClr val="000000"/>
                </a:solidFill>
                <a:latin typeface="Arial"/>
                <a:cs typeface="Arial"/>
              </a:rPr>
              <a:t>desta</a:t>
            </a:r>
            <a:r>
              <a:rPr sz="900" spc="209" dirty="0">
                <a:solidFill>
                  <a:srgbClr val="000000"/>
                </a:solidFill>
                <a:latin typeface="Arial"/>
                <a:cs typeface="Arial"/>
              </a:rPr>
              <a:t> </a:t>
            </a:r>
            <a:r>
              <a:rPr sz="900" dirty="0">
                <a:solidFill>
                  <a:srgbClr val="000000"/>
                </a:solidFill>
                <a:latin typeface="Arial"/>
                <a:cs typeface="Arial"/>
              </a:rPr>
              <a:t>resolução</a:t>
            </a:r>
            <a:r>
              <a:rPr sz="900" spc="198" dirty="0">
                <a:solidFill>
                  <a:srgbClr val="000000"/>
                </a:solidFill>
                <a:latin typeface="Arial"/>
                <a:cs typeface="Arial"/>
              </a:rPr>
              <a:t> </a:t>
            </a:r>
            <a:r>
              <a:rPr sz="900" dirty="0">
                <a:solidFill>
                  <a:srgbClr val="000000"/>
                </a:solidFill>
                <a:latin typeface="Arial"/>
                <a:cs typeface="Arial"/>
              </a:rPr>
              <a:t>de</a:t>
            </a:r>
            <a:r>
              <a:rPr sz="900" spc="205" dirty="0">
                <a:solidFill>
                  <a:srgbClr val="000000"/>
                </a:solidFill>
                <a:latin typeface="Arial"/>
                <a:cs typeface="Arial"/>
              </a:rPr>
              <a:t> </a:t>
            </a:r>
            <a:r>
              <a:rPr sz="900" dirty="0">
                <a:solidFill>
                  <a:srgbClr val="000000"/>
                </a:solidFill>
                <a:latin typeface="Arial"/>
                <a:cs typeface="Arial"/>
              </a:rPr>
              <a:t>problemas</a:t>
            </a:r>
            <a:r>
              <a:rPr sz="900" spc="198" dirty="0">
                <a:solidFill>
                  <a:srgbClr val="000000"/>
                </a:solidFill>
                <a:latin typeface="Arial"/>
                <a:cs typeface="Arial"/>
              </a:rPr>
              <a:t> </a:t>
            </a:r>
            <a:r>
              <a:rPr sz="900" dirty="0">
                <a:solidFill>
                  <a:srgbClr val="000000"/>
                </a:solidFill>
                <a:latin typeface="Arial"/>
                <a:cs typeface="Arial"/>
              </a:rPr>
              <a:t>irá</a:t>
            </a:r>
            <a:r>
              <a:rPr sz="900" spc="206" dirty="0">
                <a:solidFill>
                  <a:srgbClr val="000000"/>
                </a:solidFill>
                <a:latin typeface="Arial"/>
                <a:cs typeface="Arial"/>
              </a:rPr>
              <a:t> </a:t>
            </a:r>
            <a:r>
              <a:rPr sz="900" dirty="0">
                <a:solidFill>
                  <a:srgbClr val="000000"/>
                </a:solidFill>
                <a:latin typeface="Arial"/>
                <a:cs typeface="Arial"/>
              </a:rPr>
              <a:t>ajudá-lo</a:t>
            </a:r>
            <a:r>
              <a:rPr sz="900" spc="204"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solucionar</a:t>
            </a:r>
            <a:r>
              <a:rPr sz="900" spc="13" dirty="0">
                <a:solidFill>
                  <a:srgbClr val="000000"/>
                </a:solidFill>
                <a:latin typeface="Arial"/>
                <a:cs typeface="Arial"/>
              </a:rPr>
              <a:t> </a:t>
            </a:r>
            <a:r>
              <a:rPr sz="900" dirty="0">
                <a:solidFill>
                  <a:srgbClr val="000000"/>
                </a:solidFill>
                <a:latin typeface="Arial"/>
                <a:cs typeface="Arial"/>
              </a:rPr>
              <a:t>problemas</a:t>
            </a:r>
            <a:r>
              <a:rPr sz="900" spc="19" dirty="0">
                <a:solidFill>
                  <a:srgbClr val="000000"/>
                </a:solidFill>
                <a:latin typeface="Arial"/>
                <a:cs typeface="Arial"/>
              </a:rPr>
              <a:t> </a:t>
            </a:r>
            <a:r>
              <a:rPr sz="900" dirty="0">
                <a:solidFill>
                  <a:srgbClr val="000000"/>
                </a:solidFill>
                <a:latin typeface="Arial"/>
                <a:cs typeface="Arial"/>
              </a:rPr>
              <a:t>frequentes.</a:t>
            </a:r>
            <a:r>
              <a:rPr sz="900" spc="14" dirty="0">
                <a:solidFill>
                  <a:srgbClr val="000000"/>
                </a:solidFill>
                <a:latin typeface="Arial"/>
                <a:cs typeface="Arial"/>
              </a:rPr>
              <a:t> </a:t>
            </a:r>
            <a:r>
              <a:rPr sz="900" dirty="0">
                <a:solidFill>
                  <a:srgbClr val="000000"/>
                </a:solidFill>
                <a:latin typeface="Arial"/>
                <a:cs typeface="Arial"/>
              </a:rPr>
              <a:t>Trata-se</a:t>
            </a:r>
            <a:r>
              <a:rPr sz="900" spc="12" dirty="0">
                <a:solidFill>
                  <a:srgbClr val="000000"/>
                </a:solidFill>
                <a:latin typeface="Arial"/>
                <a:cs typeface="Arial"/>
              </a:rPr>
              <a:t> </a:t>
            </a:r>
            <a:r>
              <a:rPr sz="900" dirty="0">
                <a:solidFill>
                  <a:srgbClr val="000000"/>
                </a:solidFill>
                <a:latin typeface="Arial"/>
                <a:cs typeface="Arial"/>
              </a:rPr>
              <a:t>apenas</a:t>
            </a:r>
            <a:r>
              <a:rPr sz="900" spc="20" dirty="0">
                <a:solidFill>
                  <a:srgbClr val="000000"/>
                </a:solidFill>
                <a:latin typeface="Arial"/>
                <a:cs typeface="Arial"/>
              </a:rPr>
              <a:t> </a:t>
            </a:r>
            <a:r>
              <a:rPr sz="900" dirty="0">
                <a:solidFill>
                  <a:srgbClr val="000000"/>
                </a:solidFill>
                <a:latin typeface="Arial"/>
                <a:cs typeface="Arial"/>
              </a:rPr>
              <a:t>de casos</a:t>
            </a:r>
          </a:p>
          <a:p>
            <a:pPr marL="0" marR="0">
              <a:lnSpc>
                <a:spcPts val="1005"/>
              </a:lnSpc>
              <a:spcBef>
                <a:spcPts val="194"/>
              </a:spcBef>
              <a:spcAft>
                <a:spcPts val="0"/>
              </a:spcAft>
            </a:pPr>
            <a:r>
              <a:rPr sz="900" dirty="0">
                <a:solidFill>
                  <a:srgbClr val="000000"/>
                </a:solidFill>
                <a:latin typeface="Arial"/>
                <a:cs typeface="Arial"/>
              </a:rPr>
              <a:t>básicos,</a:t>
            </a:r>
            <a:r>
              <a:rPr sz="900" spc="362" dirty="0">
                <a:solidFill>
                  <a:srgbClr val="000000"/>
                </a:solidFill>
                <a:latin typeface="Arial"/>
                <a:cs typeface="Arial"/>
              </a:rPr>
              <a:t> </a:t>
            </a:r>
            <a:r>
              <a:rPr sz="900" dirty="0">
                <a:solidFill>
                  <a:srgbClr val="000000"/>
                </a:solidFill>
                <a:latin typeface="Arial"/>
                <a:cs typeface="Arial"/>
              </a:rPr>
              <a:t>pelo</a:t>
            </a:r>
            <a:r>
              <a:rPr sz="900" spc="376" dirty="0">
                <a:solidFill>
                  <a:srgbClr val="000000"/>
                </a:solidFill>
                <a:latin typeface="Arial"/>
                <a:cs typeface="Arial"/>
              </a:rPr>
              <a:t> </a:t>
            </a:r>
            <a:r>
              <a:rPr sz="900" dirty="0">
                <a:solidFill>
                  <a:srgbClr val="000000"/>
                </a:solidFill>
                <a:latin typeface="Arial"/>
                <a:cs typeface="Arial"/>
              </a:rPr>
              <a:t>que,</a:t>
            </a:r>
            <a:r>
              <a:rPr sz="900" spc="364" dirty="0">
                <a:solidFill>
                  <a:srgbClr val="000000"/>
                </a:solidFill>
                <a:latin typeface="Arial"/>
                <a:cs typeface="Arial"/>
              </a:rPr>
              <a:t> </a:t>
            </a:r>
            <a:r>
              <a:rPr sz="900" dirty="0">
                <a:solidFill>
                  <a:srgbClr val="000000"/>
                </a:solidFill>
                <a:latin typeface="Arial"/>
                <a:cs typeface="Arial"/>
              </a:rPr>
              <a:t>no</a:t>
            </a:r>
            <a:r>
              <a:rPr sz="900" spc="362" dirty="0">
                <a:solidFill>
                  <a:srgbClr val="000000"/>
                </a:solidFill>
                <a:latin typeface="Arial"/>
                <a:cs typeface="Arial"/>
              </a:rPr>
              <a:t> </a:t>
            </a:r>
            <a:r>
              <a:rPr sz="900" dirty="0">
                <a:solidFill>
                  <a:srgbClr val="000000"/>
                </a:solidFill>
                <a:latin typeface="Arial"/>
                <a:cs typeface="Arial"/>
              </a:rPr>
              <a:t>caso</a:t>
            </a:r>
            <a:r>
              <a:rPr sz="900" spc="368" dirty="0">
                <a:solidFill>
                  <a:srgbClr val="000000"/>
                </a:solidFill>
                <a:latin typeface="Arial"/>
                <a:cs typeface="Arial"/>
              </a:rPr>
              <a:t> </a:t>
            </a:r>
            <a:r>
              <a:rPr sz="900" dirty="0">
                <a:solidFill>
                  <a:srgbClr val="000000"/>
                </a:solidFill>
                <a:latin typeface="Arial"/>
                <a:cs typeface="Arial"/>
              </a:rPr>
              <a:t>de</a:t>
            </a:r>
            <a:r>
              <a:rPr sz="900" spc="362" dirty="0">
                <a:solidFill>
                  <a:srgbClr val="000000"/>
                </a:solidFill>
                <a:latin typeface="Arial"/>
                <a:cs typeface="Arial"/>
              </a:rPr>
              <a:t> </a:t>
            </a:r>
            <a:r>
              <a:rPr sz="900" dirty="0">
                <a:solidFill>
                  <a:srgbClr val="000000"/>
                </a:solidFill>
                <a:latin typeface="Arial"/>
                <a:cs typeface="Arial"/>
              </a:rPr>
              <a:t>algum</a:t>
            </a:r>
            <a:r>
              <a:rPr sz="900" spc="367" dirty="0">
                <a:solidFill>
                  <a:srgbClr val="000000"/>
                </a:solidFill>
                <a:latin typeface="Arial"/>
                <a:cs typeface="Arial"/>
              </a:rPr>
              <a:t> </a:t>
            </a:r>
            <a:r>
              <a:rPr sz="900" dirty="0">
                <a:solidFill>
                  <a:srgbClr val="000000"/>
                </a:solidFill>
                <a:latin typeface="Arial"/>
                <a:cs typeface="Arial"/>
              </a:rPr>
              <a:t>falhar,</a:t>
            </a:r>
            <a:r>
              <a:rPr sz="900" spc="365" dirty="0">
                <a:solidFill>
                  <a:srgbClr val="000000"/>
                </a:solidFill>
                <a:latin typeface="Arial"/>
                <a:cs typeface="Arial"/>
              </a:rPr>
              <a:t> </a:t>
            </a:r>
            <a:r>
              <a:rPr sz="900" dirty="0">
                <a:solidFill>
                  <a:srgbClr val="000000"/>
                </a:solidFill>
                <a:latin typeface="Arial"/>
                <a:cs typeface="Arial"/>
              </a:rPr>
              <a:t>confie</a:t>
            </a:r>
            <a:r>
              <a:rPr sz="900" spc="364"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reparação</a:t>
            </a:r>
            <a:r>
              <a:rPr sz="900" spc="75" dirty="0">
                <a:solidFill>
                  <a:srgbClr val="000000"/>
                </a:solidFill>
                <a:latin typeface="Arial"/>
                <a:cs typeface="Arial"/>
              </a:rPr>
              <a:t> </a:t>
            </a:r>
            <a:r>
              <a:rPr sz="900" dirty="0">
                <a:solidFill>
                  <a:srgbClr val="000000"/>
                </a:solidFill>
                <a:latin typeface="Arial"/>
                <a:cs typeface="Arial"/>
              </a:rPr>
              <a:t>da</a:t>
            </a:r>
            <a:r>
              <a:rPr sz="900" spc="84" dirty="0">
                <a:solidFill>
                  <a:srgbClr val="000000"/>
                </a:solidFill>
                <a:latin typeface="Arial"/>
                <a:cs typeface="Arial"/>
              </a:rPr>
              <a:t> </a:t>
            </a:r>
            <a:r>
              <a:rPr sz="900" dirty="0">
                <a:solidFill>
                  <a:srgbClr val="000000"/>
                </a:solidFill>
                <a:latin typeface="Arial"/>
                <a:cs typeface="Arial"/>
              </a:rPr>
              <a:t>scooter</a:t>
            </a:r>
            <a:r>
              <a:rPr sz="900" spc="74" dirty="0">
                <a:solidFill>
                  <a:srgbClr val="000000"/>
                </a:solidFill>
                <a:latin typeface="Arial"/>
                <a:cs typeface="Arial"/>
              </a:rPr>
              <a:t> </a:t>
            </a:r>
            <a:r>
              <a:rPr sz="900" dirty="0">
                <a:solidFill>
                  <a:srgbClr val="000000"/>
                </a:solidFill>
                <a:latin typeface="Arial"/>
                <a:cs typeface="Arial"/>
              </a:rPr>
              <a:t>a</a:t>
            </a:r>
            <a:r>
              <a:rPr sz="900" spc="76" dirty="0">
                <a:solidFill>
                  <a:srgbClr val="000000"/>
                </a:solidFill>
                <a:latin typeface="Arial"/>
                <a:cs typeface="Arial"/>
              </a:rPr>
              <a:t> </a:t>
            </a:r>
            <a:r>
              <a:rPr sz="900" dirty="0">
                <a:solidFill>
                  <a:srgbClr val="000000"/>
                </a:solidFill>
                <a:latin typeface="Arial"/>
                <a:cs typeface="Arial"/>
              </a:rPr>
              <a:t>um</a:t>
            </a:r>
            <a:r>
              <a:rPr sz="900" spc="76" dirty="0">
                <a:solidFill>
                  <a:srgbClr val="000000"/>
                </a:solidFill>
                <a:latin typeface="Arial"/>
                <a:cs typeface="Arial"/>
              </a:rPr>
              <a:t> </a:t>
            </a:r>
            <a:r>
              <a:rPr sz="900" dirty="0">
                <a:solidFill>
                  <a:srgbClr val="000000"/>
                </a:solidFill>
                <a:latin typeface="Arial"/>
                <a:cs typeface="Arial"/>
              </a:rPr>
              <a:t>Serviço</a:t>
            </a:r>
            <a:r>
              <a:rPr sz="900" spc="77" dirty="0">
                <a:solidFill>
                  <a:srgbClr val="000000"/>
                </a:solidFill>
                <a:latin typeface="Arial"/>
                <a:cs typeface="Arial"/>
              </a:rPr>
              <a:t> </a:t>
            </a:r>
            <a:r>
              <a:rPr sz="900" dirty="0">
                <a:solidFill>
                  <a:srgbClr val="000000"/>
                </a:solidFill>
                <a:latin typeface="Arial"/>
                <a:cs typeface="Arial"/>
              </a:rPr>
              <a:t>de</a:t>
            </a:r>
            <a:r>
              <a:rPr sz="900" spc="73" dirty="0">
                <a:solidFill>
                  <a:srgbClr val="000000"/>
                </a:solidFill>
                <a:latin typeface="Arial"/>
                <a:cs typeface="Arial"/>
              </a:rPr>
              <a:t> </a:t>
            </a:r>
            <a:r>
              <a:rPr sz="900" dirty="0">
                <a:solidFill>
                  <a:srgbClr val="000000"/>
                </a:solidFill>
                <a:latin typeface="Arial"/>
                <a:cs typeface="Arial"/>
              </a:rPr>
              <a:t>Assistência</a:t>
            </a:r>
            <a:r>
              <a:rPr sz="900" spc="112" dirty="0">
                <a:solidFill>
                  <a:srgbClr val="000000"/>
                </a:solidFill>
                <a:latin typeface="Arial"/>
                <a:cs typeface="Arial"/>
              </a:rPr>
              <a:t> </a:t>
            </a:r>
            <a:r>
              <a:rPr sz="900" dirty="0">
                <a:solidFill>
                  <a:srgbClr val="000000"/>
                </a:solidFill>
                <a:latin typeface="Arial"/>
                <a:cs typeface="Arial"/>
              </a:rPr>
              <a:t>Técnica</a:t>
            </a:r>
          </a:p>
          <a:p>
            <a:pPr marL="0" marR="0">
              <a:lnSpc>
                <a:spcPts val="1005"/>
              </a:lnSpc>
              <a:spcBef>
                <a:spcPts val="197"/>
              </a:spcBef>
              <a:spcAft>
                <a:spcPts val="0"/>
              </a:spcAft>
            </a:pPr>
            <a:r>
              <a:rPr sz="900" dirty="0">
                <a:solidFill>
                  <a:srgbClr val="000000"/>
                </a:solidFill>
                <a:latin typeface="Arial"/>
                <a:cs typeface="Arial"/>
              </a:rPr>
              <a:t>Voge.</a:t>
            </a:r>
          </a:p>
        </p:txBody>
      </p:sp>
      <p:sp>
        <p:nvSpPr>
          <p:cNvPr id="7" name="object 7"/>
          <p:cNvSpPr txBox="1"/>
          <p:nvPr/>
        </p:nvSpPr>
        <p:spPr>
          <a:xfrm>
            <a:off x="3964559" y="888397"/>
            <a:ext cx="310782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Verifique se</a:t>
            </a:r>
            <a:r>
              <a:rPr sz="900" spc="-13" dirty="0">
                <a:solidFill>
                  <a:srgbClr val="000000"/>
                </a:solidFill>
                <a:latin typeface="Arial"/>
                <a:cs typeface="Arial"/>
              </a:rPr>
              <a:t> </a:t>
            </a:r>
            <a:r>
              <a:rPr sz="900" dirty="0">
                <a:solidFill>
                  <a:srgbClr val="000000"/>
                </a:solidFill>
                <a:latin typeface="Arial"/>
                <a:cs typeface="Arial"/>
              </a:rPr>
              <a:t>o elemento filtrante do</a:t>
            </a:r>
            <a:r>
              <a:rPr sz="900" spc="-12" dirty="0">
                <a:solidFill>
                  <a:srgbClr val="000000"/>
                </a:solidFill>
                <a:latin typeface="Arial"/>
                <a:cs typeface="Arial"/>
              </a:rPr>
              <a:t> </a:t>
            </a:r>
            <a:r>
              <a:rPr sz="900" dirty="0">
                <a:solidFill>
                  <a:srgbClr val="000000"/>
                </a:solidFill>
                <a:latin typeface="Arial"/>
                <a:cs typeface="Arial"/>
              </a:rPr>
              <a:t>filtro de ar</a:t>
            </a:r>
            <a:r>
              <a:rPr sz="900" spc="-14" dirty="0">
                <a:solidFill>
                  <a:srgbClr val="000000"/>
                </a:solidFill>
                <a:latin typeface="Arial"/>
                <a:cs typeface="Arial"/>
              </a:rPr>
              <a:t> </a:t>
            </a:r>
            <a:r>
              <a:rPr sz="900" dirty="0">
                <a:solidFill>
                  <a:srgbClr val="000000"/>
                </a:solidFill>
                <a:latin typeface="Arial"/>
                <a:cs typeface="Arial"/>
              </a:rPr>
              <a:t>está limpo.</a:t>
            </a:r>
          </a:p>
        </p:txBody>
      </p:sp>
      <p:sp>
        <p:nvSpPr>
          <p:cNvPr id="8" name="object 8"/>
          <p:cNvSpPr txBox="1"/>
          <p:nvPr/>
        </p:nvSpPr>
        <p:spPr>
          <a:xfrm>
            <a:off x="3964559" y="1116997"/>
            <a:ext cx="240175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Se a scooter se</a:t>
            </a:r>
            <a:r>
              <a:rPr sz="900" spc="-13" dirty="0">
                <a:solidFill>
                  <a:srgbClr val="000000"/>
                </a:solidFill>
                <a:latin typeface="Arial"/>
                <a:cs typeface="Arial"/>
              </a:rPr>
              <a:t> </a:t>
            </a:r>
            <a:r>
              <a:rPr sz="900" dirty="0">
                <a:solidFill>
                  <a:srgbClr val="000000"/>
                </a:solidFill>
                <a:latin typeface="Arial"/>
                <a:cs typeface="Arial"/>
              </a:rPr>
              <a:t>encontra a grande altitude.</a:t>
            </a:r>
          </a:p>
        </p:txBody>
      </p:sp>
      <p:sp>
        <p:nvSpPr>
          <p:cNvPr id="9" name="object 9"/>
          <p:cNvSpPr txBox="1"/>
          <p:nvPr/>
        </p:nvSpPr>
        <p:spPr>
          <a:xfrm>
            <a:off x="3964559" y="1345597"/>
            <a:ext cx="3206004"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·Uma</a:t>
            </a:r>
            <a:r>
              <a:rPr sz="900" spc="13" dirty="0">
                <a:solidFill>
                  <a:srgbClr val="000000"/>
                </a:solidFill>
                <a:latin typeface="Arial"/>
                <a:cs typeface="Arial"/>
              </a:rPr>
              <a:t> </a:t>
            </a:r>
            <a:r>
              <a:rPr sz="900" dirty="0">
                <a:solidFill>
                  <a:srgbClr val="000000"/>
                </a:solidFill>
                <a:latin typeface="Arial"/>
                <a:cs typeface="Arial"/>
              </a:rPr>
              <a:t>verificação</a:t>
            </a:r>
            <a:r>
              <a:rPr sz="900" spc="15" dirty="0">
                <a:solidFill>
                  <a:srgbClr val="000000"/>
                </a:solidFill>
                <a:latin typeface="Arial"/>
                <a:cs typeface="Arial"/>
              </a:rPr>
              <a:t> </a:t>
            </a:r>
            <a:r>
              <a:rPr sz="900" dirty="0">
                <a:solidFill>
                  <a:srgbClr val="000000"/>
                </a:solidFill>
                <a:latin typeface="Arial"/>
                <a:cs typeface="Arial"/>
              </a:rPr>
              <a:t>e</a:t>
            </a:r>
            <a:r>
              <a:rPr sz="900" spc="28" dirty="0">
                <a:solidFill>
                  <a:srgbClr val="000000"/>
                </a:solidFill>
                <a:latin typeface="Arial"/>
                <a:cs typeface="Arial"/>
              </a:rPr>
              <a:t> </a:t>
            </a:r>
            <a:r>
              <a:rPr sz="900" dirty="0">
                <a:solidFill>
                  <a:srgbClr val="000000"/>
                </a:solidFill>
                <a:latin typeface="Arial"/>
                <a:cs typeface="Arial"/>
              </a:rPr>
              <a:t>ajustes</a:t>
            </a:r>
            <a:r>
              <a:rPr sz="900" spc="20" dirty="0">
                <a:solidFill>
                  <a:srgbClr val="000000"/>
                </a:solidFill>
                <a:latin typeface="Arial"/>
                <a:cs typeface="Arial"/>
              </a:rPr>
              <a:t> </a:t>
            </a:r>
            <a:r>
              <a:rPr sz="900" dirty="0">
                <a:solidFill>
                  <a:srgbClr val="000000"/>
                </a:solidFill>
                <a:latin typeface="Arial"/>
                <a:cs typeface="Arial"/>
              </a:rPr>
              <a:t>incorretos</a:t>
            </a:r>
            <a:r>
              <a:rPr sz="900" spc="32" dirty="0">
                <a:solidFill>
                  <a:srgbClr val="000000"/>
                </a:solidFill>
                <a:latin typeface="Arial"/>
                <a:cs typeface="Arial"/>
              </a:rPr>
              <a:t> </a:t>
            </a:r>
            <a:r>
              <a:rPr sz="900" dirty="0">
                <a:solidFill>
                  <a:srgbClr val="000000"/>
                </a:solidFill>
                <a:latin typeface="Arial"/>
                <a:cs typeface="Arial"/>
              </a:rPr>
              <a:t>podem</a:t>
            </a:r>
            <a:r>
              <a:rPr sz="900" spc="21" dirty="0">
                <a:solidFill>
                  <a:srgbClr val="000000"/>
                </a:solidFill>
                <a:latin typeface="Arial"/>
                <a:cs typeface="Arial"/>
              </a:rPr>
              <a:t> </a:t>
            </a:r>
            <a:r>
              <a:rPr sz="900" dirty="0">
                <a:solidFill>
                  <a:srgbClr val="000000"/>
                </a:solidFill>
                <a:latin typeface="Arial"/>
                <a:cs typeface="Arial"/>
              </a:rPr>
              <a:t>danificar</a:t>
            </a:r>
            <a:r>
              <a:rPr sz="900" spc="13" dirty="0">
                <a:solidFill>
                  <a:srgbClr val="000000"/>
                </a:solidFill>
                <a:latin typeface="Arial"/>
                <a:cs typeface="Arial"/>
              </a:rPr>
              <a:t> </a:t>
            </a:r>
            <a:r>
              <a:rPr sz="900" dirty="0">
                <a:solidFill>
                  <a:srgbClr val="000000"/>
                </a:solidFill>
                <a:latin typeface="Arial"/>
                <a:cs typeface="Arial"/>
              </a:rPr>
              <a:t>o</a:t>
            </a:r>
            <a:r>
              <a:rPr sz="900" spc="15" dirty="0">
                <a:solidFill>
                  <a:srgbClr val="000000"/>
                </a:solidFill>
                <a:latin typeface="Arial"/>
                <a:cs typeface="Arial"/>
              </a:rPr>
              <a:t> </a:t>
            </a:r>
            <a:r>
              <a:rPr sz="900" dirty="0">
                <a:solidFill>
                  <a:srgbClr val="000000"/>
                </a:solidFill>
                <a:latin typeface="Arial"/>
                <a:cs typeface="Arial"/>
              </a:rPr>
              <a:t>seu</a:t>
            </a:r>
          </a:p>
          <a:p>
            <a:pPr marL="0" marR="0">
              <a:lnSpc>
                <a:spcPts val="1005"/>
              </a:lnSpc>
              <a:spcBef>
                <a:spcPts val="197"/>
              </a:spcBef>
              <a:spcAft>
                <a:spcPts val="0"/>
              </a:spcAft>
            </a:pPr>
            <a:r>
              <a:rPr sz="900" dirty="0">
                <a:solidFill>
                  <a:srgbClr val="000000"/>
                </a:solidFill>
                <a:latin typeface="Arial"/>
                <a:cs typeface="Arial"/>
              </a:rPr>
              <a:t>veículo</a:t>
            </a:r>
            <a:r>
              <a:rPr sz="900" spc="63" dirty="0">
                <a:solidFill>
                  <a:srgbClr val="000000"/>
                </a:solidFill>
                <a:latin typeface="Arial"/>
                <a:cs typeface="Arial"/>
              </a:rPr>
              <a:t> </a:t>
            </a:r>
            <a:r>
              <a:rPr sz="900" dirty="0">
                <a:solidFill>
                  <a:srgbClr val="000000"/>
                </a:solidFill>
                <a:latin typeface="Arial"/>
                <a:cs typeface="Arial"/>
              </a:rPr>
              <a:t>e</a:t>
            </a:r>
            <a:r>
              <a:rPr sz="900" spc="76" dirty="0">
                <a:solidFill>
                  <a:srgbClr val="000000"/>
                </a:solidFill>
                <a:latin typeface="Arial"/>
                <a:cs typeface="Arial"/>
              </a:rPr>
              <a:t> </a:t>
            </a:r>
            <a:r>
              <a:rPr sz="900" dirty="0">
                <a:solidFill>
                  <a:srgbClr val="000000"/>
                </a:solidFill>
                <a:latin typeface="Arial"/>
                <a:cs typeface="Arial"/>
              </a:rPr>
              <a:t>fazer</a:t>
            </a:r>
            <a:r>
              <a:rPr sz="900" spc="76" dirty="0">
                <a:solidFill>
                  <a:srgbClr val="000000"/>
                </a:solidFill>
                <a:latin typeface="Arial"/>
                <a:cs typeface="Arial"/>
              </a:rPr>
              <a:t> </a:t>
            </a:r>
            <a:r>
              <a:rPr sz="900" dirty="0">
                <a:solidFill>
                  <a:srgbClr val="000000"/>
                </a:solidFill>
                <a:latin typeface="Arial"/>
                <a:cs typeface="Arial"/>
              </a:rPr>
              <a:t>com</a:t>
            </a:r>
            <a:r>
              <a:rPr sz="900" spc="69" dirty="0">
                <a:solidFill>
                  <a:srgbClr val="000000"/>
                </a:solidFill>
                <a:latin typeface="Arial"/>
                <a:cs typeface="Arial"/>
              </a:rPr>
              <a:t> </a:t>
            </a:r>
            <a:r>
              <a:rPr sz="900" dirty="0">
                <a:solidFill>
                  <a:srgbClr val="000000"/>
                </a:solidFill>
                <a:latin typeface="Arial"/>
                <a:cs typeface="Arial"/>
              </a:rPr>
              <a:t>que</a:t>
            </a:r>
            <a:r>
              <a:rPr sz="900" spc="62" dirty="0">
                <a:solidFill>
                  <a:srgbClr val="000000"/>
                </a:solidFill>
                <a:latin typeface="Arial"/>
                <a:cs typeface="Arial"/>
              </a:rPr>
              <a:t> </a:t>
            </a:r>
            <a:r>
              <a:rPr sz="900" dirty="0">
                <a:solidFill>
                  <a:srgbClr val="000000"/>
                </a:solidFill>
                <a:latin typeface="Arial"/>
                <a:cs typeface="Arial"/>
              </a:rPr>
              <a:t>não</a:t>
            </a:r>
            <a:r>
              <a:rPr sz="900" spc="67" dirty="0">
                <a:solidFill>
                  <a:srgbClr val="000000"/>
                </a:solidFill>
                <a:latin typeface="Arial"/>
                <a:cs typeface="Arial"/>
              </a:rPr>
              <a:t> </a:t>
            </a:r>
            <a:r>
              <a:rPr sz="900">
                <a:solidFill>
                  <a:srgbClr val="000000"/>
                </a:solidFill>
                <a:latin typeface="Arial"/>
                <a:cs typeface="Arial"/>
              </a:rPr>
              <a:t>se</a:t>
            </a:r>
            <a:r>
              <a:rPr sz="900" spc="70">
                <a:solidFill>
                  <a:srgbClr val="000000"/>
                </a:solidFill>
                <a:latin typeface="Arial"/>
                <a:cs typeface="Arial"/>
              </a:rPr>
              <a:t> </a:t>
            </a:r>
            <a:r>
              <a:rPr sz="900">
                <a:solidFill>
                  <a:srgbClr val="000000"/>
                </a:solidFill>
                <a:latin typeface="Arial"/>
                <a:cs typeface="Arial"/>
              </a:rPr>
              <a:t>dete</a:t>
            </a:r>
            <a:r>
              <a:rPr lang="pt-BR" sz="900">
                <a:solidFill>
                  <a:srgbClr val="000000"/>
                </a:solidFill>
                <a:latin typeface="Arial"/>
                <a:cs typeface="Arial"/>
              </a:rPr>
              <a:t>c</a:t>
            </a:r>
            <a:r>
              <a:rPr sz="900">
                <a:solidFill>
                  <a:srgbClr val="000000"/>
                </a:solidFill>
                <a:latin typeface="Arial"/>
                <a:cs typeface="Arial"/>
              </a:rPr>
              <a:t>te</a:t>
            </a:r>
            <a:r>
              <a:rPr sz="900" spc="78">
                <a:solidFill>
                  <a:srgbClr val="000000"/>
                </a:solidFill>
                <a:latin typeface="Arial"/>
                <a:cs typeface="Arial"/>
              </a:rPr>
              <a:t> </a:t>
            </a:r>
            <a:r>
              <a:rPr sz="900" dirty="0">
                <a:solidFill>
                  <a:srgbClr val="000000"/>
                </a:solidFill>
                <a:latin typeface="Arial"/>
                <a:cs typeface="Arial"/>
              </a:rPr>
              <a:t>uma</a:t>
            </a:r>
            <a:r>
              <a:rPr sz="900" spc="65" dirty="0">
                <a:solidFill>
                  <a:srgbClr val="000000"/>
                </a:solidFill>
                <a:latin typeface="Arial"/>
                <a:cs typeface="Arial"/>
              </a:rPr>
              <a:t> </a:t>
            </a:r>
            <a:r>
              <a:rPr sz="900" dirty="0">
                <a:solidFill>
                  <a:srgbClr val="000000"/>
                </a:solidFill>
                <a:latin typeface="Arial"/>
                <a:cs typeface="Arial"/>
              </a:rPr>
              <a:t>anomalia,</a:t>
            </a:r>
            <a:r>
              <a:rPr sz="900" spc="63" dirty="0">
                <a:solidFill>
                  <a:srgbClr val="000000"/>
                </a:solidFill>
                <a:latin typeface="Arial"/>
                <a:cs typeface="Arial"/>
              </a:rPr>
              <a:t> </a:t>
            </a:r>
            <a:r>
              <a:rPr sz="900" dirty="0">
                <a:solidFill>
                  <a:srgbClr val="000000"/>
                </a:solidFill>
                <a:latin typeface="Arial"/>
                <a:cs typeface="Arial"/>
              </a:rPr>
              <a:t>pelo</a:t>
            </a:r>
          </a:p>
          <a:p>
            <a:pPr marL="0" marR="0">
              <a:lnSpc>
                <a:spcPts val="1005"/>
              </a:lnSpc>
              <a:spcBef>
                <a:spcPts val="194"/>
              </a:spcBef>
              <a:spcAft>
                <a:spcPts val="0"/>
              </a:spcAft>
            </a:pPr>
            <a:r>
              <a:rPr sz="900" dirty="0">
                <a:solidFill>
                  <a:srgbClr val="000000"/>
                </a:solidFill>
                <a:latin typeface="Arial"/>
                <a:cs typeface="Arial"/>
              </a:rPr>
              <a:t>que não poderá recorrer</a:t>
            </a:r>
            <a:r>
              <a:rPr sz="900" spc="-10" dirty="0">
                <a:solidFill>
                  <a:srgbClr val="000000"/>
                </a:solidFill>
                <a:latin typeface="Arial"/>
                <a:cs typeface="Arial"/>
              </a:rPr>
              <a:t> </a:t>
            </a:r>
            <a:r>
              <a:rPr sz="900" dirty="0">
                <a:solidFill>
                  <a:srgbClr val="000000"/>
                </a:solidFill>
                <a:latin typeface="Arial"/>
                <a:cs typeface="Arial"/>
              </a:rPr>
              <a:t>ao serviço de</a:t>
            </a:r>
            <a:r>
              <a:rPr sz="900" spc="-12" dirty="0">
                <a:solidFill>
                  <a:srgbClr val="000000"/>
                </a:solidFill>
                <a:latin typeface="Arial"/>
                <a:cs typeface="Arial"/>
              </a:rPr>
              <a:t> </a:t>
            </a:r>
            <a:r>
              <a:rPr sz="900" dirty="0">
                <a:solidFill>
                  <a:srgbClr val="000000"/>
                </a:solidFill>
                <a:latin typeface="Arial"/>
                <a:cs typeface="Arial"/>
              </a:rPr>
              <a:t>Garantia.</a:t>
            </a:r>
          </a:p>
        </p:txBody>
      </p:sp>
      <p:sp>
        <p:nvSpPr>
          <p:cNvPr id="10" name="object 10"/>
          <p:cNvSpPr txBox="1"/>
          <p:nvPr/>
        </p:nvSpPr>
        <p:spPr>
          <a:xfrm>
            <a:off x="541020" y="1732111"/>
            <a:ext cx="2176397"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Falha</a:t>
            </a:r>
            <a:r>
              <a:rPr sz="1200" b="1" spc="10" dirty="0">
                <a:solidFill>
                  <a:srgbClr val="000000"/>
                </a:solidFill>
                <a:latin typeface="Arial"/>
                <a:cs typeface="Arial"/>
              </a:rPr>
              <a:t> </a:t>
            </a:r>
            <a:r>
              <a:rPr sz="1200" b="1" dirty="0">
                <a:solidFill>
                  <a:srgbClr val="000000"/>
                </a:solidFill>
                <a:latin typeface="Arial"/>
                <a:cs typeface="Arial"/>
              </a:rPr>
              <a:t>no arranque do</a:t>
            </a:r>
            <a:r>
              <a:rPr sz="1200" b="1" spc="-11" dirty="0">
                <a:solidFill>
                  <a:srgbClr val="000000"/>
                </a:solidFill>
                <a:latin typeface="Arial"/>
                <a:cs typeface="Arial"/>
              </a:rPr>
              <a:t> </a:t>
            </a:r>
            <a:r>
              <a:rPr sz="1200" b="1" dirty="0">
                <a:solidFill>
                  <a:srgbClr val="000000"/>
                </a:solidFill>
                <a:latin typeface="Arial"/>
                <a:cs typeface="Arial"/>
              </a:rPr>
              <a:t>motor</a:t>
            </a:r>
          </a:p>
        </p:txBody>
      </p:sp>
      <p:sp>
        <p:nvSpPr>
          <p:cNvPr id="11" name="object 11"/>
          <p:cNvSpPr txBox="1"/>
          <p:nvPr/>
        </p:nvSpPr>
        <p:spPr>
          <a:xfrm>
            <a:off x="541020" y="2013490"/>
            <a:ext cx="3207491"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Verifique</a:t>
            </a:r>
            <a:r>
              <a:rPr sz="900" spc="123" dirty="0">
                <a:solidFill>
                  <a:srgbClr val="000000"/>
                </a:solidFill>
                <a:latin typeface="Arial"/>
                <a:cs typeface="Arial"/>
              </a:rPr>
              <a:t> </a:t>
            </a:r>
            <a:r>
              <a:rPr sz="900" spc="13" dirty="0">
                <a:solidFill>
                  <a:srgbClr val="000000"/>
                </a:solidFill>
                <a:latin typeface="Arial"/>
                <a:cs typeface="Arial"/>
              </a:rPr>
              <a:t>se</a:t>
            </a:r>
            <a:r>
              <a:rPr sz="900" spc="123" dirty="0">
                <a:solidFill>
                  <a:srgbClr val="000000"/>
                </a:solidFill>
                <a:latin typeface="Arial"/>
                <a:cs typeface="Arial"/>
              </a:rPr>
              <a:t> </a:t>
            </a:r>
            <a:r>
              <a:rPr sz="900" dirty="0">
                <a:solidFill>
                  <a:srgbClr val="000000"/>
                </a:solidFill>
                <a:latin typeface="Arial"/>
                <a:cs typeface="Arial"/>
              </a:rPr>
              <a:t>o</a:t>
            </a:r>
            <a:r>
              <a:rPr sz="900" spc="125" dirty="0">
                <a:solidFill>
                  <a:srgbClr val="000000"/>
                </a:solidFill>
                <a:latin typeface="Arial"/>
                <a:cs typeface="Arial"/>
              </a:rPr>
              <a:t> </a:t>
            </a:r>
            <a:r>
              <a:rPr sz="900" dirty="0">
                <a:solidFill>
                  <a:srgbClr val="000000"/>
                </a:solidFill>
                <a:latin typeface="Arial"/>
                <a:cs typeface="Arial"/>
              </a:rPr>
              <a:t>interruptor</a:t>
            </a:r>
            <a:r>
              <a:rPr sz="900" spc="134" dirty="0">
                <a:solidFill>
                  <a:srgbClr val="000000"/>
                </a:solidFill>
                <a:latin typeface="Arial"/>
                <a:cs typeface="Arial"/>
              </a:rPr>
              <a:t> </a:t>
            </a:r>
            <a:r>
              <a:rPr sz="900" dirty="0">
                <a:solidFill>
                  <a:srgbClr val="000000"/>
                </a:solidFill>
                <a:latin typeface="Arial"/>
                <a:cs typeface="Arial"/>
              </a:rPr>
              <a:t>corta-corrente</a:t>
            </a:r>
            <a:r>
              <a:rPr sz="900" spc="125" dirty="0">
                <a:solidFill>
                  <a:srgbClr val="000000"/>
                </a:solidFill>
                <a:latin typeface="Arial"/>
                <a:cs typeface="Arial"/>
              </a:rPr>
              <a:t> </a:t>
            </a:r>
            <a:r>
              <a:rPr sz="900" dirty="0">
                <a:solidFill>
                  <a:srgbClr val="000000"/>
                </a:solidFill>
                <a:latin typeface="Arial"/>
                <a:cs typeface="Arial"/>
              </a:rPr>
              <a:t>está</a:t>
            </a:r>
            <a:r>
              <a:rPr sz="900" spc="137" dirty="0">
                <a:solidFill>
                  <a:srgbClr val="000000"/>
                </a:solidFill>
                <a:latin typeface="Arial"/>
                <a:cs typeface="Arial"/>
              </a:rPr>
              <a:t> </a:t>
            </a:r>
            <a:r>
              <a:rPr sz="900" dirty="0">
                <a:solidFill>
                  <a:srgbClr val="000000"/>
                </a:solidFill>
                <a:latin typeface="Arial"/>
                <a:cs typeface="Arial"/>
              </a:rPr>
              <a:t>ativado,</a:t>
            </a:r>
            <a:r>
              <a:rPr sz="900" spc="123" dirty="0">
                <a:solidFill>
                  <a:srgbClr val="000000"/>
                </a:solidFill>
                <a:latin typeface="Arial"/>
                <a:cs typeface="Arial"/>
              </a:rPr>
              <a:t> </a:t>
            </a:r>
            <a:r>
              <a:rPr sz="900" dirty="0">
                <a:solidFill>
                  <a:srgbClr val="000000"/>
                </a:solidFill>
                <a:latin typeface="Arial"/>
                <a:cs typeface="Arial"/>
              </a:rPr>
              <a:t>se</a:t>
            </a:r>
            <a:r>
              <a:rPr sz="900" spc="117"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manete</a:t>
            </a:r>
            <a:r>
              <a:rPr sz="900" spc="269" dirty="0">
                <a:solidFill>
                  <a:srgbClr val="000000"/>
                </a:solidFill>
                <a:latin typeface="Arial"/>
                <a:cs typeface="Arial"/>
              </a:rPr>
              <a:t> </a:t>
            </a:r>
            <a:r>
              <a:rPr sz="900">
                <a:solidFill>
                  <a:srgbClr val="000000"/>
                </a:solidFill>
                <a:latin typeface="Arial"/>
                <a:cs typeface="Arial"/>
              </a:rPr>
              <a:t>de</a:t>
            </a:r>
            <a:r>
              <a:rPr sz="900" spc="265">
                <a:solidFill>
                  <a:srgbClr val="000000"/>
                </a:solidFill>
                <a:latin typeface="Arial"/>
                <a:cs typeface="Arial"/>
              </a:rPr>
              <a:t> </a:t>
            </a:r>
            <a:r>
              <a:rPr lang="pt-BR" sz="900">
                <a:solidFill>
                  <a:srgbClr val="000000"/>
                </a:solidFill>
                <a:latin typeface="Arial"/>
                <a:cs typeface="Arial"/>
              </a:rPr>
              <a:t>freio</a:t>
            </a:r>
            <a:r>
              <a:rPr sz="900" spc="269">
                <a:solidFill>
                  <a:srgbClr val="000000"/>
                </a:solidFill>
                <a:latin typeface="Arial"/>
                <a:cs typeface="Arial"/>
              </a:rPr>
              <a:t> </a:t>
            </a:r>
            <a:r>
              <a:rPr sz="900" dirty="0">
                <a:solidFill>
                  <a:srgbClr val="000000"/>
                </a:solidFill>
                <a:latin typeface="Arial"/>
                <a:cs typeface="Arial"/>
              </a:rPr>
              <a:t>está</a:t>
            </a:r>
            <a:r>
              <a:rPr sz="900" spc="270" dirty="0">
                <a:solidFill>
                  <a:srgbClr val="000000"/>
                </a:solidFill>
                <a:latin typeface="Arial"/>
                <a:cs typeface="Arial"/>
              </a:rPr>
              <a:t> </a:t>
            </a:r>
            <a:r>
              <a:rPr sz="900" dirty="0">
                <a:solidFill>
                  <a:srgbClr val="000000"/>
                </a:solidFill>
                <a:latin typeface="Arial"/>
                <a:cs typeface="Arial"/>
              </a:rPr>
              <a:t>bem</a:t>
            </a:r>
            <a:r>
              <a:rPr sz="900" spc="262" dirty="0">
                <a:solidFill>
                  <a:srgbClr val="000000"/>
                </a:solidFill>
                <a:latin typeface="Arial"/>
                <a:cs typeface="Arial"/>
              </a:rPr>
              <a:t> </a:t>
            </a:r>
            <a:r>
              <a:rPr sz="900" dirty="0">
                <a:solidFill>
                  <a:srgbClr val="000000"/>
                </a:solidFill>
                <a:latin typeface="Arial"/>
                <a:cs typeface="Arial"/>
              </a:rPr>
              <a:t>acionada</a:t>
            </a:r>
            <a:r>
              <a:rPr sz="900" spc="254" dirty="0">
                <a:solidFill>
                  <a:srgbClr val="000000"/>
                </a:solidFill>
                <a:latin typeface="Arial"/>
                <a:cs typeface="Arial"/>
              </a:rPr>
              <a:t> </a:t>
            </a:r>
            <a:r>
              <a:rPr sz="900" dirty="0">
                <a:solidFill>
                  <a:srgbClr val="000000"/>
                </a:solidFill>
                <a:latin typeface="Arial"/>
                <a:cs typeface="Arial"/>
              </a:rPr>
              <a:t>e</a:t>
            </a:r>
            <a:r>
              <a:rPr sz="900" spc="267" dirty="0">
                <a:solidFill>
                  <a:srgbClr val="000000"/>
                </a:solidFill>
                <a:latin typeface="Arial"/>
                <a:cs typeface="Arial"/>
              </a:rPr>
              <a:t> </a:t>
            </a:r>
            <a:r>
              <a:rPr sz="900" dirty="0">
                <a:solidFill>
                  <a:srgbClr val="000000"/>
                </a:solidFill>
                <a:latin typeface="Arial"/>
                <a:cs typeface="Arial"/>
              </a:rPr>
              <a:t>se</a:t>
            </a:r>
            <a:r>
              <a:rPr sz="900" spc="250" dirty="0">
                <a:solidFill>
                  <a:srgbClr val="000000"/>
                </a:solidFill>
                <a:latin typeface="Arial"/>
                <a:cs typeface="Arial"/>
              </a:rPr>
              <a:t> </a:t>
            </a:r>
            <a:r>
              <a:rPr sz="900" dirty="0">
                <a:solidFill>
                  <a:srgbClr val="000000"/>
                </a:solidFill>
                <a:latin typeface="Arial"/>
                <a:cs typeface="Arial"/>
              </a:rPr>
              <a:t>o</a:t>
            </a:r>
            <a:r>
              <a:rPr sz="900" spc="267" dirty="0">
                <a:solidFill>
                  <a:srgbClr val="000000"/>
                </a:solidFill>
                <a:latin typeface="Arial"/>
                <a:cs typeface="Arial"/>
              </a:rPr>
              <a:t> </a:t>
            </a:r>
            <a:r>
              <a:rPr sz="900" dirty="0">
                <a:solidFill>
                  <a:srgbClr val="000000"/>
                </a:solidFill>
                <a:latin typeface="Arial"/>
                <a:cs typeface="Arial"/>
              </a:rPr>
              <a:t>descanso</a:t>
            </a:r>
          </a:p>
          <a:p>
            <a:pPr marL="0" marR="0">
              <a:lnSpc>
                <a:spcPts val="1005"/>
              </a:lnSpc>
              <a:spcBef>
                <a:spcPts val="194"/>
              </a:spcBef>
              <a:spcAft>
                <a:spcPts val="0"/>
              </a:spcAft>
            </a:pPr>
            <a:r>
              <a:rPr sz="900" dirty="0">
                <a:solidFill>
                  <a:srgbClr val="000000"/>
                </a:solidFill>
                <a:latin typeface="Arial"/>
                <a:cs typeface="Arial"/>
              </a:rPr>
              <a:t>lateral está recolhido.</a:t>
            </a:r>
          </a:p>
        </p:txBody>
      </p:sp>
      <p:sp>
        <p:nvSpPr>
          <p:cNvPr id="12" name="object 12"/>
          <p:cNvSpPr txBox="1"/>
          <p:nvPr/>
        </p:nvSpPr>
        <p:spPr>
          <a:xfrm>
            <a:off x="541020" y="2547144"/>
            <a:ext cx="167130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 o combustível é suficiente.</a:t>
            </a:r>
          </a:p>
        </p:txBody>
      </p:sp>
      <p:sp>
        <p:nvSpPr>
          <p:cNvPr id="13" name="object 13"/>
          <p:cNvSpPr txBox="1"/>
          <p:nvPr/>
        </p:nvSpPr>
        <p:spPr>
          <a:xfrm>
            <a:off x="541020" y="2775744"/>
            <a:ext cx="188770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 a carga da bateria é suficiente.</a:t>
            </a:r>
          </a:p>
        </p:txBody>
      </p:sp>
      <p:sp>
        <p:nvSpPr>
          <p:cNvPr id="14" name="object 14"/>
          <p:cNvSpPr txBox="1"/>
          <p:nvPr/>
        </p:nvSpPr>
        <p:spPr>
          <a:xfrm>
            <a:off x="541020" y="3009477"/>
            <a:ext cx="197304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Arranque do motor difícil</a:t>
            </a:r>
          </a:p>
        </p:txBody>
      </p:sp>
      <p:sp>
        <p:nvSpPr>
          <p:cNvPr id="15" name="object 15"/>
          <p:cNvSpPr txBox="1"/>
          <p:nvPr/>
        </p:nvSpPr>
        <p:spPr>
          <a:xfrm>
            <a:off x="541020" y="3290856"/>
            <a:ext cx="3206323" cy="3185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spc="-19" dirty="0">
                <a:solidFill>
                  <a:srgbClr val="000000"/>
                </a:solidFill>
                <a:latin typeface="KHWEOU+ArialMT"/>
                <a:cs typeface="KHWEOU+ArialMT"/>
              </a:rPr>
              <a:t> </a:t>
            </a:r>
            <a:r>
              <a:rPr sz="900" dirty="0">
                <a:solidFill>
                  <a:srgbClr val="000000"/>
                </a:solidFill>
                <a:latin typeface="Arial"/>
                <a:cs typeface="Arial"/>
              </a:rPr>
              <a:t>Se</a:t>
            </a:r>
            <a:r>
              <a:rPr sz="900" spc="-20" dirty="0">
                <a:solidFill>
                  <a:srgbClr val="000000"/>
                </a:solidFill>
                <a:latin typeface="Arial"/>
                <a:cs typeface="Arial"/>
              </a:rPr>
              <a:t> </a:t>
            </a:r>
            <a:r>
              <a:rPr sz="900" dirty="0">
                <a:solidFill>
                  <a:srgbClr val="000000"/>
                </a:solidFill>
                <a:latin typeface="Arial"/>
                <a:cs typeface="Arial"/>
              </a:rPr>
              <a:t>a</a:t>
            </a:r>
            <a:r>
              <a:rPr sz="900" spc="-31" dirty="0">
                <a:solidFill>
                  <a:srgbClr val="000000"/>
                </a:solidFill>
                <a:latin typeface="Arial"/>
                <a:cs typeface="Arial"/>
              </a:rPr>
              <a:t> </a:t>
            </a:r>
            <a:r>
              <a:rPr sz="900" dirty="0">
                <a:solidFill>
                  <a:srgbClr val="000000"/>
                </a:solidFill>
                <a:latin typeface="Arial"/>
                <a:cs typeface="Arial"/>
              </a:rPr>
              <a:t>temperatura</a:t>
            </a:r>
            <a:r>
              <a:rPr sz="900" spc="-32" dirty="0">
                <a:solidFill>
                  <a:srgbClr val="000000"/>
                </a:solidFill>
                <a:latin typeface="Arial"/>
                <a:cs typeface="Arial"/>
              </a:rPr>
              <a:t> </a:t>
            </a:r>
            <a:r>
              <a:rPr sz="900" dirty="0">
                <a:solidFill>
                  <a:srgbClr val="000000"/>
                </a:solidFill>
                <a:latin typeface="Arial"/>
                <a:cs typeface="Arial"/>
              </a:rPr>
              <a:t>estiver</a:t>
            </a:r>
            <a:r>
              <a:rPr sz="900" spc="-36" dirty="0">
                <a:solidFill>
                  <a:srgbClr val="000000"/>
                </a:solidFill>
                <a:latin typeface="Arial"/>
                <a:cs typeface="Arial"/>
              </a:rPr>
              <a:t> </a:t>
            </a:r>
            <a:r>
              <a:rPr sz="900" dirty="0">
                <a:solidFill>
                  <a:srgbClr val="000000"/>
                </a:solidFill>
                <a:latin typeface="Arial"/>
                <a:cs typeface="Arial"/>
              </a:rPr>
              <a:t>fria,</a:t>
            </a:r>
            <a:r>
              <a:rPr sz="900" spc="-31" dirty="0">
                <a:solidFill>
                  <a:srgbClr val="000000"/>
                </a:solidFill>
                <a:latin typeface="Arial"/>
                <a:cs typeface="Arial"/>
              </a:rPr>
              <a:t> </a:t>
            </a:r>
            <a:r>
              <a:rPr sz="900" dirty="0">
                <a:solidFill>
                  <a:srgbClr val="000000"/>
                </a:solidFill>
                <a:latin typeface="Arial"/>
                <a:cs typeface="Arial"/>
              </a:rPr>
              <a:t>rode</a:t>
            </a:r>
            <a:r>
              <a:rPr sz="900" spc="-33" dirty="0">
                <a:solidFill>
                  <a:srgbClr val="000000"/>
                </a:solidFill>
                <a:latin typeface="Arial"/>
                <a:cs typeface="Arial"/>
              </a:rPr>
              <a:t> </a:t>
            </a:r>
            <a:r>
              <a:rPr sz="900" dirty="0">
                <a:solidFill>
                  <a:srgbClr val="000000"/>
                </a:solidFill>
                <a:latin typeface="Arial"/>
                <a:cs typeface="Arial"/>
              </a:rPr>
              <a:t>ligeiramente</a:t>
            </a:r>
            <a:r>
              <a:rPr sz="900" spc="-20" dirty="0">
                <a:solidFill>
                  <a:srgbClr val="000000"/>
                </a:solidFill>
                <a:latin typeface="Arial"/>
                <a:cs typeface="Arial"/>
              </a:rPr>
              <a:t> </a:t>
            </a:r>
            <a:r>
              <a:rPr sz="900" dirty="0">
                <a:solidFill>
                  <a:srgbClr val="000000"/>
                </a:solidFill>
                <a:latin typeface="Arial"/>
                <a:cs typeface="Arial"/>
              </a:rPr>
              <a:t>o</a:t>
            </a:r>
            <a:r>
              <a:rPr sz="900" spc="-31" dirty="0">
                <a:solidFill>
                  <a:srgbClr val="000000"/>
                </a:solidFill>
                <a:latin typeface="Arial"/>
                <a:cs typeface="Arial"/>
              </a:rPr>
              <a:t> </a:t>
            </a:r>
            <a:r>
              <a:rPr sz="900" dirty="0">
                <a:solidFill>
                  <a:srgbClr val="000000"/>
                </a:solidFill>
                <a:latin typeface="Arial"/>
                <a:cs typeface="Arial"/>
              </a:rPr>
              <a:t>punho</a:t>
            </a:r>
            <a:r>
              <a:rPr sz="900" spc="-20"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dirty="0">
                <a:solidFill>
                  <a:srgbClr val="000000"/>
                </a:solidFill>
                <a:latin typeface="Arial"/>
                <a:cs typeface="Arial"/>
              </a:rPr>
              <a:t>acelerador ao</a:t>
            </a:r>
            <a:r>
              <a:rPr sz="900" spc="-12" dirty="0">
                <a:solidFill>
                  <a:srgbClr val="000000"/>
                </a:solidFill>
                <a:latin typeface="Arial"/>
                <a:cs typeface="Arial"/>
              </a:rPr>
              <a:t> </a:t>
            </a:r>
            <a:r>
              <a:rPr sz="900" dirty="0">
                <a:solidFill>
                  <a:srgbClr val="000000"/>
                </a:solidFill>
                <a:latin typeface="Arial"/>
                <a:cs typeface="Arial"/>
              </a:rPr>
              <a:t>ligar.</a:t>
            </a:r>
          </a:p>
        </p:txBody>
      </p:sp>
      <p:sp>
        <p:nvSpPr>
          <p:cNvPr id="16" name="object 16"/>
          <p:cNvSpPr txBox="1"/>
          <p:nvPr/>
        </p:nvSpPr>
        <p:spPr>
          <a:xfrm>
            <a:off x="541020" y="3672237"/>
            <a:ext cx="321082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Perda de carga</a:t>
            </a:r>
            <a:r>
              <a:rPr sz="900" spc="-19" dirty="0">
                <a:solidFill>
                  <a:srgbClr val="000000"/>
                </a:solidFill>
                <a:latin typeface="Arial"/>
                <a:cs typeface="Arial"/>
              </a:rPr>
              <a:t> </a:t>
            </a:r>
            <a:r>
              <a:rPr sz="900" dirty="0">
                <a:solidFill>
                  <a:srgbClr val="000000"/>
                </a:solidFill>
                <a:latin typeface="Arial"/>
                <a:cs typeface="Arial"/>
              </a:rPr>
              <a:t>da</a:t>
            </a:r>
            <a:r>
              <a:rPr sz="900" spc="-10" dirty="0">
                <a:solidFill>
                  <a:srgbClr val="000000"/>
                </a:solidFill>
                <a:latin typeface="Arial"/>
                <a:cs typeface="Arial"/>
              </a:rPr>
              <a:t> </a:t>
            </a:r>
            <a:r>
              <a:rPr sz="900" dirty="0">
                <a:solidFill>
                  <a:srgbClr val="000000"/>
                </a:solidFill>
                <a:latin typeface="Arial"/>
                <a:cs typeface="Arial"/>
              </a:rPr>
              <a:t>bateria: confirme se necessita de mudar</a:t>
            </a:r>
          </a:p>
          <a:p>
            <a:pPr marL="0" marR="0">
              <a:lnSpc>
                <a:spcPts val="1005"/>
              </a:lnSpc>
              <a:spcBef>
                <a:spcPts val="194"/>
              </a:spcBef>
              <a:spcAft>
                <a:spcPts val="0"/>
              </a:spcAft>
            </a:pPr>
            <a:r>
              <a:rPr sz="900" dirty="0">
                <a:solidFill>
                  <a:srgbClr val="000000"/>
                </a:solidFill>
                <a:latin typeface="Arial"/>
                <a:cs typeface="Arial"/>
              </a:rPr>
              <a:t>a bateria.</a:t>
            </a:r>
          </a:p>
        </p:txBody>
      </p:sp>
      <p:sp>
        <p:nvSpPr>
          <p:cNvPr id="17" name="object 17"/>
          <p:cNvSpPr txBox="1"/>
          <p:nvPr/>
        </p:nvSpPr>
        <p:spPr>
          <a:xfrm>
            <a:off x="541020" y="4053186"/>
            <a:ext cx="3206154"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Óleo</a:t>
            </a:r>
            <a:r>
              <a:rPr sz="900" spc="15" dirty="0">
                <a:solidFill>
                  <a:srgbClr val="000000"/>
                </a:solidFill>
                <a:latin typeface="Arial"/>
                <a:cs typeface="Arial"/>
              </a:rPr>
              <a:t> </a:t>
            </a:r>
            <a:r>
              <a:rPr sz="900" dirty="0">
                <a:solidFill>
                  <a:srgbClr val="000000"/>
                </a:solidFill>
                <a:latin typeface="Arial"/>
                <a:cs typeface="Arial"/>
              </a:rPr>
              <a:t>demasiado</a:t>
            </a:r>
            <a:r>
              <a:rPr sz="900" spc="16" dirty="0">
                <a:solidFill>
                  <a:srgbClr val="000000"/>
                </a:solidFill>
                <a:latin typeface="Arial"/>
                <a:cs typeface="Arial"/>
              </a:rPr>
              <a:t> </a:t>
            </a:r>
            <a:r>
              <a:rPr sz="900" dirty="0">
                <a:solidFill>
                  <a:srgbClr val="000000"/>
                </a:solidFill>
                <a:latin typeface="Arial"/>
                <a:cs typeface="Arial"/>
              </a:rPr>
              <a:t>espesso:</a:t>
            </a:r>
            <a:r>
              <a:rPr sz="900" spc="16" dirty="0">
                <a:solidFill>
                  <a:srgbClr val="000000"/>
                </a:solidFill>
                <a:latin typeface="Arial"/>
                <a:cs typeface="Arial"/>
              </a:rPr>
              <a:t> </a:t>
            </a:r>
            <a:r>
              <a:rPr sz="900" dirty="0">
                <a:solidFill>
                  <a:srgbClr val="000000"/>
                </a:solidFill>
                <a:latin typeface="Arial"/>
                <a:cs typeface="Arial"/>
              </a:rPr>
              <a:t>confirme</a:t>
            </a:r>
            <a:r>
              <a:rPr sz="900" spc="15" dirty="0">
                <a:solidFill>
                  <a:srgbClr val="000000"/>
                </a:solidFill>
                <a:latin typeface="Arial"/>
                <a:cs typeface="Arial"/>
              </a:rPr>
              <a:t> </a:t>
            </a:r>
            <a:r>
              <a:rPr sz="900" dirty="0">
                <a:solidFill>
                  <a:srgbClr val="000000"/>
                </a:solidFill>
                <a:latin typeface="Arial"/>
                <a:cs typeface="Arial"/>
              </a:rPr>
              <a:t>se é</a:t>
            </a:r>
            <a:r>
              <a:rPr sz="900" spc="17" dirty="0">
                <a:solidFill>
                  <a:srgbClr val="000000"/>
                </a:solidFill>
                <a:latin typeface="Arial"/>
                <a:cs typeface="Arial"/>
              </a:rPr>
              <a:t> </a:t>
            </a:r>
            <a:r>
              <a:rPr sz="900" dirty="0">
                <a:solidFill>
                  <a:srgbClr val="000000"/>
                </a:solidFill>
                <a:latin typeface="Arial"/>
                <a:cs typeface="Arial"/>
              </a:rPr>
              <a:t>necessário</a:t>
            </a:r>
            <a:r>
              <a:rPr sz="900" spc="16" dirty="0">
                <a:solidFill>
                  <a:srgbClr val="000000"/>
                </a:solidFill>
                <a:latin typeface="Arial"/>
                <a:cs typeface="Arial"/>
              </a:rPr>
              <a:t> </a:t>
            </a:r>
            <a:r>
              <a:rPr sz="900" dirty="0">
                <a:solidFill>
                  <a:srgbClr val="000000"/>
                </a:solidFill>
                <a:latin typeface="Arial"/>
                <a:cs typeface="Arial"/>
              </a:rPr>
              <a:t>mudar</a:t>
            </a:r>
          </a:p>
          <a:p>
            <a:pPr marL="0" marR="0">
              <a:lnSpc>
                <a:spcPts val="1005"/>
              </a:lnSpc>
              <a:spcBef>
                <a:spcPts val="194"/>
              </a:spcBef>
              <a:spcAft>
                <a:spcPts val="0"/>
              </a:spcAft>
            </a:pPr>
            <a:r>
              <a:rPr sz="900" dirty="0">
                <a:solidFill>
                  <a:srgbClr val="000000"/>
                </a:solidFill>
                <a:latin typeface="Arial"/>
                <a:cs typeface="Arial"/>
              </a:rPr>
              <a:t>o óleo.</a:t>
            </a:r>
          </a:p>
        </p:txBody>
      </p:sp>
      <p:sp>
        <p:nvSpPr>
          <p:cNvPr id="18" name="object 18"/>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59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69392" y="3996689"/>
            <a:ext cx="3152267" cy="63119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436555" cy="745622"/>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a:p>
            <a:pPr marL="0" marR="0">
              <a:lnSpc>
                <a:spcPts val="1568"/>
              </a:lnSpc>
              <a:spcBef>
                <a:spcPts val="844"/>
              </a:spcBef>
              <a:spcAft>
                <a:spcPts val="0"/>
              </a:spcAft>
            </a:pPr>
            <a:r>
              <a:rPr sz="1400" b="1" dirty="0">
                <a:solidFill>
                  <a:srgbClr val="000000"/>
                </a:solidFill>
                <a:latin typeface="Arial"/>
                <a:cs typeface="Arial"/>
              </a:rPr>
              <a:t>Verificações</a:t>
            </a:r>
            <a:r>
              <a:rPr sz="1400" b="1" spc="10" dirty="0">
                <a:solidFill>
                  <a:srgbClr val="000000"/>
                </a:solidFill>
                <a:latin typeface="Arial"/>
                <a:cs typeface="Arial"/>
              </a:rPr>
              <a:t> </a:t>
            </a:r>
            <a:r>
              <a:rPr sz="1400" b="1" dirty="0">
                <a:solidFill>
                  <a:srgbClr val="000000"/>
                </a:solidFill>
                <a:latin typeface="Arial"/>
                <a:cs typeface="Arial"/>
              </a:rPr>
              <a:t>e manutenção</a:t>
            </a:r>
          </a:p>
          <a:p>
            <a:pPr marL="0" marR="0">
              <a:lnSpc>
                <a:spcPts val="1340"/>
              </a:lnSpc>
              <a:spcBef>
                <a:spcPts val="862"/>
              </a:spcBef>
              <a:spcAft>
                <a:spcPts val="0"/>
              </a:spcAft>
            </a:pPr>
            <a:r>
              <a:rPr sz="1200" b="1" dirty="0">
                <a:solidFill>
                  <a:srgbClr val="000000"/>
                </a:solidFill>
                <a:latin typeface="Arial"/>
                <a:cs typeface="Arial"/>
              </a:rPr>
              <a:t>Kit de ferramentas</a:t>
            </a:r>
          </a:p>
        </p:txBody>
      </p:sp>
      <p:sp>
        <p:nvSpPr>
          <p:cNvPr id="5" name="object 5"/>
          <p:cNvSpPr txBox="1"/>
          <p:nvPr/>
        </p:nvSpPr>
        <p:spPr>
          <a:xfrm>
            <a:off x="3964559" y="607018"/>
            <a:ext cx="1474899"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 carga </a:t>
            </a:r>
            <a:r>
              <a:rPr sz="1200" b="1" spc="-11" dirty="0">
                <a:solidFill>
                  <a:srgbClr val="000000"/>
                </a:solidFill>
                <a:latin typeface="Arial"/>
                <a:cs typeface="Arial"/>
              </a:rPr>
              <a:t>da</a:t>
            </a:r>
            <a:r>
              <a:rPr sz="1200" b="1" spc="14" dirty="0">
                <a:solidFill>
                  <a:srgbClr val="000000"/>
                </a:solidFill>
                <a:latin typeface="Arial"/>
                <a:cs typeface="Arial"/>
              </a:rPr>
              <a:t> </a:t>
            </a:r>
            <a:r>
              <a:rPr sz="1200" b="1" dirty="0">
                <a:solidFill>
                  <a:srgbClr val="000000"/>
                </a:solidFill>
                <a:latin typeface="Arial"/>
                <a:cs typeface="Arial"/>
              </a:rPr>
              <a:t>bateria</a:t>
            </a:r>
          </a:p>
        </p:txBody>
      </p:sp>
      <p:sp>
        <p:nvSpPr>
          <p:cNvPr id="6" name="object 6"/>
          <p:cNvSpPr txBox="1"/>
          <p:nvPr/>
        </p:nvSpPr>
        <p:spPr>
          <a:xfrm>
            <a:off x="3964559" y="888397"/>
            <a:ext cx="3208444"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 caso de</a:t>
            </a:r>
            <a:r>
              <a:rPr sz="900" spc="13" dirty="0">
                <a:solidFill>
                  <a:srgbClr val="000000"/>
                </a:solidFill>
                <a:latin typeface="Arial"/>
                <a:cs typeface="Arial"/>
              </a:rPr>
              <a:t> </a:t>
            </a:r>
            <a:r>
              <a:rPr sz="900" dirty="0">
                <a:solidFill>
                  <a:srgbClr val="000000"/>
                </a:solidFill>
                <a:latin typeface="Arial"/>
                <a:cs typeface="Arial"/>
              </a:rPr>
              <a:t>a scooter</a:t>
            </a:r>
            <a:r>
              <a:rPr sz="900" spc="-11" dirty="0">
                <a:solidFill>
                  <a:srgbClr val="000000"/>
                </a:solidFill>
                <a:latin typeface="Arial"/>
                <a:cs typeface="Arial"/>
              </a:rPr>
              <a:t> </a:t>
            </a:r>
            <a:r>
              <a:rPr sz="900" dirty="0">
                <a:solidFill>
                  <a:srgbClr val="000000"/>
                </a:solidFill>
                <a:latin typeface="Arial"/>
                <a:cs typeface="Arial"/>
              </a:rPr>
              <a:t>estar desativada e a tensão da</a:t>
            </a:r>
            <a:r>
              <a:rPr sz="900" spc="-12" dirty="0">
                <a:solidFill>
                  <a:srgbClr val="000000"/>
                </a:solidFill>
                <a:latin typeface="Arial"/>
                <a:cs typeface="Arial"/>
              </a:rPr>
              <a:t> </a:t>
            </a:r>
            <a:r>
              <a:rPr sz="900" dirty="0">
                <a:solidFill>
                  <a:srgbClr val="000000"/>
                </a:solidFill>
                <a:latin typeface="Arial"/>
                <a:cs typeface="Arial"/>
              </a:rPr>
              <a:t>bateria</a:t>
            </a:r>
          </a:p>
          <a:p>
            <a:pPr marL="0" marR="0">
              <a:lnSpc>
                <a:spcPts val="1005"/>
              </a:lnSpc>
              <a:spcBef>
                <a:spcPts val="194"/>
              </a:spcBef>
              <a:spcAft>
                <a:spcPts val="0"/>
              </a:spcAft>
            </a:pPr>
            <a:r>
              <a:rPr sz="900" dirty="0">
                <a:solidFill>
                  <a:srgbClr val="000000"/>
                </a:solidFill>
                <a:latin typeface="Arial"/>
                <a:cs typeface="Arial"/>
              </a:rPr>
              <a:t>ser inferior a 12,6 </a:t>
            </a:r>
            <a:r>
              <a:rPr sz="900" spc="-11" dirty="0">
                <a:solidFill>
                  <a:srgbClr val="000000"/>
                </a:solidFill>
                <a:latin typeface="Arial"/>
                <a:cs typeface="Arial"/>
              </a:rPr>
              <a:t>V,</a:t>
            </a:r>
            <a:r>
              <a:rPr sz="900" spc="21" dirty="0">
                <a:solidFill>
                  <a:srgbClr val="000000"/>
                </a:solidFill>
                <a:latin typeface="Arial"/>
                <a:cs typeface="Arial"/>
              </a:rPr>
              <a:t> </a:t>
            </a:r>
            <a:r>
              <a:rPr sz="900" dirty="0">
                <a:solidFill>
                  <a:srgbClr val="000000"/>
                </a:solidFill>
                <a:latin typeface="Arial"/>
                <a:cs typeface="Arial"/>
              </a:rPr>
              <a:t>deve carregar a bateria.</a:t>
            </a:r>
          </a:p>
        </p:txBody>
      </p:sp>
      <p:sp>
        <p:nvSpPr>
          <p:cNvPr id="7" name="object 7"/>
          <p:cNvSpPr txBox="1"/>
          <p:nvPr/>
        </p:nvSpPr>
        <p:spPr>
          <a:xfrm>
            <a:off x="541020" y="1174909"/>
            <a:ext cx="320582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As</a:t>
            </a:r>
            <a:r>
              <a:rPr sz="900" spc="318" dirty="0">
                <a:solidFill>
                  <a:srgbClr val="000000"/>
                </a:solidFill>
                <a:latin typeface="Arial"/>
                <a:cs typeface="Arial"/>
              </a:rPr>
              <a:t> </a:t>
            </a:r>
            <a:r>
              <a:rPr sz="900" dirty="0">
                <a:solidFill>
                  <a:srgbClr val="000000"/>
                </a:solidFill>
                <a:latin typeface="Arial"/>
                <a:cs typeface="Arial"/>
              </a:rPr>
              <a:t>ferramentas</a:t>
            </a:r>
            <a:r>
              <a:rPr sz="900" spc="319" dirty="0">
                <a:solidFill>
                  <a:srgbClr val="000000"/>
                </a:solidFill>
                <a:latin typeface="Arial"/>
                <a:cs typeface="Arial"/>
              </a:rPr>
              <a:t> </a:t>
            </a:r>
            <a:r>
              <a:rPr sz="900" dirty="0">
                <a:solidFill>
                  <a:srgbClr val="000000"/>
                </a:solidFill>
                <a:latin typeface="Arial"/>
                <a:cs typeface="Arial"/>
              </a:rPr>
              <a:t>estão</a:t>
            </a:r>
            <a:r>
              <a:rPr sz="900" spc="315" dirty="0">
                <a:solidFill>
                  <a:srgbClr val="000000"/>
                </a:solidFill>
                <a:latin typeface="Arial"/>
                <a:cs typeface="Arial"/>
              </a:rPr>
              <a:t> </a:t>
            </a:r>
            <a:r>
              <a:rPr sz="900" dirty="0">
                <a:solidFill>
                  <a:srgbClr val="000000"/>
                </a:solidFill>
                <a:latin typeface="Arial"/>
                <a:cs typeface="Arial"/>
              </a:rPr>
              <a:t>na</a:t>
            </a:r>
            <a:r>
              <a:rPr sz="900" spc="324" dirty="0">
                <a:solidFill>
                  <a:srgbClr val="000000"/>
                </a:solidFill>
                <a:latin typeface="Arial"/>
                <a:cs typeface="Arial"/>
              </a:rPr>
              <a:t> </a:t>
            </a:r>
            <a:r>
              <a:rPr sz="900" dirty="0">
                <a:solidFill>
                  <a:srgbClr val="000000"/>
                </a:solidFill>
                <a:latin typeface="Arial"/>
                <a:cs typeface="Arial"/>
              </a:rPr>
              <a:t>bolsa</a:t>
            </a:r>
            <a:r>
              <a:rPr sz="900" spc="303" dirty="0">
                <a:solidFill>
                  <a:srgbClr val="000000"/>
                </a:solidFill>
                <a:latin typeface="Arial"/>
                <a:cs typeface="Arial"/>
              </a:rPr>
              <a:t> </a:t>
            </a:r>
            <a:r>
              <a:rPr sz="900" dirty="0">
                <a:solidFill>
                  <a:srgbClr val="000000"/>
                </a:solidFill>
                <a:latin typeface="Arial"/>
                <a:cs typeface="Arial"/>
              </a:rPr>
              <a:t>sob</a:t>
            </a:r>
            <a:r>
              <a:rPr sz="900" spc="312" dirty="0">
                <a:solidFill>
                  <a:srgbClr val="000000"/>
                </a:solidFill>
                <a:latin typeface="Arial"/>
                <a:cs typeface="Arial"/>
              </a:rPr>
              <a:t> </a:t>
            </a:r>
            <a:r>
              <a:rPr sz="900" dirty="0">
                <a:solidFill>
                  <a:srgbClr val="000000"/>
                </a:solidFill>
                <a:latin typeface="Arial"/>
                <a:cs typeface="Arial"/>
              </a:rPr>
              <a:t>o</a:t>
            </a:r>
            <a:r>
              <a:rPr sz="900" spc="316" dirty="0">
                <a:solidFill>
                  <a:srgbClr val="000000"/>
                </a:solidFill>
                <a:latin typeface="Arial"/>
                <a:cs typeface="Arial"/>
              </a:rPr>
              <a:t> </a:t>
            </a:r>
            <a:r>
              <a:rPr sz="900" dirty="0">
                <a:solidFill>
                  <a:srgbClr val="000000"/>
                </a:solidFill>
                <a:latin typeface="Arial"/>
                <a:cs typeface="Arial"/>
              </a:rPr>
              <a:t>assento.</a:t>
            </a:r>
            <a:r>
              <a:rPr sz="900" spc="315" dirty="0">
                <a:solidFill>
                  <a:srgbClr val="000000"/>
                </a:solidFill>
                <a:latin typeface="Arial"/>
                <a:cs typeface="Arial"/>
              </a:rPr>
              <a:t> </a:t>
            </a:r>
            <a:r>
              <a:rPr sz="900" dirty="0">
                <a:solidFill>
                  <a:srgbClr val="000000"/>
                </a:solidFill>
                <a:latin typeface="Arial"/>
                <a:cs typeface="Arial"/>
              </a:rPr>
              <a:t>Abra</a:t>
            </a:r>
            <a:r>
              <a:rPr sz="900" spc="319"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assento e irá encontrá-las nas sua base.</a:t>
            </a:r>
          </a:p>
        </p:txBody>
      </p:sp>
      <p:sp>
        <p:nvSpPr>
          <p:cNvPr id="8" name="object 8"/>
          <p:cNvSpPr txBox="1"/>
          <p:nvPr/>
        </p:nvSpPr>
        <p:spPr>
          <a:xfrm>
            <a:off x="3964559" y="1269397"/>
            <a:ext cx="3207491" cy="4709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41" dirty="0">
                <a:solidFill>
                  <a:srgbClr val="000000"/>
                </a:solidFill>
                <a:latin typeface="Arial"/>
                <a:cs typeface="Arial"/>
              </a:rPr>
              <a:t> </a:t>
            </a:r>
            <a:r>
              <a:rPr sz="900" dirty="0">
                <a:solidFill>
                  <a:srgbClr val="000000"/>
                </a:solidFill>
                <a:latin typeface="Arial"/>
                <a:cs typeface="Arial"/>
              </a:rPr>
              <a:t>Carregue</a:t>
            </a:r>
            <a:r>
              <a:rPr sz="900" spc="243" dirty="0">
                <a:solidFill>
                  <a:srgbClr val="000000"/>
                </a:solidFill>
                <a:latin typeface="Arial"/>
                <a:cs typeface="Arial"/>
              </a:rPr>
              <a:t> </a:t>
            </a:r>
            <a:r>
              <a:rPr sz="900" dirty="0">
                <a:solidFill>
                  <a:srgbClr val="000000"/>
                </a:solidFill>
                <a:latin typeface="Arial"/>
                <a:cs typeface="Arial"/>
              </a:rPr>
              <a:t>a</a:t>
            </a:r>
            <a:r>
              <a:rPr sz="900" spc="245" dirty="0">
                <a:solidFill>
                  <a:srgbClr val="000000"/>
                </a:solidFill>
                <a:latin typeface="Arial"/>
                <a:cs typeface="Arial"/>
              </a:rPr>
              <a:t> </a:t>
            </a:r>
            <a:r>
              <a:rPr sz="900" dirty="0">
                <a:solidFill>
                  <a:srgbClr val="000000"/>
                </a:solidFill>
                <a:latin typeface="Arial"/>
                <a:cs typeface="Arial"/>
              </a:rPr>
              <a:t>bateria</a:t>
            </a:r>
            <a:r>
              <a:rPr sz="900" spc="248" dirty="0">
                <a:solidFill>
                  <a:srgbClr val="000000"/>
                </a:solidFill>
                <a:latin typeface="Arial"/>
                <a:cs typeface="Arial"/>
              </a:rPr>
              <a:t> </a:t>
            </a:r>
            <a:r>
              <a:rPr sz="900" dirty="0">
                <a:solidFill>
                  <a:srgbClr val="000000"/>
                </a:solidFill>
                <a:latin typeface="Arial"/>
                <a:cs typeface="Arial"/>
              </a:rPr>
              <a:t>com</a:t>
            </a:r>
            <a:r>
              <a:rPr sz="900" spc="248" dirty="0">
                <a:solidFill>
                  <a:srgbClr val="000000"/>
                </a:solidFill>
                <a:latin typeface="Arial"/>
                <a:cs typeface="Arial"/>
              </a:rPr>
              <a:t> </a:t>
            </a:r>
            <a:r>
              <a:rPr sz="900" dirty="0">
                <a:solidFill>
                  <a:srgbClr val="000000"/>
                </a:solidFill>
                <a:latin typeface="Arial"/>
                <a:cs typeface="Arial"/>
              </a:rPr>
              <a:t>uma</a:t>
            </a:r>
            <a:r>
              <a:rPr sz="900" spc="245" dirty="0">
                <a:solidFill>
                  <a:srgbClr val="000000"/>
                </a:solidFill>
                <a:latin typeface="Arial"/>
                <a:cs typeface="Arial"/>
              </a:rPr>
              <a:t> </a:t>
            </a:r>
            <a:r>
              <a:rPr sz="900" dirty="0">
                <a:solidFill>
                  <a:srgbClr val="000000"/>
                </a:solidFill>
                <a:latin typeface="Arial"/>
                <a:cs typeface="Arial"/>
              </a:rPr>
              <a:t>fonte</a:t>
            </a:r>
            <a:r>
              <a:rPr sz="900" spc="245" dirty="0">
                <a:solidFill>
                  <a:srgbClr val="000000"/>
                </a:solidFill>
                <a:latin typeface="Arial"/>
                <a:cs typeface="Arial"/>
              </a:rPr>
              <a:t> </a:t>
            </a:r>
            <a:r>
              <a:rPr sz="900" dirty="0">
                <a:solidFill>
                  <a:srgbClr val="000000"/>
                </a:solidFill>
                <a:latin typeface="Arial"/>
                <a:cs typeface="Arial"/>
              </a:rPr>
              <a:t>de</a:t>
            </a:r>
            <a:r>
              <a:rPr sz="900" spc="241" dirty="0">
                <a:solidFill>
                  <a:srgbClr val="000000"/>
                </a:solidFill>
                <a:latin typeface="Arial"/>
                <a:cs typeface="Arial"/>
              </a:rPr>
              <a:t> </a:t>
            </a:r>
            <a:r>
              <a:rPr sz="900" dirty="0">
                <a:solidFill>
                  <a:srgbClr val="000000"/>
                </a:solidFill>
                <a:latin typeface="Arial"/>
                <a:cs typeface="Arial"/>
              </a:rPr>
              <a:t>alimentação</a:t>
            </a:r>
            <a:r>
              <a:rPr sz="900" spc="244"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dirty="0">
                <a:solidFill>
                  <a:srgbClr val="000000"/>
                </a:solidFill>
                <a:latin typeface="Arial"/>
                <a:cs typeface="Arial"/>
              </a:rPr>
              <a:t>corrente</a:t>
            </a:r>
            <a:r>
              <a:rPr sz="900" spc="113" dirty="0">
                <a:solidFill>
                  <a:srgbClr val="000000"/>
                </a:solidFill>
                <a:latin typeface="Arial"/>
                <a:cs typeface="Arial"/>
              </a:rPr>
              <a:t> </a:t>
            </a:r>
            <a:r>
              <a:rPr sz="900" dirty="0">
                <a:solidFill>
                  <a:srgbClr val="000000"/>
                </a:solidFill>
                <a:latin typeface="Arial"/>
                <a:cs typeface="Arial"/>
              </a:rPr>
              <a:t>contínua</a:t>
            </a:r>
            <a:r>
              <a:rPr sz="900" spc="111" dirty="0">
                <a:solidFill>
                  <a:srgbClr val="000000"/>
                </a:solidFill>
                <a:latin typeface="Arial"/>
                <a:cs typeface="Arial"/>
              </a:rPr>
              <a:t> </a:t>
            </a:r>
            <a:r>
              <a:rPr sz="900" dirty="0">
                <a:solidFill>
                  <a:srgbClr val="000000"/>
                </a:solidFill>
                <a:latin typeface="Arial"/>
                <a:cs typeface="Arial"/>
              </a:rPr>
              <a:t>estável</a:t>
            </a:r>
            <a:r>
              <a:rPr sz="900" spc="125" dirty="0">
                <a:solidFill>
                  <a:srgbClr val="000000"/>
                </a:solidFill>
                <a:latin typeface="Arial"/>
                <a:cs typeface="Arial"/>
              </a:rPr>
              <a:t> </a:t>
            </a:r>
            <a:r>
              <a:rPr sz="900" dirty="0">
                <a:solidFill>
                  <a:srgbClr val="000000"/>
                </a:solidFill>
                <a:latin typeface="Arial"/>
                <a:cs typeface="Arial"/>
              </a:rPr>
              <a:t>ou</a:t>
            </a:r>
            <a:r>
              <a:rPr sz="900" spc="120" dirty="0">
                <a:solidFill>
                  <a:srgbClr val="000000"/>
                </a:solidFill>
                <a:latin typeface="Arial"/>
                <a:cs typeface="Arial"/>
              </a:rPr>
              <a:t> </a:t>
            </a:r>
            <a:r>
              <a:rPr sz="900" dirty="0">
                <a:solidFill>
                  <a:srgbClr val="000000"/>
                </a:solidFill>
                <a:latin typeface="Arial"/>
                <a:cs typeface="Arial"/>
              </a:rPr>
              <a:t>use</a:t>
            </a:r>
            <a:r>
              <a:rPr sz="900" spc="108" dirty="0">
                <a:solidFill>
                  <a:srgbClr val="000000"/>
                </a:solidFill>
                <a:latin typeface="Arial"/>
                <a:cs typeface="Arial"/>
              </a:rPr>
              <a:t> </a:t>
            </a:r>
            <a:r>
              <a:rPr sz="900" dirty="0">
                <a:solidFill>
                  <a:srgbClr val="000000"/>
                </a:solidFill>
                <a:latin typeface="Arial"/>
                <a:cs typeface="Arial"/>
              </a:rPr>
              <a:t>o</a:t>
            </a:r>
            <a:r>
              <a:rPr sz="900" spc="123" dirty="0">
                <a:solidFill>
                  <a:srgbClr val="000000"/>
                </a:solidFill>
                <a:latin typeface="Arial"/>
                <a:cs typeface="Arial"/>
              </a:rPr>
              <a:t> </a:t>
            </a:r>
            <a:r>
              <a:rPr sz="900" dirty="0">
                <a:solidFill>
                  <a:srgbClr val="000000"/>
                </a:solidFill>
                <a:latin typeface="Arial"/>
                <a:cs typeface="Arial"/>
              </a:rPr>
              <a:t>carregador</a:t>
            </a:r>
            <a:r>
              <a:rPr sz="900" spc="109"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baterias</a:t>
            </a:r>
          </a:p>
          <a:p>
            <a:pPr marL="0" marR="0">
              <a:lnSpc>
                <a:spcPts val="1005"/>
              </a:lnSpc>
              <a:spcBef>
                <a:spcPts val="194"/>
              </a:spcBef>
              <a:spcAft>
                <a:spcPts val="0"/>
              </a:spcAft>
            </a:pPr>
            <a:r>
              <a:rPr sz="900" dirty="0">
                <a:solidFill>
                  <a:srgbClr val="000000"/>
                </a:solidFill>
                <a:latin typeface="Arial"/>
                <a:cs typeface="Arial"/>
              </a:rPr>
              <a:t>adequado e siga as suas instruções.</a:t>
            </a:r>
          </a:p>
        </p:txBody>
      </p:sp>
      <p:sp>
        <p:nvSpPr>
          <p:cNvPr id="9" name="object 9"/>
          <p:cNvSpPr txBox="1"/>
          <p:nvPr/>
        </p:nvSpPr>
        <p:spPr>
          <a:xfrm>
            <a:off x="541020" y="1556290"/>
            <a:ext cx="3206285"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Após</a:t>
            </a:r>
            <a:r>
              <a:rPr sz="900" spc="317" dirty="0">
                <a:solidFill>
                  <a:srgbClr val="000000"/>
                </a:solidFill>
                <a:latin typeface="Arial"/>
                <a:cs typeface="Arial"/>
              </a:rPr>
              <a:t> </a:t>
            </a:r>
            <a:r>
              <a:rPr sz="900">
                <a:solidFill>
                  <a:srgbClr val="000000"/>
                </a:solidFill>
                <a:latin typeface="Arial"/>
                <a:cs typeface="Arial"/>
              </a:rPr>
              <a:t>conduzir</a:t>
            </a:r>
            <a:r>
              <a:rPr sz="900" spc="325">
                <a:solidFill>
                  <a:srgbClr val="000000"/>
                </a:solidFill>
                <a:latin typeface="Arial"/>
                <a:cs typeface="Arial"/>
              </a:rPr>
              <a:t> </a:t>
            </a:r>
            <a:r>
              <a:rPr lang="pt-BR" sz="900">
                <a:solidFill>
                  <a:srgbClr val="000000"/>
                </a:solidFill>
                <a:latin typeface="Arial"/>
                <a:cs typeface="Arial"/>
              </a:rPr>
              <a:t>na</a:t>
            </a:r>
            <a:r>
              <a:rPr sz="900" spc="317">
                <a:solidFill>
                  <a:srgbClr val="000000"/>
                </a:solidFill>
                <a:latin typeface="Arial"/>
                <a:cs typeface="Arial"/>
              </a:rPr>
              <a:t> </a:t>
            </a:r>
            <a:r>
              <a:rPr sz="900" dirty="0">
                <a:solidFill>
                  <a:srgbClr val="000000"/>
                </a:solidFill>
                <a:latin typeface="Arial"/>
                <a:cs typeface="Arial"/>
              </a:rPr>
              <a:t>chuva</a:t>
            </a:r>
            <a:r>
              <a:rPr sz="900" spc="316" dirty="0">
                <a:solidFill>
                  <a:srgbClr val="000000"/>
                </a:solidFill>
                <a:latin typeface="Arial"/>
                <a:cs typeface="Arial"/>
              </a:rPr>
              <a:t> </a:t>
            </a:r>
            <a:r>
              <a:rPr sz="900" dirty="0">
                <a:solidFill>
                  <a:srgbClr val="000000"/>
                </a:solidFill>
                <a:latin typeface="Arial"/>
                <a:cs typeface="Arial"/>
              </a:rPr>
              <a:t>ou</a:t>
            </a:r>
            <a:r>
              <a:rPr sz="900" spc="303" dirty="0">
                <a:solidFill>
                  <a:srgbClr val="000000"/>
                </a:solidFill>
                <a:latin typeface="Arial"/>
                <a:cs typeface="Arial"/>
              </a:rPr>
              <a:t> </a:t>
            </a:r>
            <a:r>
              <a:rPr sz="900" dirty="0">
                <a:solidFill>
                  <a:srgbClr val="000000"/>
                </a:solidFill>
                <a:latin typeface="Arial"/>
                <a:cs typeface="Arial"/>
              </a:rPr>
              <a:t>lavar</a:t>
            </a:r>
            <a:r>
              <a:rPr sz="900" spc="310" dirty="0">
                <a:solidFill>
                  <a:srgbClr val="000000"/>
                </a:solidFill>
                <a:latin typeface="Arial"/>
                <a:cs typeface="Arial"/>
              </a:rPr>
              <a:t> </a:t>
            </a:r>
            <a:r>
              <a:rPr sz="900" dirty="0">
                <a:solidFill>
                  <a:srgbClr val="000000"/>
                </a:solidFill>
                <a:latin typeface="Arial"/>
                <a:cs typeface="Arial"/>
              </a:rPr>
              <a:t>a</a:t>
            </a:r>
            <a:r>
              <a:rPr sz="900" spc="316" dirty="0">
                <a:solidFill>
                  <a:srgbClr val="000000"/>
                </a:solidFill>
                <a:latin typeface="Arial"/>
                <a:cs typeface="Arial"/>
              </a:rPr>
              <a:t> </a:t>
            </a:r>
            <a:r>
              <a:rPr sz="900" dirty="0">
                <a:solidFill>
                  <a:srgbClr val="000000"/>
                </a:solidFill>
                <a:latin typeface="Arial"/>
                <a:cs typeface="Arial"/>
              </a:rPr>
              <a:t>scooter,</a:t>
            </a:r>
            <a:r>
              <a:rPr sz="900" spc="314" dirty="0">
                <a:solidFill>
                  <a:srgbClr val="000000"/>
                </a:solidFill>
                <a:latin typeface="Arial"/>
                <a:cs typeface="Arial"/>
              </a:rPr>
              <a:t> </a:t>
            </a:r>
            <a:r>
              <a:rPr sz="900" dirty="0">
                <a:solidFill>
                  <a:srgbClr val="000000"/>
                </a:solidFill>
                <a:latin typeface="Arial"/>
                <a:cs typeface="Arial"/>
              </a:rPr>
              <a:t>verifique</a:t>
            </a:r>
            <a:r>
              <a:rPr sz="900" spc="317"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lubrificação</a:t>
            </a:r>
            <a:r>
              <a:rPr sz="900" spc="652" dirty="0">
                <a:solidFill>
                  <a:srgbClr val="000000"/>
                </a:solidFill>
                <a:latin typeface="Arial"/>
                <a:cs typeface="Arial"/>
              </a:rPr>
              <a:t> </a:t>
            </a:r>
            <a:r>
              <a:rPr sz="900" dirty="0">
                <a:solidFill>
                  <a:srgbClr val="000000"/>
                </a:solidFill>
                <a:latin typeface="Arial"/>
                <a:cs typeface="Arial"/>
              </a:rPr>
              <a:t>das</a:t>
            </a:r>
            <a:r>
              <a:rPr sz="900" spc="646" dirty="0">
                <a:solidFill>
                  <a:srgbClr val="000000"/>
                </a:solidFill>
                <a:latin typeface="Arial"/>
                <a:cs typeface="Arial"/>
              </a:rPr>
              <a:t> </a:t>
            </a:r>
            <a:r>
              <a:rPr sz="900" dirty="0">
                <a:solidFill>
                  <a:srgbClr val="000000"/>
                </a:solidFill>
                <a:latin typeface="Arial"/>
                <a:cs typeface="Arial"/>
              </a:rPr>
              <a:t>peças</a:t>
            </a:r>
            <a:r>
              <a:rPr sz="900" spc="645" dirty="0">
                <a:solidFill>
                  <a:srgbClr val="000000"/>
                </a:solidFill>
                <a:latin typeface="Arial"/>
                <a:cs typeface="Arial"/>
              </a:rPr>
              <a:t> </a:t>
            </a:r>
            <a:r>
              <a:rPr sz="900" dirty="0">
                <a:solidFill>
                  <a:srgbClr val="000000"/>
                </a:solidFill>
                <a:latin typeface="Arial"/>
                <a:cs typeface="Arial"/>
              </a:rPr>
              <a:t>móveis</a:t>
            </a:r>
            <a:r>
              <a:rPr sz="900" spc="643" dirty="0">
                <a:solidFill>
                  <a:srgbClr val="000000"/>
                </a:solidFill>
                <a:latin typeface="Arial"/>
                <a:cs typeface="Arial"/>
              </a:rPr>
              <a:t> </a:t>
            </a:r>
            <a:r>
              <a:rPr sz="900" dirty="0">
                <a:solidFill>
                  <a:srgbClr val="000000"/>
                </a:solidFill>
                <a:latin typeface="Arial"/>
                <a:cs typeface="Arial"/>
              </a:rPr>
              <a:t>do</a:t>
            </a:r>
            <a:r>
              <a:rPr sz="900" spc="638" dirty="0">
                <a:solidFill>
                  <a:srgbClr val="000000"/>
                </a:solidFill>
                <a:latin typeface="Arial"/>
                <a:cs typeface="Arial"/>
              </a:rPr>
              <a:t> </a:t>
            </a:r>
            <a:r>
              <a:rPr sz="900" dirty="0">
                <a:solidFill>
                  <a:srgbClr val="000000"/>
                </a:solidFill>
                <a:latin typeface="Arial"/>
                <a:cs typeface="Arial"/>
              </a:rPr>
              <a:t>veículo.</a:t>
            </a:r>
            <a:r>
              <a:rPr sz="900" spc="639" dirty="0">
                <a:solidFill>
                  <a:srgbClr val="000000"/>
                </a:solidFill>
                <a:latin typeface="Arial"/>
                <a:cs typeface="Arial"/>
              </a:rPr>
              <a:t> </a:t>
            </a:r>
            <a:r>
              <a:rPr sz="900" dirty="0">
                <a:solidFill>
                  <a:srgbClr val="000000"/>
                </a:solidFill>
                <a:latin typeface="Arial"/>
                <a:cs typeface="Arial"/>
              </a:rPr>
              <a:t>Isto</a:t>
            </a:r>
            <a:r>
              <a:rPr sz="900" spc="641" dirty="0">
                <a:solidFill>
                  <a:srgbClr val="000000"/>
                </a:solidFill>
                <a:latin typeface="Arial"/>
                <a:cs typeface="Arial"/>
              </a:rPr>
              <a:t> </a:t>
            </a:r>
            <a:r>
              <a:rPr sz="900" dirty="0">
                <a:solidFill>
                  <a:srgbClr val="000000"/>
                </a:solidFill>
                <a:latin typeface="Arial"/>
                <a:cs typeface="Arial"/>
              </a:rPr>
              <a:t>irá</a:t>
            </a:r>
          </a:p>
          <a:p>
            <a:pPr marL="0" marR="0">
              <a:lnSpc>
                <a:spcPts val="1005"/>
              </a:lnSpc>
              <a:spcBef>
                <a:spcPts val="194"/>
              </a:spcBef>
              <a:spcAft>
                <a:spcPts val="0"/>
              </a:spcAft>
            </a:pPr>
            <a:r>
              <a:rPr sz="900" dirty="0">
                <a:solidFill>
                  <a:srgbClr val="000000"/>
                </a:solidFill>
                <a:latin typeface="Arial"/>
                <a:cs typeface="Arial"/>
              </a:rPr>
              <a:t>repercutir-se na sua vida útil.</a:t>
            </a:r>
          </a:p>
        </p:txBody>
      </p:sp>
      <p:sp>
        <p:nvSpPr>
          <p:cNvPr id="10" name="object 10"/>
          <p:cNvSpPr txBox="1"/>
          <p:nvPr/>
        </p:nvSpPr>
        <p:spPr>
          <a:xfrm>
            <a:off x="3964559" y="1803178"/>
            <a:ext cx="320973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298" dirty="0">
                <a:solidFill>
                  <a:srgbClr val="000000"/>
                </a:solidFill>
                <a:latin typeface="Arial"/>
                <a:cs typeface="Arial"/>
              </a:rPr>
              <a:t> </a:t>
            </a:r>
            <a:r>
              <a:rPr sz="900" dirty="0">
                <a:solidFill>
                  <a:srgbClr val="000000"/>
                </a:solidFill>
                <a:latin typeface="Arial"/>
                <a:cs typeface="Arial"/>
              </a:rPr>
              <a:t>tensão</a:t>
            </a:r>
            <a:r>
              <a:rPr sz="900" spc="300" dirty="0">
                <a:solidFill>
                  <a:srgbClr val="000000"/>
                </a:solidFill>
                <a:latin typeface="Arial"/>
                <a:cs typeface="Arial"/>
              </a:rPr>
              <a:t> </a:t>
            </a:r>
            <a:r>
              <a:rPr sz="900" dirty="0">
                <a:solidFill>
                  <a:srgbClr val="000000"/>
                </a:solidFill>
                <a:latin typeface="Arial"/>
                <a:cs typeface="Arial"/>
              </a:rPr>
              <a:t>de</a:t>
            </a:r>
            <a:r>
              <a:rPr sz="900" spc="312" dirty="0">
                <a:solidFill>
                  <a:srgbClr val="000000"/>
                </a:solidFill>
                <a:latin typeface="Arial"/>
                <a:cs typeface="Arial"/>
              </a:rPr>
              <a:t> </a:t>
            </a:r>
            <a:r>
              <a:rPr sz="900" dirty="0">
                <a:solidFill>
                  <a:srgbClr val="000000"/>
                </a:solidFill>
                <a:latin typeface="Arial"/>
                <a:cs typeface="Arial"/>
              </a:rPr>
              <a:t>carga</a:t>
            </a:r>
            <a:r>
              <a:rPr sz="900" spc="303" dirty="0">
                <a:solidFill>
                  <a:srgbClr val="000000"/>
                </a:solidFill>
                <a:latin typeface="Arial"/>
                <a:cs typeface="Arial"/>
              </a:rPr>
              <a:t> </a:t>
            </a:r>
            <a:r>
              <a:rPr sz="900" dirty="0">
                <a:solidFill>
                  <a:srgbClr val="000000"/>
                </a:solidFill>
                <a:latin typeface="Arial"/>
                <a:cs typeface="Arial"/>
              </a:rPr>
              <a:t>em</a:t>
            </a:r>
            <a:r>
              <a:rPr sz="900" spc="304" dirty="0">
                <a:solidFill>
                  <a:srgbClr val="000000"/>
                </a:solidFill>
                <a:latin typeface="Arial"/>
                <a:cs typeface="Arial"/>
              </a:rPr>
              <a:t> </a:t>
            </a:r>
            <a:r>
              <a:rPr sz="900" dirty="0">
                <a:solidFill>
                  <a:srgbClr val="000000"/>
                </a:solidFill>
                <a:latin typeface="Arial"/>
                <a:cs typeface="Arial"/>
              </a:rPr>
              <a:t>corrente</a:t>
            </a:r>
            <a:r>
              <a:rPr sz="900" spc="307" dirty="0">
                <a:solidFill>
                  <a:srgbClr val="000000"/>
                </a:solidFill>
                <a:latin typeface="Arial"/>
                <a:cs typeface="Arial"/>
              </a:rPr>
              <a:t> </a:t>
            </a:r>
            <a:r>
              <a:rPr sz="900" dirty="0">
                <a:solidFill>
                  <a:srgbClr val="000000"/>
                </a:solidFill>
                <a:latin typeface="Arial"/>
                <a:cs typeface="Arial"/>
              </a:rPr>
              <a:t>contínua</a:t>
            </a:r>
            <a:r>
              <a:rPr sz="900" spc="304" dirty="0">
                <a:solidFill>
                  <a:srgbClr val="000000"/>
                </a:solidFill>
                <a:latin typeface="Arial"/>
                <a:cs typeface="Arial"/>
              </a:rPr>
              <a:t> </a:t>
            </a:r>
            <a:r>
              <a:rPr sz="900" dirty="0">
                <a:solidFill>
                  <a:srgbClr val="000000"/>
                </a:solidFill>
                <a:latin typeface="Arial"/>
                <a:cs typeface="Arial"/>
              </a:rPr>
              <a:t>deve</a:t>
            </a:r>
            <a:r>
              <a:rPr sz="900" spc="303" dirty="0">
                <a:solidFill>
                  <a:srgbClr val="000000"/>
                </a:solidFill>
                <a:latin typeface="Arial"/>
                <a:cs typeface="Arial"/>
              </a:rPr>
              <a:t> </a:t>
            </a:r>
            <a:r>
              <a:rPr sz="900" dirty="0">
                <a:solidFill>
                  <a:srgbClr val="000000"/>
                </a:solidFill>
                <a:latin typeface="Arial"/>
                <a:cs typeface="Arial"/>
              </a:rPr>
              <a:t>ser</a:t>
            </a:r>
            <a:r>
              <a:rPr sz="900" spc="331"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14,5±0,3 V com uma</a:t>
            </a:r>
            <a:r>
              <a:rPr sz="900" spc="-13" dirty="0">
                <a:solidFill>
                  <a:srgbClr val="000000"/>
                </a:solidFill>
                <a:latin typeface="Arial"/>
                <a:cs typeface="Arial"/>
              </a:rPr>
              <a:t> </a:t>
            </a:r>
            <a:r>
              <a:rPr sz="900" dirty="0">
                <a:solidFill>
                  <a:srgbClr val="000000"/>
                </a:solidFill>
                <a:latin typeface="Arial"/>
                <a:cs typeface="Arial"/>
              </a:rPr>
              <a:t>corrente</a:t>
            </a:r>
            <a:r>
              <a:rPr sz="900" spc="-17" dirty="0">
                <a:solidFill>
                  <a:srgbClr val="000000"/>
                </a:solidFill>
                <a:latin typeface="Arial"/>
                <a:cs typeface="Arial"/>
              </a:rPr>
              <a:t> </a:t>
            </a:r>
            <a:r>
              <a:rPr sz="900" dirty="0">
                <a:solidFill>
                  <a:srgbClr val="000000"/>
                </a:solidFill>
                <a:latin typeface="Arial"/>
                <a:cs typeface="Arial"/>
              </a:rPr>
              <a:t>não</a:t>
            </a:r>
            <a:r>
              <a:rPr sz="900" spc="-13" dirty="0">
                <a:solidFill>
                  <a:srgbClr val="000000"/>
                </a:solidFill>
                <a:latin typeface="Arial"/>
                <a:cs typeface="Arial"/>
              </a:rPr>
              <a:t> </a:t>
            </a:r>
            <a:r>
              <a:rPr sz="900" dirty="0">
                <a:solidFill>
                  <a:srgbClr val="000000"/>
                </a:solidFill>
                <a:latin typeface="Arial"/>
                <a:cs typeface="Arial"/>
              </a:rPr>
              <a:t>superior a 1A.</a:t>
            </a:r>
          </a:p>
        </p:txBody>
      </p:sp>
      <p:sp>
        <p:nvSpPr>
          <p:cNvPr id="11" name="object 11"/>
          <p:cNvSpPr txBox="1"/>
          <p:nvPr/>
        </p:nvSpPr>
        <p:spPr>
          <a:xfrm>
            <a:off x="541020" y="2089690"/>
            <a:ext cx="3207377"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Inspecione</a:t>
            </a:r>
            <a:r>
              <a:rPr sz="900" spc="120" dirty="0">
                <a:solidFill>
                  <a:srgbClr val="000000"/>
                </a:solidFill>
                <a:latin typeface="Arial"/>
                <a:cs typeface="Arial"/>
              </a:rPr>
              <a:t> </a:t>
            </a:r>
            <a:r>
              <a:rPr sz="900" dirty="0">
                <a:solidFill>
                  <a:srgbClr val="000000"/>
                </a:solidFill>
                <a:latin typeface="Arial"/>
                <a:cs typeface="Arial"/>
              </a:rPr>
              <a:t>diariamente</a:t>
            </a:r>
            <a:r>
              <a:rPr sz="900" spc="131" dirty="0">
                <a:solidFill>
                  <a:srgbClr val="000000"/>
                </a:solidFill>
                <a:latin typeface="Arial"/>
                <a:cs typeface="Arial"/>
              </a:rPr>
              <a:t> </a:t>
            </a:r>
            <a:r>
              <a:rPr sz="900" dirty="0">
                <a:solidFill>
                  <a:srgbClr val="000000"/>
                </a:solidFill>
                <a:latin typeface="Arial"/>
                <a:cs typeface="Arial"/>
              </a:rPr>
              <a:t>os</a:t>
            </a:r>
            <a:r>
              <a:rPr sz="900" spc="123" dirty="0">
                <a:solidFill>
                  <a:srgbClr val="000000"/>
                </a:solidFill>
                <a:latin typeface="Arial"/>
                <a:cs typeface="Arial"/>
              </a:rPr>
              <a:t> </a:t>
            </a:r>
            <a:r>
              <a:rPr sz="900" dirty="0">
                <a:solidFill>
                  <a:srgbClr val="000000"/>
                </a:solidFill>
                <a:latin typeface="Arial"/>
                <a:cs typeface="Arial"/>
              </a:rPr>
              <a:t>seguintes</a:t>
            </a:r>
            <a:r>
              <a:rPr sz="900" spc="114" dirty="0">
                <a:solidFill>
                  <a:srgbClr val="000000"/>
                </a:solidFill>
                <a:latin typeface="Arial"/>
                <a:cs typeface="Arial"/>
              </a:rPr>
              <a:t> </a:t>
            </a:r>
            <a:r>
              <a:rPr sz="900" dirty="0">
                <a:solidFill>
                  <a:srgbClr val="000000"/>
                </a:solidFill>
                <a:latin typeface="Arial"/>
                <a:cs typeface="Arial"/>
              </a:rPr>
              <a:t>pontos</a:t>
            </a:r>
            <a:r>
              <a:rPr sz="900" spc="114" dirty="0">
                <a:solidFill>
                  <a:srgbClr val="000000"/>
                </a:solidFill>
                <a:latin typeface="Arial"/>
                <a:cs typeface="Arial"/>
              </a:rPr>
              <a:t> </a:t>
            </a:r>
            <a:r>
              <a:rPr sz="900" dirty="0">
                <a:solidFill>
                  <a:srgbClr val="000000"/>
                </a:solidFill>
                <a:latin typeface="Arial"/>
                <a:cs typeface="Arial"/>
              </a:rPr>
              <a:t>de</a:t>
            </a:r>
            <a:r>
              <a:rPr sz="900" spc="110" dirty="0">
                <a:solidFill>
                  <a:srgbClr val="000000"/>
                </a:solidFill>
                <a:latin typeface="Arial"/>
                <a:cs typeface="Arial"/>
              </a:rPr>
              <a:t> </a:t>
            </a:r>
            <a:r>
              <a:rPr sz="900" dirty="0">
                <a:solidFill>
                  <a:srgbClr val="000000"/>
                </a:solidFill>
                <a:latin typeface="Arial"/>
                <a:cs typeface="Arial"/>
              </a:rPr>
              <a:t>verificação</a:t>
            </a:r>
          </a:p>
          <a:p>
            <a:pPr marL="0" marR="0">
              <a:lnSpc>
                <a:spcPts val="1005"/>
              </a:lnSpc>
              <a:spcBef>
                <a:spcPts val="194"/>
              </a:spcBef>
              <a:spcAft>
                <a:spcPts val="0"/>
              </a:spcAft>
            </a:pPr>
            <a:r>
              <a:rPr sz="900" dirty="0">
                <a:solidFill>
                  <a:srgbClr val="000000"/>
                </a:solidFill>
                <a:latin typeface="Arial"/>
                <a:cs typeface="Arial"/>
              </a:rPr>
              <a:t>diária:</a:t>
            </a:r>
          </a:p>
        </p:txBody>
      </p:sp>
      <p:sp>
        <p:nvSpPr>
          <p:cNvPr id="12" name="object 12"/>
          <p:cNvSpPr txBox="1"/>
          <p:nvPr/>
        </p:nvSpPr>
        <p:spPr>
          <a:xfrm>
            <a:off x="3964559" y="2184178"/>
            <a:ext cx="3209737"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32" dirty="0">
                <a:solidFill>
                  <a:srgbClr val="000000"/>
                </a:solidFill>
                <a:latin typeface="Arial"/>
                <a:cs typeface="Arial"/>
              </a:rPr>
              <a:t> </a:t>
            </a:r>
            <a:r>
              <a:rPr sz="900" dirty="0">
                <a:solidFill>
                  <a:srgbClr val="000000"/>
                </a:solidFill>
                <a:latin typeface="Arial"/>
                <a:cs typeface="Arial"/>
              </a:rPr>
              <a:t>tempo</a:t>
            </a:r>
            <a:r>
              <a:rPr sz="900" spc="41" dirty="0">
                <a:solidFill>
                  <a:srgbClr val="000000"/>
                </a:solidFill>
                <a:latin typeface="Arial"/>
                <a:cs typeface="Arial"/>
              </a:rPr>
              <a:t> </a:t>
            </a:r>
            <a:r>
              <a:rPr sz="900" dirty="0">
                <a:solidFill>
                  <a:srgbClr val="000000"/>
                </a:solidFill>
                <a:latin typeface="Arial"/>
                <a:cs typeface="Arial"/>
              </a:rPr>
              <a:t>de</a:t>
            </a:r>
            <a:r>
              <a:rPr sz="900" spc="48" dirty="0">
                <a:solidFill>
                  <a:srgbClr val="000000"/>
                </a:solidFill>
                <a:latin typeface="Arial"/>
                <a:cs typeface="Arial"/>
              </a:rPr>
              <a:t> </a:t>
            </a:r>
            <a:r>
              <a:rPr sz="900" dirty="0">
                <a:solidFill>
                  <a:srgbClr val="000000"/>
                </a:solidFill>
                <a:latin typeface="Arial"/>
                <a:cs typeface="Arial"/>
              </a:rPr>
              <a:t>carga</a:t>
            </a:r>
            <a:r>
              <a:rPr sz="900" spc="46" dirty="0">
                <a:solidFill>
                  <a:srgbClr val="000000"/>
                </a:solidFill>
                <a:latin typeface="Arial"/>
                <a:cs typeface="Arial"/>
              </a:rPr>
              <a:t> </a:t>
            </a:r>
            <a:r>
              <a:rPr sz="900" dirty="0">
                <a:solidFill>
                  <a:srgbClr val="000000"/>
                </a:solidFill>
                <a:latin typeface="Arial"/>
                <a:cs typeface="Arial"/>
              </a:rPr>
              <a:t>é</a:t>
            </a:r>
            <a:r>
              <a:rPr sz="900" spc="41" dirty="0">
                <a:solidFill>
                  <a:srgbClr val="000000"/>
                </a:solidFill>
                <a:latin typeface="Arial"/>
                <a:cs typeface="Arial"/>
              </a:rPr>
              <a:t> </a:t>
            </a:r>
            <a:r>
              <a:rPr sz="900" dirty="0">
                <a:solidFill>
                  <a:srgbClr val="000000"/>
                </a:solidFill>
                <a:latin typeface="Arial"/>
                <a:cs typeface="Arial"/>
              </a:rPr>
              <a:t>de</a:t>
            </a:r>
            <a:r>
              <a:rPr sz="900" spc="48" dirty="0">
                <a:solidFill>
                  <a:srgbClr val="000000"/>
                </a:solidFill>
                <a:latin typeface="Arial"/>
                <a:cs typeface="Arial"/>
              </a:rPr>
              <a:t> </a:t>
            </a:r>
            <a:r>
              <a:rPr sz="900" dirty="0">
                <a:solidFill>
                  <a:srgbClr val="000000"/>
                </a:solidFill>
                <a:latin typeface="Arial"/>
                <a:cs typeface="Arial"/>
              </a:rPr>
              <a:t>6</a:t>
            </a:r>
            <a:r>
              <a:rPr sz="900" spc="40" dirty="0">
                <a:solidFill>
                  <a:srgbClr val="000000"/>
                </a:solidFill>
                <a:latin typeface="Arial"/>
                <a:cs typeface="Arial"/>
              </a:rPr>
              <a:t> </a:t>
            </a: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8</a:t>
            </a:r>
            <a:r>
              <a:rPr sz="900" spc="35" dirty="0">
                <a:solidFill>
                  <a:srgbClr val="000000"/>
                </a:solidFill>
                <a:latin typeface="Arial"/>
                <a:cs typeface="Arial"/>
              </a:rPr>
              <a:t> </a:t>
            </a:r>
            <a:r>
              <a:rPr sz="900" dirty="0">
                <a:solidFill>
                  <a:srgbClr val="000000"/>
                </a:solidFill>
                <a:latin typeface="Arial"/>
                <a:cs typeface="Arial"/>
              </a:rPr>
              <a:t>horas.</a:t>
            </a:r>
            <a:r>
              <a:rPr sz="900" spc="36" dirty="0">
                <a:solidFill>
                  <a:srgbClr val="000000"/>
                </a:solidFill>
                <a:latin typeface="Arial"/>
                <a:cs typeface="Arial"/>
              </a:rPr>
              <a:t> </a:t>
            </a:r>
            <a:r>
              <a:rPr sz="900" dirty="0">
                <a:solidFill>
                  <a:srgbClr val="000000"/>
                </a:solidFill>
                <a:latin typeface="Arial"/>
                <a:cs typeface="Arial"/>
              </a:rPr>
              <a:t>Evite</a:t>
            </a:r>
            <a:r>
              <a:rPr sz="900" spc="43" dirty="0">
                <a:solidFill>
                  <a:srgbClr val="000000"/>
                </a:solidFill>
                <a:latin typeface="Arial"/>
                <a:cs typeface="Arial"/>
              </a:rPr>
              <a:t> </a:t>
            </a:r>
            <a:r>
              <a:rPr sz="900" dirty="0">
                <a:solidFill>
                  <a:srgbClr val="000000"/>
                </a:solidFill>
                <a:latin typeface="Arial"/>
                <a:cs typeface="Arial"/>
              </a:rPr>
              <a:t>uma</a:t>
            </a:r>
            <a:r>
              <a:rPr sz="900" spc="37" dirty="0">
                <a:solidFill>
                  <a:srgbClr val="000000"/>
                </a:solidFill>
                <a:latin typeface="Arial"/>
                <a:cs typeface="Arial"/>
              </a:rPr>
              <a:t> </a:t>
            </a:r>
            <a:r>
              <a:rPr sz="900" dirty="0">
                <a:solidFill>
                  <a:srgbClr val="000000"/>
                </a:solidFill>
                <a:latin typeface="Arial"/>
                <a:cs typeface="Arial"/>
              </a:rPr>
              <a:t>corrente</a:t>
            </a:r>
            <a:r>
              <a:rPr sz="900" spc="35"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carga</a:t>
            </a:r>
            <a:r>
              <a:rPr sz="900" spc="-11" dirty="0">
                <a:solidFill>
                  <a:srgbClr val="000000"/>
                </a:solidFill>
                <a:latin typeface="Arial"/>
                <a:cs typeface="Arial"/>
              </a:rPr>
              <a:t> </a:t>
            </a:r>
            <a:r>
              <a:rPr sz="900" dirty="0">
                <a:solidFill>
                  <a:srgbClr val="000000"/>
                </a:solidFill>
                <a:latin typeface="Arial"/>
                <a:cs typeface="Arial"/>
              </a:rPr>
              <a:t>superior ao</a:t>
            </a:r>
            <a:r>
              <a:rPr sz="900" spc="-10" dirty="0">
                <a:solidFill>
                  <a:srgbClr val="000000"/>
                </a:solidFill>
                <a:latin typeface="Arial"/>
                <a:cs typeface="Arial"/>
              </a:rPr>
              <a:t> </a:t>
            </a:r>
            <a:r>
              <a:rPr sz="900" dirty="0">
                <a:solidFill>
                  <a:srgbClr val="000000"/>
                </a:solidFill>
                <a:latin typeface="Arial"/>
                <a:cs typeface="Arial"/>
              </a:rPr>
              <a:t>limite máximo.</a:t>
            </a:r>
          </a:p>
        </p:txBody>
      </p:sp>
      <p:sp>
        <p:nvSpPr>
          <p:cNvPr id="13" name="object 13"/>
          <p:cNvSpPr txBox="1"/>
          <p:nvPr/>
        </p:nvSpPr>
        <p:spPr>
          <a:xfrm>
            <a:off x="541020" y="2470944"/>
            <a:ext cx="1551438"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a:solidFill>
                  <a:srgbClr val="000000"/>
                </a:solidFill>
                <a:latin typeface="Arial"/>
                <a:cs typeface="Arial"/>
              </a:rPr>
              <a:t>Eixo</a:t>
            </a:r>
            <a:r>
              <a:rPr sz="900" spc="-11">
                <a:solidFill>
                  <a:srgbClr val="000000"/>
                </a:solidFill>
                <a:latin typeface="Arial"/>
                <a:cs typeface="Arial"/>
              </a:rPr>
              <a:t> </a:t>
            </a:r>
            <a:r>
              <a:rPr sz="900">
                <a:solidFill>
                  <a:srgbClr val="000000"/>
                </a:solidFill>
                <a:latin typeface="Arial"/>
                <a:cs typeface="Arial"/>
              </a:rPr>
              <a:t>da</a:t>
            </a:r>
            <a:r>
              <a:rPr lang="pt-BR" sz="900">
                <a:solidFill>
                  <a:srgbClr val="000000"/>
                </a:solidFill>
                <a:latin typeface="Arial"/>
                <a:cs typeface="Arial"/>
              </a:rPr>
              <a:t>s</a:t>
            </a:r>
            <a:r>
              <a:rPr sz="900" spc="-12">
                <a:solidFill>
                  <a:srgbClr val="000000"/>
                </a:solidFill>
                <a:latin typeface="Arial"/>
                <a:cs typeface="Arial"/>
              </a:rPr>
              <a:t> </a:t>
            </a:r>
            <a:r>
              <a:rPr sz="900">
                <a:solidFill>
                  <a:srgbClr val="000000"/>
                </a:solidFill>
                <a:latin typeface="Arial"/>
                <a:cs typeface="Arial"/>
              </a:rPr>
              <a:t>manete</a:t>
            </a:r>
            <a:r>
              <a:rPr lang="pt-BR" sz="900">
                <a:solidFill>
                  <a:srgbClr val="000000"/>
                </a:solidFill>
                <a:latin typeface="Arial"/>
                <a:cs typeface="Arial"/>
              </a:rPr>
              <a:t>s</a:t>
            </a:r>
            <a:r>
              <a:rPr sz="900">
                <a:solidFill>
                  <a:srgbClr val="000000"/>
                </a:solidFill>
                <a:latin typeface="Arial"/>
                <a:cs typeface="Arial"/>
              </a:rPr>
              <a:t> de </a:t>
            </a:r>
            <a:r>
              <a:rPr lang="pt-BR" sz="900">
                <a:solidFill>
                  <a:srgbClr val="000000"/>
                </a:solidFill>
                <a:latin typeface="Arial"/>
                <a:cs typeface="Arial"/>
              </a:rPr>
              <a:t>freios</a:t>
            </a:r>
            <a:r>
              <a:rPr sz="900">
                <a:solidFill>
                  <a:srgbClr val="000000"/>
                </a:solidFill>
                <a:latin typeface="Arial"/>
                <a:cs typeface="Arial"/>
              </a:rPr>
              <a:t>.</a:t>
            </a:r>
            <a:endParaRPr sz="900" dirty="0">
              <a:solidFill>
                <a:srgbClr val="000000"/>
              </a:solidFill>
              <a:latin typeface="Arial"/>
              <a:cs typeface="Arial"/>
            </a:endParaRPr>
          </a:p>
        </p:txBody>
      </p:sp>
      <p:sp>
        <p:nvSpPr>
          <p:cNvPr id="14" name="object 14"/>
          <p:cNvSpPr txBox="1"/>
          <p:nvPr/>
        </p:nvSpPr>
        <p:spPr>
          <a:xfrm>
            <a:off x="3964559" y="2565432"/>
            <a:ext cx="2682627"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 sobrecarga</a:t>
            </a:r>
            <a:r>
              <a:rPr sz="900" spc="11" dirty="0">
                <a:solidFill>
                  <a:srgbClr val="000000"/>
                </a:solidFill>
                <a:latin typeface="Arial"/>
                <a:cs typeface="Arial"/>
              </a:rPr>
              <a:t> </a:t>
            </a:r>
            <a:r>
              <a:rPr sz="900" dirty="0">
                <a:solidFill>
                  <a:srgbClr val="000000"/>
                </a:solidFill>
                <a:latin typeface="Arial"/>
                <a:cs typeface="Arial"/>
              </a:rPr>
              <a:t>pode encurtar</a:t>
            </a:r>
            <a:r>
              <a:rPr sz="900" spc="-11" dirty="0">
                <a:solidFill>
                  <a:srgbClr val="000000"/>
                </a:solidFill>
                <a:latin typeface="Arial"/>
                <a:cs typeface="Arial"/>
              </a:rPr>
              <a:t> </a:t>
            </a:r>
            <a:r>
              <a:rPr sz="900" dirty="0">
                <a:solidFill>
                  <a:srgbClr val="000000"/>
                </a:solidFill>
                <a:latin typeface="Arial"/>
                <a:cs typeface="Arial"/>
              </a:rPr>
              <a:t>a vida útil </a:t>
            </a:r>
            <a:r>
              <a:rPr sz="900">
                <a:solidFill>
                  <a:srgbClr val="000000"/>
                </a:solidFill>
                <a:latin typeface="Arial"/>
                <a:cs typeface="Arial"/>
              </a:rPr>
              <a:t>da </a:t>
            </a:r>
            <a:r>
              <a:rPr lang="pt-BR" sz="900">
                <a:solidFill>
                  <a:srgbClr val="000000"/>
                </a:solidFill>
                <a:latin typeface="Arial"/>
                <a:cs typeface="Arial"/>
              </a:rPr>
              <a:t>bateria</a:t>
            </a:r>
            <a:r>
              <a:rPr sz="900">
                <a:solidFill>
                  <a:srgbClr val="000000"/>
                </a:solidFill>
                <a:latin typeface="Arial"/>
                <a:cs typeface="Arial"/>
              </a:rPr>
              <a:t>.</a:t>
            </a:r>
            <a:endParaRPr sz="900" dirty="0">
              <a:solidFill>
                <a:srgbClr val="000000"/>
              </a:solidFill>
              <a:latin typeface="Arial"/>
              <a:cs typeface="Arial"/>
            </a:endParaRPr>
          </a:p>
        </p:txBody>
      </p:sp>
      <p:sp>
        <p:nvSpPr>
          <p:cNvPr id="15" name="object 15"/>
          <p:cNvSpPr txBox="1"/>
          <p:nvPr/>
        </p:nvSpPr>
        <p:spPr>
          <a:xfrm>
            <a:off x="541020" y="2699544"/>
            <a:ext cx="283502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Eixo</a:t>
            </a:r>
            <a:r>
              <a:rPr sz="900" spc="-11" dirty="0">
                <a:solidFill>
                  <a:srgbClr val="000000"/>
                </a:solidFill>
                <a:latin typeface="Arial"/>
                <a:cs typeface="Arial"/>
              </a:rPr>
              <a:t> </a:t>
            </a:r>
            <a:r>
              <a:rPr sz="900" dirty="0">
                <a:solidFill>
                  <a:srgbClr val="000000"/>
                </a:solidFill>
                <a:latin typeface="Arial"/>
                <a:cs typeface="Arial"/>
              </a:rPr>
              <a:t>do</a:t>
            </a:r>
            <a:r>
              <a:rPr sz="900" spc="-12" dirty="0">
                <a:solidFill>
                  <a:srgbClr val="000000"/>
                </a:solidFill>
                <a:latin typeface="Arial"/>
                <a:cs typeface="Arial"/>
              </a:rPr>
              <a:t> </a:t>
            </a:r>
            <a:r>
              <a:rPr sz="900" dirty="0">
                <a:solidFill>
                  <a:srgbClr val="000000"/>
                </a:solidFill>
                <a:latin typeface="Arial"/>
                <a:cs typeface="Arial"/>
              </a:rPr>
              <a:t>descanso lateral e fixação para</a:t>
            </a:r>
            <a:r>
              <a:rPr sz="900" spc="-10" dirty="0">
                <a:solidFill>
                  <a:srgbClr val="000000"/>
                </a:solidFill>
                <a:latin typeface="Arial"/>
                <a:cs typeface="Arial"/>
              </a:rPr>
              <a:t> </a:t>
            </a:r>
            <a:r>
              <a:rPr sz="900" dirty="0">
                <a:solidFill>
                  <a:srgbClr val="000000"/>
                </a:solidFill>
                <a:latin typeface="Arial"/>
                <a:cs typeface="Arial"/>
              </a:rPr>
              <a:t>a sua mola.</a:t>
            </a:r>
          </a:p>
        </p:txBody>
      </p:sp>
      <p:sp>
        <p:nvSpPr>
          <p:cNvPr id="16" name="object 16"/>
          <p:cNvSpPr txBox="1"/>
          <p:nvPr/>
        </p:nvSpPr>
        <p:spPr>
          <a:xfrm>
            <a:off x="3964559" y="2794032"/>
            <a:ext cx="320821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·Desligue</a:t>
            </a:r>
            <a:r>
              <a:rPr sz="900" spc="234" dirty="0">
                <a:solidFill>
                  <a:srgbClr val="000000"/>
                </a:solidFill>
                <a:latin typeface="Arial"/>
                <a:cs typeface="Arial"/>
              </a:rPr>
              <a:t> </a:t>
            </a:r>
            <a:r>
              <a:rPr sz="900" dirty="0">
                <a:solidFill>
                  <a:srgbClr val="000000"/>
                </a:solidFill>
                <a:latin typeface="Arial"/>
                <a:cs typeface="Arial"/>
              </a:rPr>
              <a:t>o</a:t>
            </a:r>
            <a:r>
              <a:rPr sz="900" spc="233" dirty="0">
                <a:solidFill>
                  <a:srgbClr val="000000"/>
                </a:solidFill>
                <a:latin typeface="Arial"/>
                <a:cs typeface="Arial"/>
              </a:rPr>
              <a:t> </a:t>
            </a:r>
            <a:r>
              <a:rPr sz="900" dirty="0">
                <a:solidFill>
                  <a:srgbClr val="000000"/>
                </a:solidFill>
                <a:latin typeface="Arial"/>
                <a:cs typeface="Arial"/>
              </a:rPr>
              <a:t>circuito</a:t>
            </a:r>
            <a:r>
              <a:rPr sz="900" spc="244" dirty="0">
                <a:solidFill>
                  <a:srgbClr val="000000"/>
                </a:solidFill>
                <a:latin typeface="Arial"/>
                <a:cs typeface="Arial"/>
              </a:rPr>
              <a:t> </a:t>
            </a:r>
            <a:r>
              <a:rPr sz="900" dirty="0">
                <a:solidFill>
                  <a:srgbClr val="000000"/>
                </a:solidFill>
                <a:latin typeface="Arial"/>
                <a:cs typeface="Arial"/>
              </a:rPr>
              <a:t>de</a:t>
            </a:r>
            <a:r>
              <a:rPr sz="900" spc="231" dirty="0">
                <a:solidFill>
                  <a:srgbClr val="000000"/>
                </a:solidFill>
                <a:latin typeface="Arial"/>
                <a:cs typeface="Arial"/>
              </a:rPr>
              <a:t> </a:t>
            </a:r>
            <a:r>
              <a:rPr sz="900" dirty="0">
                <a:solidFill>
                  <a:srgbClr val="000000"/>
                </a:solidFill>
                <a:latin typeface="Arial"/>
                <a:cs typeface="Arial"/>
              </a:rPr>
              <a:t>alimentação</a:t>
            </a:r>
            <a:r>
              <a:rPr sz="900" spc="244" dirty="0">
                <a:solidFill>
                  <a:srgbClr val="000000"/>
                </a:solidFill>
                <a:latin typeface="Arial"/>
                <a:cs typeface="Arial"/>
              </a:rPr>
              <a:t> </a:t>
            </a:r>
            <a:r>
              <a:rPr sz="900" dirty="0">
                <a:solidFill>
                  <a:srgbClr val="000000"/>
                </a:solidFill>
                <a:latin typeface="Arial"/>
                <a:cs typeface="Arial"/>
              </a:rPr>
              <a:t>da</a:t>
            </a:r>
            <a:r>
              <a:rPr sz="900" spc="240" dirty="0">
                <a:solidFill>
                  <a:srgbClr val="000000"/>
                </a:solidFill>
                <a:latin typeface="Arial"/>
                <a:cs typeface="Arial"/>
              </a:rPr>
              <a:t> </a:t>
            </a:r>
            <a:r>
              <a:rPr sz="900" dirty="0">
                <a:solidFill>
                  <a:srgbClr val="000000"/>
                </a:solidFill>
                <a:latin typeface="Arial"/>
                <a:cs typeface="Arial"/>
              </a:rPr>
              <a:t>scooter</a:t>
            </a:r>
            <a:r>
              <a:rPr sz="900" spc="228" dirty="0">
                <a:solidFill>
                  <a:srgbClr val="000000"/>
                </a:solidFill>
                <a:latin typeface="Arial"/>
                <a:cs typeface="Arial"/>
              </a:rPr>
              <a:t> </a:t>
            </a:r>
            <a:r>
              <a:rPr sz="900" dirty="0">
                <a:solidFill>
                  <a:srgbClr val="000000"/>
                </a:solidFill>
                <a:latin typeface="Arial"/>
                <a:cs typeface="Arial"/>
              </a:rPr>
              <a:t>antes</a:t>
            </a:r>
            <a:r>
              <a:rPr sz="900" spc="233"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carregar a bateria.</a:t>
            </a:r>
          </a:p>
        </p:txBody>
      </p:sp>
      <p:sp>
        <p:nvSpPr>
          <p:cNvPr id="17" name="object 17"/>
          <p:cNvSpPr txBox="1"/>
          <p:nvPr/>
        </p:nvSpPr>
        <p:spPr>
          <a:xfrm>
            <a:off x="541020" y="2933277"/>
            <a:ext cx="180408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Manutenção da bateria</a:t>
            </a:r>
          </a:p>
        </p:txBody>
      </p:sp>
      <p:sp>
        <p:nvSpPr>
          <p:cNvPr id="18" name="object 18"/>
          <p:cNvSpPr txBox="1"/>
          <p:nvPr/>
        </p:nvSpPr>
        <p:spPr>
          <a:xfrm>
            <a:off x="3964559" y="3175032"/>
            <a:ext cx="3205741" cy="4709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·Verifique</a:t>
            </a:r>
            <a:r>
              <a:rPr sz="900" spc="111" dirty="0">
                <a:solidFill>
                  <a:srgbClr val="000000"/>
                </a:solidFill>
                <a:latin typeface="Arial"/>
                <a:cs typeface="Arial"/>
              </a:rPr>
              <a:t> </a:t>
            </a:r>
            <a:r>
              <a:rPr sz="900" dirty="0">
                <a:solidFill>
                  <a:srgbClr val="000000"/>
                </a:solidFill>
                <a:latin typeface="Arial"/>
                <a:cs typeface="Arial"/>
              </a:rPr>
              <a:t>a</a:t>
            </a:r>
            <a:r>
              <a:rPr sz="900" spc="123" dirty="0">
                <a:solidFill>
                  <a:srgbClr val="000000"/>
                </a:solidFill>
                <a:latin typeface="Arial"/>
                <a:cs typeface="Arial"/>
              </a:rPr>
              <a:t> </a:t>
            </a:r>
            <a:r>
              <a:rPr sz="900" dirty="0">
                <a:solidFill>
                  <a:srgbClr val="000000"/>
                </a:solidFill>
                <a:latin typeface="Arial"/>
                <a:cs typeface="Arial"/>
              </a:rPr>
              <a:t>limpeza</a:t>
            </a:r>
            <a:r>
              <a:rPr sz="900" spc="125" dirty="0">
                <a:solidFill>
                  <a:srgbClr val="000000"/>
                </a:solidFill>
                <a:latin typeface="Arial"/>
                <a:cs typeface="Arial"/>
              </a:rPr>
              <a:t> </a:t>
            </a:r>
            <a:r>
              <a:rPr sz="900" dirty="0">
                <a:solidFill>
                  <a:srgbClr val="000000"/>
                </a:solidFill>
                <a:latin typeface="Arial"/>
                <a:cs typeface="Arial"/>
              </a:rPr>
              <a:t>dos</a:t>
            </a:r>
            <a:r>
              <a:rPr sz="900" spc="116" dirty="0">
                <a:solidFill>
                  <a:srgbClr val="000000"/>
                </a:solidFill>
                <a:latin typeface="Arial"/>
                <a:cs typeface="Arial"/>
              </a:rPr>
              <a:t> </a:t>
            </a:r>
            <a:r>
              <a:rPr sz="900" dirty="0">
                <a:solidFill>
                  <a:srgbClr val="000000"/>
                </a:solidFill>
                <a:latin typeface="Arial"/>
                <a:cs typeface="Arial"/>
              </a:rPr>
              <a:t>terminais</a:t>
            </a:r>
            <a:r>
              <a:rPr sz="900" spc="128" dirty="0">
                <a:solidFill>
                  <a:srgbClr val="000000"/>
                </a:solidFill>
                <a:latin typeface="Arial"/>
                <a:cs typeface="Arial"/>
              </a:rPr>
              <a:t> </a:t>
            </a:r>
            <a:r>
              <a:rPr sz="900" dirty="0">
                <a:solidFill>
                  <a:srgbClr val="000000"/>
                </a:solidFill>
                <a:latin typeface="Arial"/>
                <a:cs typeface="Arial"/>
              </a:rPr>
              <a:t>e</a:t>
            </a:r>
            <a:r>
              <a:rPr sz="900" spc="113" dirty="0">
                <a:solidFill>
                  <a:srgbClr val="000000"/>
                </a:solidFill>
                <a:latin typeface="Arial"/>
                <a:cs typeface="Arial"/>
              </a:rPr>
              <a:t> </a:t>
            </a:r>
            <a:r>
              <a:rPr sz="900" dirty="0">
                <a:solidFill>
                  <a:srgbClr val="000000"/>
                </a:solidFill>
                <a:latin typeface="Arial"/>
                <a:cs typeface="Arial"/>
              </a:rPr>
              <a:t>as</a:t>
            </a:r>
            <a:r>
              <a:rPr sz="900" spc="134" dirty="0">
                <a:solidFill>
                  <a:srgbClr val="000000"/>
                </a:solidFill>
                <a:latin typeface="Arial"/>
                <a:cs typeface="Arial"/>
              </a:rPr>
              <a:t> </a:t>
            </a:r>
            <a:r>
              <a:rPr sz="900" dirty="0">
                <a:solidFill>
                  <a:srgbClr val="000000"/>
                </a:solidFill>
                <a:latin typeface="Arial"/>
                <a:cs typeface="Arial"/>
              </a:rPr>
              <a:t>uniões</a:t>
            </a:r>
            <a:r>
              <a:rPr sz="900" spc="116" dirty="0">
                <a:solidFill>
                  <a:srgbClr val="000000"/>
                </a:solidFill>
                <a:latin typeface="Arial"/>
                <a:cs typeface="Arial"/>
              </a:rPr>
              <a:t> </a:t>
            </a:r>
            <a:r>
              <a:rPr sz="900" dirty="0">
                <a:solidFill>
                  <a:srgbClr val="000000"/>
                </a:solidFill>
                <a:latin typeface="Arial"/>
                <a:cs typeface="Arial"/>
              </a:rPr>
              <a:t>dos</a:t>
            </a:r>
            <a:r>
              <a:rPr sz="900" spc="112" dirty="0">
                <a:solidFill>
                  <a:srgbClr val="000000"/>
                </a:solidFill>
                <a:latin typeface="Arial"/>
                <a:cs typeface="Arial"/>
              </a:rPr>
              <a:t> </a:t>
            </a:r>
            <a:r>
              <a:rPr sz="900" dirty="0">
                <a:solidFill>
                  <a:srgbClr val="000000"/>
                </a:solidFill>
                <a:latin typeface="Arial"/>
                <a:cs typeface="Arial"/>
              </a:rPr>
              <a:t>cabos.</a:t>
            </a:r>
          </a:p>
          <a:p>
            <a:pPr marL="0" marR="0">
              <a:lnSpc>
                <a:spcPts val="1005"/>
              </a:lnSpc>
              <a:spcBef>
                <a:spcPts val="194"/>
              </a:spcBef>
              <a:spcAft>
                <a:spcPts val="0"/>
              </a:spcAft>
            </a:pPr>
            <a:r>
              <a:rPr sz="900" dirty="0">
                <a:solidFill>
                  <a:srgbClr val="000000"/>
                </a:solidFill>
                <a:latin typeface="Arial"/>
                <a:cs typeface="Arial"/>
              </a:rPr>
              <a:t>No</a:t>
            </a:r>
            <a:r>
              <a:rPr sz="900" spc="339" dirty="0">
                <a:solidFill>
                  <a:srgbClr val="000000"/>
                </a:solidFill>
                <a:latin typeface="Arial"/>
                <a:cs typeface="Arial"/>
              </a:rPr>
              <a:t> </a:t>
            </a:r>
            <a:r>
              <a:rPr sz="900" dirty="0">
                <a:solidFill>
                  <a:srgbClr val="000000"/>
                </a:solidFill>
                <a:latin typeface="Arial"/>
                <a:cs typeface="Arial"/>
              </a:rPr>
              <a:t>caso</a:t>
            </a:r>
            <a:r>
              <a:rPr sz="900" spc="339" dirty="0">
                <a:solidFill>
                  <a:srgbClr val="000000"/>
                </a:solidFill>
                <a:latin typeface="Arial"/>
                <a:cs typeface="Arial"/>
              </a:rPr>
              <a:t> </a:t>
            </a:r>
            <a:r>
              <a:rPr sz="900" dirty="0">
                <a:solidFill>
                  <a:srgbClr val="000000"/>
                </a:solidFill>
                <a:latin typeface="Arial"/>
                <a:cs typeface="Arial"/>
              </a:rPr>
              <a:t>de</a:t>
            </a:r>
            <a:r>
              <a:rPr sz="900" spc="325" dirty="0">
                <a:solidFill>
                  <a:srgbClr val="000000"/>
                </a:solidFill>
                <a:latin typeface="Arial"/>
                <a:cs typeface="Arial"/>
              </a:rPr>
              <a:t> </a:t>
            </a:r>
            <a:r>
              <a:rPr sz="900" dirty="0">
                <a:solidFill>
                  <a:srgbClr val="000000"/>
                </a:solidFill>
                <a:latin typeface="Arial"/>
                <a:cs typeface="Arial"/>
              </a:rPr>
              <a:t>já</a:t>
            </a:r>
            <a:r>
              <a:rPr sz="900" spc="336" dirty="0">
                <a:solidFill>
                  <a:srgbClr val="000000"/>
                </a:solidFill>
                <a:latin typeface="Arial"/>
                <a:cs typeface="Arial"/>
              </a:rPr>
              <a:t> </a:t>
            </a:r>
            <a:r>
              <a:rPr sz="900" dirty="0">
                <a:solidFill>
                  <a:srgbClr val="000000"/>
                </a:solidFill>
                <a:latin typeface="Arial"/>
                <a:cs typeface="Arial"/>
              </a:rPr>
              <a:t>se</a:t>
            </a:r>
            <a:r>
              <a:rPr sz="900" spc="346" dirty="0">
                <a:solidFill>
                  <a:srgbClr val="000000"/>
                </a:solidFill>
                <a:latin typeface="Arial"/>
                <a:cs typeface="Arial"/>
              </a:rPr>
              <a:t> </a:t>
            </a:r>
            <a:r>
              <a:rPr sz="900" dirty="0">
                <a:solidFill>
                  <a:srgbClr val="000000"/>
                </a:solidFill>
                <a:latin typeface="Arial"/>
                <a:cs typeface="Arial"/>
              </a:rPr>
              <a:t>encontrarem</a:t>
            </a:r>
            <a:r>
              <a:rPr sz="900" spc="343" dirty="0">
                <a:solidFill>
                  <a:srgbClr val="000000"/>
                </a:solidFill>
                <a:latin typeface="Arial"/>
                <a:cs typeface="Arial"/>
              </a:rPr>
              <a:t> </a:t>
            </a:r>
            <a:r>
              <a:rPr sz="900" dirty="0">
                <a:solidFill>
                  <a:srgbClr val="000000"/>
                </a:solidFill>
                <a:latin typeface="Arial"/>
                <a:cs typeface="Arial"/>
              </a:rPr>
              <a:t>corroídos</a:t>
            </a:r>
            <a:r>
              <a:rPr sz="900" spc="343" dirty="0">
                <a:solidFill>
                  <a:srgbClr val="000000"/>
                </a:solidFill>
                <a:latin typeface="Arial"/>
                <a:cs typeface="Arial"/>
              </a:rPr>
              <a:t> </a:t>
            </a:r>
            <a:r>
              <a:rPr sz="900" dirty="0">
                <a:solidFill>
                  <a:srgbClr val="000000"/>
                </a:solidFill>
                <a:latin typeface="Arial"/>
                <a:cs typeface="Arial"/>
              </a:rPr>
              <a:t>ou</a:t>
            </a:r>
            <a:r>
              <a:rPr sz="900" spc="348" dirty="0">
                <a:solidFill>
                  <a:srgbClr val="000000"/>
                </a:solidFill>
                <a:latin typeface="Arial"/>
                <a:cs typeface="Arial"/>
              </a:rPr>
              <a:t> </a:t>
            </a:r>
            <a:r>
              <a:rPr sz="900" dirty="0">
                <a:solidFill>
                  <a:srgbClr val="000000"/>
                </a:solidFill>
                <a:latin typeface="Arial"/>
                <a:cs typeface="Arial"/>
              </a:rPr>
              <a:t>oxidados,</a:t>
            </a:r>
          </a:p>
          <a:p>
            <a:pPr marL="0" marR="0">
              <a:lnSpc>
                <a:spcPts val="1005"/>
              </a:lnSpc>
              <a:spcBef>
                <a:spcPts val="197"/>
              </a:spcBef>
              <a:spcAft>
                <a:spcPts val="0"/>
              </a:spcAft>
            </a:pPr>
            <a:r>
              <a:rPr sz="900" dirty="0">
                <a:solidFill>
                  <a:srgbClr val="000000"/>
                </a:solidFill>
                <a:latin typeface="Arial"/>
                <a:cs typeface="Arial"/>
              </a:rPr>
              <a:t>limpe-os.</a:t>
            </a:r>
          </a:p>
        </p:txBody>
      </p:sp>
      <p:sp>
        <p:nvSpPr>
          <p:cNvPr id="19" name="object 19"/>
          <p:cNvSpPr txBox="1"/>
          <p:nvPr/>
        </p:nvSpPr>
        <p:spPr>
          <a:xfrm>
            <a:off x="541020" y="3214656"/>
            <a:ext cx="22863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p>
        </p:txBody>
      </p:sp>
      <p:sp>
        <p:nvSpPr>
          <p:cNvPr id="20" name="object 20"/>
          <p:cNvSpPr txBox="1"/>
          <p:nvPr/>
        </p:nvSpPr>
        <p:spPr>
          <a:xfrm>
            <a:off x="731443" y="3214656"/>
            <a:ext cx="138228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bateria</a:t>
            </a:r>
            <a:r>
              <a:rPr sz="900" spc="641" dirty="0">
                <a:solidFill>
                  <a:srgbClr val="000000"/>
                </a:solidFill>
                <a:latin typeface="Arial"/>
                <a:cs typeface="Arial"/>
              </a:rPr>
              <a:t> </a:t>
            </a:r>
            <a:r>
              <a:rPr sz="900" dirty="0">
                <a:solidFill>
                  <a:srgbClr val="000000"/>
                </a:solidFill>
                <a:latin typeface="Arial"/>
                <a:cs typeface="Arial"/>
              </a:rPr>
              <a:t>deste</a:t>
            </a:r>
            <a:r>
              <a:rPr sz="900" spc="643" dirty="0">
                <a:solidFill>
                  <a:srgbClr val="000000"/>
                </a:solidFill>
                <a:latin typeface="Arial"/>
                <a:cs typeface="Arial"/>
              </a:rPr>
              <a:t> </a:t>
            </a:r>
            <a:r>
              <a:rPr sz="900" dirty="0">
                <a:solidFill>
                  <a:srgbClr val="000000"/>
                </a:solidFill>
                <a:latin typeface="Arial"/>
                <a:cs typeface="Arial"/>
              </a:rPr>
              <a:t>modelo</a:t>
            </a:r>
          </a:p>
        </p:txBody>
      </p:sp>
      <p:sp>
        <p:nvSpPr>
          <p:cNvPr id="21" name="object 21"/>
          <p:cNvSpPr txBox="1"/>
          <p:nvPr/>
        </p:nvSpPr>
        <p:spPr>
          <a:xfrm>
            <a:off x="2074354" y="3214656"/>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é</a:t>
            </a:r>
          </a:p>
        </p:txBody>
      </p:sp>
      <p:sp>
        <p:nvSpPr>
          <p:cNvPr id="22" name="object 22"/>
          <p:cNvSpPr txBox="1"/>
          <p:nvPr/>
        </p:nvSpPr>
        <p:spPr>
          <a:xfrm>
            <a:off x="2252434" y="3214656"/>
            <a:ext cx="149521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completamente</a:t>
            </a:r>
            <a:r>
              <a:rPr sz="900" spc="643" dirty="0">
                <a:solidFill>
                  <a:srgbClr val="000000"/>
                </a:solidFill>
                <a:latin typeface="Arial"/>
                <a:cs typeface="Arial"/>
              </a:rPr>
              <a:t> </a:t>
            </a:r>
            <a:r>
              <a:rPr sz="900" dirty="0">
                <a:solidFill>
                  <a:srgbClr val="000000"/>
                </a:solidFill>
                <a:latin typeface="Arial"/>
                <a:cs typeface="Arial"/>
              </a:rPr>
              <a:t>livre</a:t>
            </a:r>
            <a:r>
              <a:rPr sz="900" spc="641" dirty="0">
                <a:solidFill>
                  <a:srgbClr val="000000"/>
                </a:solidFill>
                <a:latin typeface="Arial"/>
                <a:cs typeface="Arial"/>
              </a:rPr>
              <a:t> </a:t>
            </a:r>
            <a:r>
              <a:rPr sz="900" dirty="0">
                <a:solidFill>
                  <a:srgbClr val="000000"/>
                </a:solidFill>
                <a:latin typeface="Arial"/>
                <a:cs typeface="Arial"/>
              </a:rPr>
              <a:t>de</a:t>
            </a:r>
          </a:p>
        </p:txBody>
      </p:sp>
      <p:sp>
        <p:nvSpPr>
          <p:cNvPr id="23" name="object 23"/>
          <p:cNvSpPr txBox="1"/>
          <p:nvPr/>
        </p:nvSpPr>
        <p:spPr>
          <a:xfrm>
            <a:off x="541020" y="3367437"/>
            <a:ext cx="3207085"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manutenção,</a:t>
            </a:r>
            <a:r>
              <a:rPr sz="900" spc="51" dirty="0">
                <a:solidFill>
                  <a:srgbClr val="000000"/>
                </a:solidFill>
                <a:latin typeface="Arial"/>
                <a:cs typeface="Arial"/>
              </a:rPr>
              <a:t> </a:t>
            </a:r>
            <a:r>
              <a:rPr sz="900" dirty="0">
                <a:solidFill>
                  <a:srgbClr val="000000"/>
                </a:solidFill>
                <a:latin typeface="Arial"/>
                <a:cs typeface="Arial"/>
              </a:rPr>
              <a:t>pelo</a:t>
            </a:r>
            <a:r>
              <a:rPr sz="900" spc="54" dirty="0">
                <a:solidFill>
                  <a:srgbClr val="000000"/>
                </a:solidFill>
                <a:latin typeface="Arial"/>
                <a:cs typeface="Arial"/>
              </a:rPr>
              <a:t> </a:t>
            </a:r>
            <a:r>
              <a:rPr sz="900" dirty="0">
                <a:solidFill>
                  <a:srgbClr val="000000"/>
                </a:solidFill>
                <a:latin typeface="Arial"/>
                <a:cs typeface="Arial"/>
              </a:rPr>
              <a:t>que</a:t>
            </a:r>
            <a:r>
              <a:rPr sz="900" spc="51" dirty="0">
                <a:solidFill>
                  <a:srgbClr val="000000"/>
                </a:solidFill>
                <a:latin typeface="Arial"/>
                <a:cs typeface="Arial"/>
              </a:rPr>
              <a:t> </a:t>
            </a:r>
            <a:r>
              <a:rPr sz="900" dirty="0">
                <a:solidFill>
                  <a:srgbClr val="000000"/>
                </a:solidFill>
                <a:latin typeface="Arial"/>
                <a:cs typeface="Arial"/>
              </a:rPr>
              <a:t>não</a:t>
            </a:r>
            <a:r>
              <a:rPr sz="900" spc="54" dirty="0">
                <a:solidFill>
                  <a:srgbClr val="000000"/>
                </a:solidFill>
                <a:latin typeface="Arial"/>
                <a:cs typeface="Arial"/>
              </a:rPr>
              <a:t> </a:t>
            </a:r>
            <a:r>
              <a:rPr sz="900" dirty="0">
                <a:solidFill>
                  <a:srgbClr val="000000"/>
                </a:solidFill>
                <a:latin typeface="Arial"/>
                <a:cs typeface="Arial"/>
              </a:rPr>
              <a:t>é</a:t>
            </a:r>
            <a:r>
              <a:rPr sz="900" spc="51" dirty="0">
                <a:solidFill>
                  <a:srgbClr val="000000"/>
                </a:solidFill>
                <a:latin typeface="Arial"/>
                <a:cs typeface="Arial"/>
              </a:rPr>
              <a:t> </a:t>
            </a:r>
            <a:r>
              <a:rPr sz="900" dirty="0">
                <a:solidFill>
                  <a:srgbClr val="000000"/>
                </a:solidFill>
                <a:latin typeface="Arial"/>
                <a:cs typeface="Arial"/>
              </a:rPr>
              <a:t>necessário</a:t>
            </a:r>
            <a:r>
              <a:rPr sz="900" spc="52" dirty="0">
                <a:solidFill>
                  <a:srgbClr val="000000"/>
                </a:solidFill>
                <a:latin typeface="Arial"/>
                <a:cs typeface="Arial"/>
              </a:rPr>
              <a:t> </a:t>
            </a:r>
            <a:r>
              <a:rPr sz="900" dirty="0">
                <a:solidFill>
                  <a:srgbClr val="000000"/>
                </a:solidFill>
                <a:latin typeface="Arial"/>
                <a:cs typeface="Arial"/>
              </a:rPr>
              <a:t>verificar</a:t>
            </a:r>
            <a:r>
              <a:rPr sz="900" spc="49" dirty="0">
                <a:solidFill>
                  <a:srgbClr val="000000"/>
                </a:solidFill>
                <a:latin typeface="Arial"/>
                <a:cs typeface="Arial"/>
              </a:rPr>
              <a:t> </a:t>
            </a:r>
            <a:r>
              <a:rPr sz="900" dirty="0">
                <a:solidFill>
                  <a:srgbClr val="000000"/>
                </a:solidFill>
                <a:latin typeface="Arial"/>
                <a:cs typeface="Arial"/>
              </a:rPr>
              <a:t>o</a:t>
            </a:r>
            <a:r>
              <a:rPr sz="900" spc="52" dirty="0">
                <a:solidFill>
                  <a:srgbClr val="000000"/>
                </a:solidFill>
                <a:latin typeface="Arial"/>
                <a:cs typeface="Arial"/>
              </a:rPr>
              <a:t> </a:t>
            </a:r>
            <a:r>
              <a:rPr sz="900" dirty="0">
                <a:solidFill>
                  <a:srgbClr val="000000"/>
                </a:solidFill>
                <a:latin typeface="Arial"/>
                <a:cs typeface="Arial"/>
              </a:rPr>
              <a:t>nível</a:t>
            </a:r>
            <a:r>
              <a:rPr sz="900" spc="52"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eletrólito</a:t>
            </a:r>
            <a:r>
              <a:rPr sz="900" spc="426" dirty="0">
                <a:solidFill>
                  <a:srgbClr val="000000"/>
                </a:solidFill>
                <a:latin typeface="Arial"/>
                <a:cs typeface="Arial"/>
              </a:rPr>
              <a:t> </a:t>
            </a:r>
            <a:r>
              <a:rPr sz="900" dirty="0">
                <a:solidFill>
                  <a:srgbClr val="000000"/>
                </a:solidFill>
                <a:latin typeface="Arial"/>
                <a:cs typeface="Arial"/>
              </a:rPr>
              <a:t>e</a:t>
            </a:r>
            <a:r>
              <a:rPr sz="900" spc="425" dirty="0">
                <a:solidFill>
                  <a:srgbClr val="000000"/>
                </a:solidFill>
                <a:latin typeface="Arial"/>
                <a:cs typeface="Arial"/>
              </a:rPr>
              <a:t> </a:t>
            </a:r>
            <a:r>
              <a:rPr sz="900" dirty="0">
                <a:solidFill>
                  <a:srgbClr val="000000"/>
                </a:solidFill>
                <a:latin typeface="Arial"/>
                <a:cs typeface="Arial"/>
              </a:rPr>
              <a:t>a</a:t>
            </a:r>
            <a:r>
              <a:rPr sz="900" spc="423" dirty="0">
                <a:solidFill>
                  <a:srgbClr val="000000"/>
                </a:solidFill>
                <a:latin typeface="Arial"/>
                <a:cs typeface="Arial"/>
              </a:rPr>
              <a:t> </a:t>
            </a:r>
            <a:r>
              <a:rPr sz="900" dirty="0">
                <a:solidFill>
                  <a:srgbClr val="000000"/>
                </a:solidFill>
                <a:latin typeface="Arial"/>
                <a:cs typeface="Arial"/>
              </a:rPr>
              <a:t>sua</a:t>
            </a:r>
            <a:r>
              <a:rPr sz="900" spc="421" dirty="0">
                <a:solidFill>
                  <a:srgbClr val="000000"/>
                </a:solidFill>
                <a:latin typeface="Arial"/>
                <a:cs typeface="Arial"/>
              </a:rPr>
              <a:t> </a:t>
            </a:r>
            <a:r>
              <a:rPr sz="900" dirty="0">
                <a:solidFill>
                  <a:srgbClr val="000000"/>
                </a:solidFill>
                <a:latin typeface="Arial"/>
                <a:cs typeface="Arial"/>
              </a:rPr>
              <a:t>densidade,</a:t>
            </a:r>
            <a:r>
              <a:rPr sz="900" spc="436" dirty="0">
                <a:solidFill>
                  <a:srgbClr val="000000"/>
                </a:solidFill>
                <a:latin typeface="Arial"/>
                <a:cs typeface="Arial"/>
              </a:rPr>
              <a:t> </a:t>
            </a:r>
            <a:r>
              <a:rPr sz="900" dirty="0">
                <a:solidFill>
                  <a:srgbClr val="000000"/>
                </a:solidFill>
                <a:latin typeface="Arial"/>
                <a:cs typeface="Arial"/>
              </a:rPr>
              <a:t>embora</a:t>
            </a:r>
            <a:r>
              <a:rPr sz="900" spc="437" dirty="0">
                <a:solidFill>
                  <a:srgbClr val="000000"/>
                </a:solidFill>
                <a:latin typeface="Arial"/>
                <a:cs typeface="Arial"/>
              </a:rPr>
              <a:t> </a:t>
            </a:r>
            <a:r>
              <a:rPr sz="900" dirty="0">
                <a:solidFill>
                  <a:srgbClr val="000000"/>
                </a:solidFill>
                <a:latin typeface="Arial"/>
                <a:cs typeface="Arial"/>
              </a:rPr>
              <a:t>seja</a:t>
            </a:r>
            <a:r>
              <a:rPr sz="900" spc="425" dirty="0">
                <a:solidFill>
                  <a:srgbClr val="000000"/>
                </a:solidFill>
                <a:latin typeface="Arial"/>
                <a:cs typeface="Arial"/>
              </a:rPr>
              <a:t> </a:t>
            </a:r>
            <a:r>
              <a:rPr sz="900" dirty="0">
                <a:solidFill>
                  <a:srgbClr val="000000"/>
                </a:solidFill>
                <a:latin typeface="Arial"/>
                <a:cs typeface="Arial"/>
              </a:rPr>
              <a:t>necessário</a:t>
            </a:r>
          </a:p>
          <a:p>
            <a:pPr marL="0" marR="0">
              <a:lnSpc>
                <a:spcPts val="1005"/>
              </a:lnSpc>
              <a:spcBef>
                <a:spcPts val="194"/>
              </a:spcBef>
              <a:spcAft>
                <a:spcPts val="0"/>
              </a:spcAft>
            </a:pPr>
            <a:r>
              <a:rPr sz="900" dirty="0">
                <a:solidFill>
                  <a:srgbClr val="000000"/>
                </a:solidFill>
                <a:latin typeface="Arial"/>
                <a:cs typeface="Arial"/>
              </a:rPr>
              <a:t>verificar</a:t>
            </a:r>
            <a:r>
              <a:rPr sz="900" spc="-13" dirty="0">
                <a:solidFill>
                  <a:srgbClr val="000000"/>
                </a:solidFill>
                <a:latin typeface="Arial"/>
                <a:cs typeface="Arial"/>
              </a:rPr>
              <a:t> </a:t>
            </a:r>
            <a:r>
              <a:rPr sz="900" dirty="0">
                <a:solidFill>
                  <a:srgbClr val="000000"/>
                </a:solidFill>
                <a:latin typeface="Arial"/>
                <a:cs typeface="Arial"/>
              </a:rPr>
              <a:t>periodicamente a sua carga.</a:t>
            </a:r>
          </a:p>
        </p:txBody>
      </p:sp>
      <p:sp>
        <p:nvSpPr>
          <p:cNvPr id="24" name="object 24"/>
          <p:cNvSpPr txBox="1"/>
          <p:nvPr/>
        </p:nvSpPr>
        <p:spPr>
          <a:xfrm>
            <a:off x="3964559" y="3708813"/>
            <a:ext cx="320954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112" dirty="0">
                <a:solidFill>
                  <a:srgbClr val="000000"/>
                </a:solidFill>
                <a:latin typeface="Arial"/>
                <a:cs typeface="Arial"/>
              </a:rPr>
              <a:t> </a:t>
            </a:r>
            <a:r>
              <a:rPr sz="900" dirty="0">
                <a:solidFill>
                  <a:srgbClr val="000000"/>
                </a:solidFill>
                <a:latin typeface="Arial"/>
                <a:cs typeface="Arial"/>
              </a:rPr>
              <a:t>utiliza</a:t>
            </a:r>
            <a:r>
              <a:rPr sz="900" spc="110" dirty="0">
                <a:solidFill>
                  <a:srgbClr val="000000"/>
                </a:solidFill>
                <a:latin typeface="Arial"/>
                <a:cs typeface="Arial"/>
              </a:rPr>
              <a:t> </a:t>
            </a:r>
            <a:r>
              <a:rPr sz="900" dirty="0">
                <a:solidFill>
                  <a:srgbClr val="000000"/>
                </a:solidFill>
                <a:latin typeface="Arial"/>
                <a:cs typeface="Arial"/>
              </a:rPr>
              <a:t>habitualmente</a:t>
            </a:r>
            <a:r>
              <a:rPr sz="900" spc="126" dirty="0">
                <a:solidFill>
                  <a:srgbClr val="000000"/>
                </a:solidFill>
                <a:latin typeface="Arial"/>
                <a:cs typeface="Arial"/>
              </a:rPr>
              <a:t> </a:t>
            </a:r>
            <a:r>
              <a:rPr sz="900" dirty="0">
                <a:solidFill>
                  <a:srgbClr val="000000"/>
                </a:solidFill>
                <a:latin typeface="Arial"/>
                <a:cs typeface="Arial"/>
              </a:rPr>
              <a:t>a</a:t>
            </a:r>
            <a:r>
              <a:rPr sz="900" spc="113" dirty="0">
                <a:solidFill>
                  <a:srgbClr val="000000"/>
                </a:solidFill>
                <a:latin typeface="Arial"/>
                <a:cs typeface="Arial"/>
              </a:rPr>
              <a:t> </a:t>
            </a:r>
            <a:r>
              <a:rPr sz="900" dirty="0">
                <a:solidFill>
                  <a:srgbClr val="000000"/>
                </a:solidFill>
                <a:latin typeface="Arial"/>
                <a:cs typeface="Arial"/>
              </a:rPr>
              <a:t>scooter,</a:t>
            </a:r>
            <a:r>
              <a:rPr sz="900" spc="111" dirty="0">
                <a:solidFill>
                  <a:srgbClr val="000000"/>
                </a:solidFill>
                <a:latin typeface="Arial"/>
                <a:cs typeface="Arial"/>
              </a:rPr>
              <a:t> </a:t>
            </a:r>
            <a:r>
              <a:rPr sz="900" dirty="0">
                <a:solidFill>
                  <a:srgbClr val="000000"/>
                </a:solidFill>
                <a:latin typeface="Arial"/>
                <a:cs typeface="Arial"/>
              </a:rPr>
              <a:t>não</a:t>
            </a:r>
            <a:r>
              <a:rPr sz="900" spc="112" dirty="0">
                <a:solidFill>
                  <a:srgbClr val="000000"/>
                </a:solidFill>
                <a:latin typeface="Arial"/>
                <a:cs typeface="Arial"/>
              </a:rPr>
              <a:t> </a:t>
            </a:r>
            <a:r>
              <a:rPr sz="900" dirty="0">
                <a:solidFill>
                  <a:srgbClr val="000000"/>
                </a:solidFill>
                <a:latin typeface="Arial"/>
                <a:cs typeface="Arial"/>
              </a:rPr>
              <a:t>será</a:t>
            </a:r>
            <a:r>
              <a:rPr sz="900" spc="113" dirty="0">
                <a:solidFill>
                  <a:srgbClr val="000000"/>
                </a:solidFill>
                <a:latin typeface="Arial"/>
                <a:cs typeface="Arial"/>
              </a:rPr>
              <a:t> </a:t>
            </a:r>
            <a:r>
              <a:rPr sz="900" dirty="0">
                <a:solidFill>
                  <a:srgbClr val="000000"/>
                </a:solidFill>
                <a:latin typeface="Arial"/>
                <a:cs typeface="Arial"/>
              </a:rPr>
              <a:t>necessária</a:t>
            </a:r>
            <a:r>
              <a:rPr sz="900" spc="111"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carga</a:t>
            </a:r>
            <a:r>
              <a:rPr sz="900" spc="-11" dirty="0">
                <a:solidFill>
                  <a:srgbClr val="000000"/>
                </a:solidFill>
                <a:latin typeface="Arial"/>
                <a:cs typeface="Arial"/>
              </a:rPr>
              <a:t> </a:t>
            </a:r>
            <a:r>
              <a:rPr sz="900" dirty="0">
                <a:solidFill>
                  <a:srgbClr val="000000"/>
                </a:solidFill>
                <a:latin typeface="Arial"/>
                <a:cs typeface="Arial"/>
              </a:rPr>
              <a:t>da bateria.</a:t>
            </a:r>
          </a:p>
        </p:txBody>
      </p:sp>
      <p:sp>
        <p:nvSpPr>
          <p:cNvPr id="25" name="object 25"/>
          <p:cNvSpPr txBox="1"/>
          <p:nvPr/>
        </p:nvSpPr>
        <p:spPr>
          <a:xfrm>
            <a:off x="742188" y="4006872"/>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26" name="object 26"/>
          <p:cNvSpPr txBox="1"/>
          <p:nvPr/>
        </p:nvSpPr>
        <p:spPr>
          <a:xfrm>
            <a:off x="3964559" y="4089762"/>
            <a:ext cx="3211263" cy="6232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405" dirty="0">
                <a:solidFill>
                  <a:srgbClr val="000000"/>
                </a:solidFill>
                <a:latin typeface="Arial"/>
                <a:cs typeface="Arial"/>
              </a:rPr>
              <a:t> </a:t>
            </a:r>
            <a:r>
              <a:rPr sz="900" dirty="0">
                <a:solidFill>
                  <a:srgbClr val="000000"/>
                </a:solidFill>
                <a:latin typeface="Arial"/>
                <a:cs typeface="Arial"/>
              </a:rPr>
              <a:t>caso</a:t>
            </a:r>
            <a:r>
              <a:rPr sz="900" spc="387" dirty="0">
                <a:solidFill>
                  <a:srgbClr val="000000"/>
                </a:solidFill>
                <a:latin typeface="Arial"/>
                <a:cs typeface="Arial"/>
              </a:rPr>
              <a:t> </a:t>
            </a:r>
            <a:r>
              <a:rPr sz="900" dirty="0">
                <a:solidFill>
                  <a:srgbClr val="000000"/>
                </a:solidFill>
                <a:latin typeface="Arial"/>
                <a:cs typeface="Arial"/>
              </a:rPr>
              <a:t>de</a:t>
            </a:r>
            <a:r>
              <a:rPr sz="900" spc="390" dirty="0">
                <a:solidFill>
                  <a:srgbClr val="000000"/>
                </a:solidFill>
                <a:latin typeface="Arial"/>
                <a:cs typeface="Arial"/>
              </a:rPr>
              <a:t> </a:t>
            </a:r>
            <a:r>
              <a:rPr sz="900" dirty="0">
                <a:solidFill>
                  <a:srgbClr val="000000"/>
                </a:solidFill>
                <a:latin typeface="Arial"/>
                <a:cs typeface="Arial"/>
              </a:rPr>
              <a:t>apenas</a:t>
            </a:r>
            <a:r>
              <a:rPr sz="900" spc="390" dirty="0">
                <a:solidFill>
                  <a:srgbClr val="000000"/>
                </a:solidFill>
                <a:latin typeface="Arial"/>
                <a:cs typeface="Arial"/>
              </a:rPr>
              <a:t> </a:t>
            </a:r>
            <a:r>
              <a:rPr sz="900" dirty="0">
                <a:solidFill>
                  <a:srgbClr val="000000"/>
                </a:solidFill>
                <a:latin typeface="Arial"/>
                <a:cs typeface="Arial"/>
              </a:rPr>
              <a:t>conduzir</a:t>
            </a:r>
            <a:r>
              <a:rPr sz="900" spc="385" dirty="0">
                <a:solidFill>
                  <a:srgbClr val="000000"/>
                </a:solidFill>
                <a:latin typeface="Arial"/>
                <a:cs typeface="Arial"/>
              </a:rPr>
              <a:t> </a:t>
            </a:r>
            <a:r>
              <a:rPr sz="900" dirty="0">
                <a:solidFill>
                  <a:srgbClr val="000000"/>
                </a:solidFill>
                <a:latin typeface="Arial"/>
                <a:cs typeface="Arial"/>
              </a:rPr>
              <a:t>esporadicamente</a:t>
            </a:r>
            <a:r>
              <a:rPr sz="900" spc="390" dirty="0">
                <a:solidFill>
                  <a:srgbClr val="000000"/>
                </a:solidFill>
                <a:latin typeface="Arial"/>
                <a:cs typeface="Arial"/>
              </a:rPr>
              <a:t> </a:t>
            </a:r>
            <a:r>
              <a:rPr sz="900" dirty="0">
                <a:solidFill>
                  <a:srgbClr val="000000"/>
                </a:solidFill>
                <a:latin typeface="Arial"/>
                <a:cs typeface="Arial"/>
              </a:rPr>
              <a:t>ou</a:t>
            </a:r>
            <a:r>
              <a:rPr sz="900" spc="385"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percursos curtos,</a:t>
            </a:r>
            <a:r>
              <a:rPr sz="900" spc="-11" dirty="0">
                <a:solidFill>
                  <a:srgbClr val="000000"/>
                </a:solidFill>
                <a:latin typeface="Arial"/>
                <a:cs typeface="Arial"/>
              </a:rPr>
              <a:t> </a:t>
            </a:r>
            <a:r>
              <a:rPr sz="900" dirty="0">
                <a:solidFill>
                  <a:srgbClr val="000000"/>
                </a:solidFill>
                <a:latin typeface="Arial"/>
                <a:cs typeface="Arial"/>
              </a:rPr>
              <a:t>é possível que a carga da bateria não</a:t>
            </a:r>
            <a:r>
              <a:rPr sz="900" spc="-11" dirty="0">
                <a:solidFill>
                  <a:srgbClr val="000000"/>
                </a:solidFill>
                <a:latin typeface="Arial"/>
                <a:cs typeface="Arial"/>
              </a:rPr>
              <a:t> </a:t>
            </a:r>
            <a:r>
              <a:rPr sz="900" dirty="0">
                <a:solidFill>
                  <a:srgbClr val="000000"/>
                </a:solidFill>
                <a:latin typeface="Arial"/>
                <a:cs typeface="Arial"/>
              </a:rPr>
              <a:t>seja</a:t>
            </a:r>
          </a:p>
          <a:p>
            <a:pPr marL="0" marR="0">
              <a:lnSpc>
                <a:spcPts val="1005"/>
              </a:lnSpc>
              <a:spcBef>
                <a:spcPts val="196"/>
              </a:spcBef>
              <a:spcAft>
                <a:spcPts val="0"/>
              </a:spcAft>
            </a:pPr>
            <a:r>
              <a:rPr sz="900" dirty="0">
                <a:solidFill>
                  <a:srgbClr val="000000"/>
                </a:solidFill>
                <a:latin typeface="Arial"/>
                <a:cs typeface="Arial"/>
              </a:rPr>
              <a:t>suficiente.</a:t>
            </a:r>
            <a:r>
              <a:rPr sz="900" spc="170" dirty="0">
                <a:solidFill>
                  <a:srgbClr val="000000"/>
                </a:solidFill>
                <a:latin typeface="Arial"/>
                <a:cs typeface="Arial"/>
              </a:rPr>
              <a:t> </a:t>
            </a:r>
            <a:r>
              <a:rPr sz="900" dirty="0">
                <a:solidFill>
                  <a:srgbClr val="000000"/>
                </a:solidFill>
                <a:latin typeface="Arial"/>
                <a:cs typeface="Arial"/>
              </a:rPr>
              <a:t>A</a:t>
            </a:r>
            <a:r>
              <a:rPr sz="900" spc="181" dirty="0">
                <a:solidFill>
                  <a:srgbClr val="000000"/>
                </a:solidFill>
                <a:latin typeface="Arial"/>
                <a:cs typeface="Arial"/>
              </a:rPr>
              <a:t> </a:t>
            </a:r>
            <a:r>
              <a:rPr sz="900" dirty="0">
                <a:solidFill>
                  <a:srgbClr val="000000"/>
                </a:solidFill>
                <a:latin typeface="Arial"/>
                <a:cs typeface="Arial"/>
              </a:rPr>
              <a:t>bateria</a:t>
            </a:r>
            <a:r>
              <a:rPr sz="900" spc="172" dirty="0">
                <a:solidFill>
                  <a:srgbClr val="000000"/>
                </a:solidFill>
                <a:latin typeface="Arial"/>
                <a:cs typeface="Arial"/>
              </a:rPr>
              <a:t> </a:t>
            </a:r>
            <a:r>
              <a:rPr sz="900" dirty="0">
                <a:solidFill>
                  <a:srgbClr val="000000"/>
                </a:solidFill>
                <a:latin typeface="Arial"/>
                <a:cs typeface="Arial"/>
              </a:rPr>
              <a:t>pode</a:t>
            </a:r>
            <a:r>
              <a:rPr sz="900" spc="185" dirty="0">
                <a:solidFill>
                  <a:srgbClr val="000000"/>
                </a:solidFill>
                <a:latin typeface="Arial"/>
                <a:cs typeface="Arial"/>
              </a:rPr>
              <a:t> </a:t>
            </a:r>
            <a:r>
              <a:rPr sz="900" dirty="0">
                <a:solidFill>
                  <a:srgbClr val="000000"/>
                </a:solidFill>
                <a:latin typeface="Arial"/>
                <a:cs typeface="Arial"/>
              </a:rPr>
              <a:t>descarregar-se</a:t>
            </a:r>
            <a:r>
              <a:rPr sz="900" spc="171" dirty="0">
                <a:solidFill>
                  <a:srgbClr val="000000"/>
                </a:solidFill>
                <a:latin typeface="Arial"/>
                <a:cs typeface="Arial"/>
              </a:rPr>
              <a:t> </a:t>
            </a:r>
            <a:r>
              <a:rPr sz="900" dirty="0">
                <a:solidFill>
                  <a:srgbClr val="000000"/>
                </a:solidFill>
                <a:latin typeface="Arial"/>
                <a:cs typeface="Arial"/>
              </a:rPr>
              <a:t>sozinha,</a:t>
            </a:r>
            <a:r>
              <a:rPr sz="900" spc="182" dirty="0">
                <a:solidFill>
                  <a:srgbClr val="000000"/>
                </a:solidFill>
                <a:latin typeface="Arial"/>
                <a:cs typeface="Arial"/>
              </a:rPr>
              <a:t> </a:t>
            </a:r>
            <a:r>
              <a:rPr sz="900" dirty="0">
                <a:solidFill>
                  <a:srgbClr val="000000"/>
                </a:solidFill>
                <a:latin typeface="Arial"/>
                <a:cs typeface="Arial"/>
              </a:rPr>
              <a:t>a</a:t>
            </a:r>
            <a:r>
              <a:rPr sz="900" spc="173" dirty="0">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4"/>
              </a:spcBef>
              <a:spcAft>
                <a:spcPts val="0"/>
              </a:spcAft>
            </a:pPr>
            <a:r>
              <a:rPr sz="900" dirty="0">
                <a:solidFill>
                  <a:srgbClr val="000000"/>
                </a:solidFill>
                <a:latin typeface="Arial"/>
                <a:cs typeface="Arial"/>
              </a:rPr>
              <a:t>velocidade</a:t>
            </a:r>
            <a:r>
              <a:rPr sz="900" spc="136" dirty="0">
                <a:solidFill>
                  <a:srgbClr val="000000"/>
                </a:solidFill>
                <a:latin typeface="Arial"/>
                <a:cs typeface="Arial"/>
              </a:rPr>
              <a:t> </a:t>
            </a:r>
            <a:r>
              <a:rPr sz="900" dirty="0">
                <a:solidFill>
                  <a:srgbClr val="000000"/>
                </a:solidFill>
                <a:latin typeface="Arial"/>
                <a:cs typeface="Arial"/>
              </a:rPr>
              <a:t>que</a:t>
            </a:r>
            <a:r>
              <a:rPr sz="900" spc="145" dirty="0">
                <a:solidFill>
                  <a:srgbClr val="000000"/>
                </a:solidFill>
                <a:latin typeface="Arial"/>
                <a:cs typeface="Arial"/>
              </a:rPr>
              <a:t> </a:t>
            </a:r>
            <a:r>
              <a:rPr sz="900" dirty="0">
                <a:solidFill>
                  <a:srgbClr val="000000"/>
                </a:solidFill>
                <a:latin typeface="Arial"/>
                <a:cs typeface="Arial"/>
              </a:rPr>
              <a:t>depende</a:t>
            </a:r>
            <a:r>
              <a:rPr sz="900" spc="149" dirty="0">
                <a:solidFill>
                  <a:srgbClr val="000000"/>
                </a:solidFill>
                <a:latin typeface="Arial"/>
                <a:cs typeface="Arial"/>
              </a:rPr>
              <a:t> </a:t>
            </a:r>
            <a:r>
              <a:rPr sz="900" dirty="0">
                <a:solidFill>
                  <a:srgbClr val="000000"/>
                </a:solidFill>
                <a:latin typeface="Arial"/>
                <a:cs typeface="Arial"/>
              </a:rPr>
              <a:t>das</a:t>
            </a:r>
            <a:r>
              <a:rPr sz="900" spc="148" dirty="0">
                <a:solidFill>
                  <a:srgbClr val="000000"/>
                </a:solidFill>
                <a:latin typeface="Arial"/>
                <a:cs typeface="Arial"/>
              </a:rPr>
              <a:t> </a:t>
            </a:r>
            <a:r>
              <a:rPr sz="900" dirty="0">
                <a:solidFill>
                  <a:srgbClr val="000000"/>
                </a:solidFill>
                <a:latin typeface="Arial"/>
                <a:cs typeface="Arial"/>
              </a:rPr>
              <a:t>características</a:t>
            </a:r>
            <a:r>
              <a:rPr sz="900" spc="159" dirty="0">
                <a:solidFill>
                  <a:srgbClr val="000000"/>
                </a:solidFill>
                <a:latin typeface="Arial"/>
                <a:cs typeface="Arial"/>
              </a:rPr>
              <a:t> </a:t>
            </a:r>
            <a:r>
              <a:rPr sz="900" dirty="0">
                <a:solidFill>
                  <a:srgbClr val="000000"/>
                </a:solidFill>
                <a:latin typeface="Arial"/>
                <a:cs typeface="Arial"/>
              </a:rPr>
              <a:t>da</a:t>
            </a:r>
            <a:r>
              <a:rPr sz="900" spc="157" dirty="0">
                <a:solidFill>
                  <a:srgbClr val="000000"/>
                </a:solidFill>
                <a:latin typeface="Arial"/>
                <a:cs typeface="Arial"/>
              </a:rPr>
              <a:t> </a:t>
            </a:r>
            <a:r>
              <a:rPr sz="900" dirty="0">
                <a:solidFill>
                  <a:srgbClr val="000000"/>
                </a:solidFill>
                <a:latin typeface="Arial"/>
                <a:cs typeface="Arial"/>
              </a:rPr>
              <a:t>bateria</a:t>
            </a:r>
            <a:r>
              <a:rPr sz="900" spc="152" dirty="0">
                <a:solidFill>
                  <a:srgbClr val="000000"/>
                </a:solidFill>
                <a:latin typeface="Arial"/>
                <a:cs typeface="Arial"/>
              </a:rPr>
              <a:t> </a:t>
            </a:r>
            <a:r>
              <a:rPr sz="900" dirty="0">
                <a:solidFill>
                  <a:srgbClr val="000000"/>
                </a:solidFill>
                <a:latin typeface="Arial"/>
                <a:cs typeface="Arial"/>
              </a:rPr>
              <a:t>ou</a:t>
            </a:r>
          </a:p>
        </p:txBody>
      </p:sp>
      <p:sp>
        <p:nvSpPr>
          <p:cNvPr id="27" name="object 27"/>
          <p:cNvSpPr txBox="1"/>
          <p:nvPr/>
        </p:nvSpPr>
        <p:spPr>
          <a:xfrm>
            <a:off x="541020" y="4257402"/>
            <a:ext cx="3158724" cy="25648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Sempre</a:t>
            </a:r>
            <a:r>
              <a:rPr sz="900" spc="386" dirty="0">
                <a:solidFill>
                  <a:srgbClr val="000000"/>
                </a:solidFill>
                <a:latin typeface="Arial"/>
                <a:cs typeface="Arial"/>
              </a:rPr>
              <a:t> </a:t>
            </a:r>
            <a:r>
              <a:rPr sz="900" dirty="0">
                <a:solidFill>
                  <a:srgbClr val="000000"/>
                </a:solidFill>
                <a:latin typeface="Arial"/>
                <a:cs typeface="Arial"/>
              </a:rPr>
              <a:t>que</a:t>
            </a:r>
            <a:r>
              <a:rPr sz="900" spc="399" dirty="0">
                <a:solidFill>
                  <a:srgbClr val="000000"/>
                </a:solidFill>
                <a:latin typeface="Arial"/>
                <a:cs typeface="Arial"/>
              </a:rPr>
              <a:t> </a:t>
            </a:r>
            <a:r>
              <a:rPr sz="900" dirty="0">
                <a:solidFill>
                  <a:srgbClr val="000000"/>
                </a:solidFill>
                <a:latin typeface="Arial"/>
                <a:cs typeface="Arial"/>
              </a:rPr>
              <a:t>possível,</a:t>
            </a:r>
            <a:r>
              <a:rPr sz="900" spc="388" dirty="0">
                <a:solidFill>
                  <a:srgbClr val="000000"/>
                </a:solidFill>
                <a:latin typeface="Arial"/>
                <a:cs typeface="Arial"/>
              </a:rPr>
              <a:t> </a:t>
            </a:r>
            <a:r>
              <a:rPr sz="900">
                <a:solidFill>
                  <a:srgbClr val="000000"/>
                </a:solidFill>
                <a:latin typeface="Arial"/>
                <a:cs typeface="Arial"/>
              </a:rPr>
              <a:t>carregue</a:t>
            </a:r>
            <a:r>
              <a:rPr sz="900" spc="389">
                <a:solidFill>
                  <a:srgbClr val="000000"/>
                </a:solidFill>
                <a:latin typeface="Arial"/>
                <a:cs typeface="Arial"/>
              </a:rPr>
              <a:t> </a:t>
            </a:r>
            <a:r>
              <a:rPr lang="pt-BR" sz="900" spc="389">
                <a:solidFill>
                  <a:srgbClr val="000000"/>
                </a:solidFill>
                <a:latin typeface="Arial"/>
                <a:cs typeface="Arial"/>
              </a:rPr>
              <a:t>a</a:t>
            </a:r>
            <a:r>
              <a:rPr sz="900" spc="389">
                <a:solidFill>
                  <a:srgbClr val="000000"/>
                </a:solidFill>
                <a:latin typeface="Arial"/>
                <a:cs typeface="Arial"/>
              </a:rPr>
              <a:t> </a:t>
            </a:r>
            <a:r>
              <a:rPr sz="900">
                <a:solidFill>
                  <a:srgbClr val="000000"/>
                </a:solidFill>
                <a:latin typeface="Arial"/>
                <a:cs typeface="Arial"/>
              </a:rPr>
              <a:t>bateria</a:t>
            </a:r>
            <a:r>
              <a:rPr lang="pt-BR" sz="900">
                <a:solidFill>
                  <a:srgbClr val="000000"/>
                </a:solidFill>
                <a:latin typeface="Arial"/>
                <a:cs typeface="Arial"/>
              </a:rPr>
              <a:t> se for</a:t>
            </a:r>
            <a:r>
              <a:rPr sz="900" spc="388">
                <a:solidFill>
                  <a:srgbClr val="000000"/>
                </a:solidFill>
                <a:latin typeface="Arial"/>
                <a:cs typeface="Arial"/>
              </a:rPr>
              <a:t> </a:t>
            </a:r>
            <a:r>
              <a:rPr sz="900">
                <a:solidFill>
                  <a:srgbClr val="000000"/>
                </a:solidFill>
                <a:latin typeface="Arial"/>
                <a:cs typeface="Arial"/>
              </a:rPr>
              <a:t>nova</a:t>
            </a:r>
            <a:r>
              <a:rPr sz="900" spc="388">
                <a:solidFill>
                  <a:srgbClr val="000000"/>
                </a:solidFill>
                <a:latin typeface="Arial"/>
                <a:cs typeface="Arial"/>
              </a:rPr>
              <a:t> </a:t>
            </a:r>
            <a:r>
              <a:rPr sz="900">
                <a:solidFill>
                  <a:srgbClr val="000000"/>
                </a:solidFill>
                <a:latin typeface="Arial"/>
                <a:cs typeface="Arial"/>
              </a:rPr>
              <a:t>30</a:t>
            </a:r>
            <a:r>
              <a:rPr lang="pt-BR" sz="900">
                <a:solidFill>
                  <a:srgbClr val="000000"/>
                </a:solidFill>
                <a:latin typeface="Arial"/>
                <a:cs typeface="Arial"/>
              </a:rPr>
              <a:t> </a:t>
            </a:r>
            <a:r>
              <a:rPr sz="900">
                <a:solidFill>
                  <a:srgbClr val="000000"/>
                </a:solidFill>
                <a:latin typeface="Arial"/>
                <a:cs typeface="Arial"/>
              </a:rPr>
              <a:t>minutos </a:t>
            </a:r>
            <a:r>
              <a:rPr sz="900" dirty="0">
                <a:solidFill>
                  <a:srgbClr val="000000"/>
                </a:solidFill>
                <a:latin typeface="Arial"/>
                <a:cs typeface="Arial"/>
              </a:rPr>
              <a:t>da</a:t>
            </a:r>
            <a:r>
              <a:rPr sz="900" spc="-12" dirty="0">
                <a:solidFill>
                  <a:srgbClr val="000000"/>
                </a:solidFill>
                <a:latin typeface="Arial"/>
                <a:cs typeface="Arial"/>
              </a:rPr>
              <a:t> </a:t>
            </a:r>
            <a:r>
              <a:rPr sz="900" dirty="0">
                <a:solidFill>
                  <a:srgbClr val="000000"/>
                </a:solidFill>
                <a:latin typeface="Arial"/>
                <a:cs typeface="Arial"/>
              </a:rPr>
              <a:t>primeira vez.</a:t>
            </a:r>
          </a:p>
        </p:txBody>
      </p:sp>
      <p:sp>
        <p:nvSpPr>
          <p:cNvPr id="28" name="object 28"/>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69392" y="3670554"/>
            <a:ext cx="3152267" cy="101218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601885"/>
            <a:ext cx="3209739"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da</a:t>
            </a:r>
            <a:r>
              <a:rPr sz="900" spc="86" dirty="0">
                <a:solidFill>
                  <a:srgbClr val="000000"/>
                </a:solidFill>
                <a:latin typeface="Arial"/>
                <a:cs typeface="Arial"/>
              </a:rPr>
              <a:t> </a:t>
            </a:r>
            <a:r>
              <a:rPr sz="900" dirty="0">
                <a:solidFill>
                  <a:srgbClr val="000000"/>
                </a:solidFill>
                <a:latin typeface="Arial"/>
                <a:cs typeface="Arial"/>
              </a:rPr>
              <a:t>temperatura</a:t>
            </a:r>
            <a:r>
              <a:rPr sz="900" spc="77" dirty="0">
                <a:solidFill>
                  <a:srgbClr val="000000"/>
                </a:solidFill>
                <a:latin typeface="Arial"/>
                <a:cs typeface="Arial"/>
              </a:rPr>
              <a:t> </a:t>
            </a:r>
            <a:r>
              <a:rPr sz="900" dirty="0">
                <a:solidFill>
                  <a:srgbClr val="000000"/>
                </a:solidFill>
                <a:latin typeface="Arial"/>
                <a:cs typeface="Arial"/>
              </a:rPr>
              <a:t>ambiente.</a:t>
            </a:r>
            <a:r>
              <a:rPr sz="900" spc="99" dirty="0">
                <a:solidFill>
                  <a:srgbClr val="000000"/>
                </a:solidFill>
                <a:latin typeface="Arial"/>
                <a:cs typeface="Arial"/>
              </a:rPr>
              <a:t> </a:t>
            </a:r>
            <a:r>
              <a:rPr sz="900" dirty="0">
                <a:solidFill>
                  <a:srgbClr val="000000"/>
                </a:solidFill>
                <a:latin typeface="Arial"/>
                <a:cs typeface="Arial"/>
              </a:rPr>
              <a:t>Quando</a:t>
            </a:r>
            <a:r>
              <a:rPr sz="900" spc="77" dirty="0">
                <a:solidFill>
                  <a:srgbClr val="000000"/>
                </a:solidFill>
                <a:latin typeface="Arial"/>
                <a:cs typeface="Arial"/>
              </a:rPr>
              <a:t> </a:t>
            </a:r>
            <a:r>
              <a:rPr sz="900" dirty="0">
                <a:solidFill>
                  <a:srgbClr val="000000"/>
                </a:solidFill>
                <a:latin typeface="Arial"/>
                <a:cs typeface="Arial"/>
              </a:rPr>
              <a:t>a</a:t>
            </a:r>
            <a:r>
              <a:rPr sz="900" spc="87" dirty="0">
                <a:solidFill>
                  <a:srgbClr val="000000"/>
                </a:solidFill>
                <a:latin typeface="Arial"/>
                <a:cs typeface="Arial"/>
              </a:rPr>
              <a:t> </a:t>
            </a:r>
            <a:r>
              <a:rPr sz="900" dirty="0">
                <a:solidFill>
                  <a:srgbClr val="000000"/>
                </a:solidFill>
                <a:latin typeface="Arial"/>
                <a:cs typeface="Arial"/>
              </a:rPr>
              <a:t>temperatura</a:t>
            </a:r>
            <a:r>
              <a:rPr sz="900" spc="77" dirty="0">
                <a:solidFill>
                  <a:srgbClr val="000000"/>
                </a:solidFill>
                <a:latin typeface="Arial"/>
                <a:cs typeface="Arial"/>
              </a:rPr>
              <a:t> </a:t>
            </a:r>
            <a:r>
              <a:rPr sz="900" dirty="0">
                <a:solidFill>
                  <a:srgbClr val="000000"/>
                </a:solidFill>
                <a:latin typeface="Arial"/>
                <a:cs typeface="Arial"/>
              </a:rPr>
              <a:t>ambiente</a:t>
            </a:r>
          </a:p>
          <a:p>
            <a:pPr marL="0" marR="0">
              <a:lnSpc>
                <a:spcPts val="1005"/>
              </a:lnSpc>
              <a:spcBef>
                <a:spcPts val="194"/>
              </a:spcBef>
              <a:spcAft>
                <a:spcPts val="0"/>
              </a:spcAft>
            </a:pPr>
            <a:r>
              <a:rPr sz="900" dirty="0">
                <a:solidFill>
                  <a:srgbClr val="000000"/>
                </a:solidFill>
                <a:latin typeface="Arial"/>
                <a:cs typeface="Arial"/>
              </a:rPr>
              <a:t>aumenta,</a:t>
            </a:r>
            <a:r>
              <a:rPr sz="900" spc="86" dirty="0">
                <a:solidFill>
                  <a:srgbClr val="000000"/>
                </a:solidFill>
                <a:latin typeface="Arial"/>
                <a:cs typeface="Arial"/>
              </a:rPr>
              <a:t> </a:t>
            </a:r>
            <a:r>
              <a:rPr sz="900" dirty="0">
                <a:solidFill>
                  <a:srgbClr val="000000"/>
                </a:solidFill>
                <a:latin typeface="Arial"/>
                <a:cs typeface="Arial"/>
              </a:rPr>
              <a:t>a</a:t>
            </a:r>
            <a:r>
              <a:rPr sz="900" spc="87" dirty="0">
                <a:solidFill>
                  <a:srgbClr val="000000"/>
                </a:solidFill>
                <a:latin typeface="Arial"/>
                <a:cs typeface="Arial"/>
              </a:rPr>
              <a:t> </a:t>
            </a:r>
            <a:r>
              <a:rPr sz="900" dirty="0">
                <a:solidFill>
                  <a:srgbClr val="000000"/>
                </a:solidFill>
                <a:latin typeface="Arial"/>
                <a:cs typeface="Arial"/>
              </a:rPr>
              <a:t>descarga</a:t>
            </a:r>
            <a:r>
              <a:rPr sz="900" spc="100" dirty="0">
                <a:solidFill>
                  <a:srgbClr val="000000"/>
                </a:solidFill>
                <a:latin typeface="Arial"/>
                <a:cs typeface="Arial"/>
              </a:rPr>
              <a:t> </a:t>
            </a:r>
            <a:r>
              <a:rPr sz="900" dirty="0">
                <a:solidFill>
                  <a:srgbClr val="000000"/>
                </a:solidFill>
                <a:latin typeface="Arial"/>
                <a:cs typeface="Arial"/>
              </a:rPr>
              <a:t>acelera-se.</a:t>
            </a:r>
            <a:r>
              <a:rPr sz="900" spc="98" dirty="0">
                <a:solidFill>
                  <a:srgbClr val="000000"/>
                </a:solidFill>
                <a:latin typeface="Arial"/>
                <a:cs typeface="Arial"/>
              </a:rPr>
              <a:t> </a:t>
            </a:r>
            <a:r>
              <a:rPr sz="900" dirty="0">
                <a:solidFill>
                  <a:srgbClr val="000000"/>
                </a:solidFill>
                <a:latin typeface="Arial"/>
                <a:cs typeface="Arial"/>
              </a:rPr>
              <a:t>Por</a:t>
            </a:r>
            <a:r>
              <a:rPr sz="900" spc="100" dirty="0">
                <a:solidFill>
                  <a:srgbClr val="000000"/>
                </a:solidFill>
                <a:latin typeface="Arial"/>
                <a:cs typeface="Arial"/>
              </a:rPr>
              <a:t> </a:t>
            </a:r>
            <a:r>
              <a:rPr sz="900" dirty="0">
                <a:solidFill>
                  <a:srgbClr val="000000"/>
                </a:solidFill>
                <a:latin typeface="Arial"/>
                <a:cs typeface="Arial"/>
              </a:rPr>
              <a:t>exemplo,</a:t>
            </a:r>
            <a:r>
              <a:rPr sz="900" spc="100" dirty="0">
                <a:solidFill>
                  <a:srgbClr val="000000"/>
                </a:solidFill>
                <a:latin typeface="Arial"/>
                <a:cs typeface="Arial"/>
              </a:rPr>
              <a:t> </a:t>
            </a:r>
            <a:r>
              <a:rPr sz="900" dirty="0">
                <a:solidFill>
                  <a:srgbClr val="000000"/>
                </a:solidFill>
                <a:latin typeface="Arial"/>
                <a:cs typeface="Arial"/>
              </a:rPr>
              <a:t>a</a:t>
            </a:r>
            <a:r>
              <a:rPr sz="900" spc="89" dirty="0">
                <a:solidFill>
                  <a:srgbClr val="000000"/>
                </a:solidFill>
                <a:latin typeface="Arial"/>
                <a:cs typeface="Arial"/>
              </a:rPr>
              <a:t> </a:t>
            </a:r>
            <a:r>
              <a:rPr sz="900" dirty="0">
                <a:solidFill>
                  <a:srgbClr val="000000"/>
                </a:solidFill>
                <a:latin typeface="Arial"/>
                <a:cs typeface="Arial"/>
              </a:rPr>
              <a:t>descarga</a:t>
            </a:r>
          </a:p>
          <a:p>
            <a:pPr marL="0" marR="0">
              <a:lnSpc>
                <a:spcPts val="1005"/>
              </a:lnSpc>
              <a:spcBef>
                <a:spcPts val="194"/>
              </a:spcBef>
              <a:spcAft>
                <a:spcPts val="0"/>
              </a:spcAft>
            </a:pPr>
            <a:r>
              <a:rPr sz="900" dirty="0">
                <a:solidFill>
                  <a:srgbClr val="000000"/>
                </a:solidFill>
                <a:latin typeface="Arial"/>
                <a:cs typeface="Arial"/>
              </a:rPr>
              <a:t>acelera-se</a:t>
            </a:r>
            <a:r>
              <a:rPr sz="900" spc="374" dirty="0">
                <a:solidFill>
                  <a:srgbClr val="000000"/>
                </a:solidFill>
                <a:latin typeface="Arial"/>
                <a:cs typeface="Arial"/>
              </a:rPr>
              <a:t> </a:t>
            </a:r>
            <a:r>
              <a:rPr sz="900" dirty="0">
                <a:solidFill>
                  <a:srgbClr val="000000"/>
                </a:solidFill>
                <a:latin typeface="Arial"/>
                <a:cs typeface="Arial"/>
              </a:rPr>
              <a:t>em</a:t>
            </a:r>
            <a:r>
              <a:rPr sz="900" spc="378" dirty="0">
                <a:solidFill>
                  <a:srgbClr val="000000"/>
                </a:solidFill>
                <a:latin typeface="Arial"/>
                <a:cs typeface="Arial"/>
              </a:rPr>
              <a:t> </a:t>
            </a:r>
            <a:r>
              <a:rPr sz="900" dirty="0">
                <a:solidFill>
                  <a:srgbClr val="000000"/>
                </a:solidFill>
                <a:latin typeface="Arial"/>
                <a:cs typeface="Arial"/>
              </a:rPr>
              <a:t>100</a:t>
            </a:r>
            <a:r>
              <a:rPr sz="900" spc="362" dirty="0">
                <a:solidFill>
                  <a:srgbClr val="000000"/>
                </a:solidFill>
                <a:latin typeface="Arial"/>
                <a:cs typeface="Arial"/>
              </a:rPr>
              <a:t> </a:t>
            </a:r>
            <a:r>
              <a:rPr sz="900" dirty="0">
                <a:solidFill>
                  <a:srgbClr val="000000"/>
                </a:solidFill>
                <a:latin typeface="Arial"/>
                <a:cs typeface="Arial"/>
              </a:rPr>
              <a:t>%</a:t>
            </a:r>
            <a:r>
              <a:rPr sz="900" spc="368" dirty="0">
                <a:solidFill>
                  <a:srgbClr val="000000"/>
                </a:solidFill>
                <a:latin typeface="Arial"/>
                <a:cs typeface="Arial"/>
              </a:rPr>
              <a:t> </a:t>
            </a:r>
            <a:r>
              <a:rPr sz="900" dirty="0">
                <a:solidFill>
                  <a:srgbClr val="000000"/>
                </a:solidFill>
                <a:latin typeface="Arial"/>
                <a:cs typeface="Arial"/>
              </a:rPr>
              <a:t>por</a:t>
            </a:r>
            <a:r>
              <a:rPr sz="900" spc="358" dirty="0">
                <a:solidFill>
                  <a:srgbClr val="000000"/>
                </a:solidFill>
                <a:latin typeface="Arial"/>
                <a:cs typeface="Arial"/>
              </a:rPr>
              <a:t> </a:t>
            </a:r>
            <a:r>
              <a:rPr sz="900" dirty="0">
                <a:solidFill>
                  <a:srgbClr val="000000"/>
                </a:solidFill>
                <a:latin typeface="Arial"/>
                <a:cs typeface="Arial"/>
              </a:rPr>
              <a:t>cada</a:t>
            </a:r>
            <a:r>
              <a:rPr sz="900" spc="361" dirty="0">
                <a:solidFill>
                  <a:srgbClr val="000000"/>
                </a:solidFill>
                <a:latin typeface="Arial"/>
                <a:cs typeface="Arial"/>
              </a:rPr>
              <a:t> </a:t>
            </a:r>
            <a:r>
              <a:rPr sz="900" dirty="0">
                <a:solidFill>
                  <a:srgbClr val="000000"/>
                </a:solidFill>
                <a:latin typeface="Arial"/>
                <a:cs typeface="Arial"/>
              </a:rPr>
              <a:t>15ºC</a:t>
            </a:r>
            <a:r>
              <a:rPr sz="900" spc="371" dirty="0">
                <a:solidFill>
                  <a:srgbClr val="000000"/>
                </a:solidFill>
                <a:latin typeface="Arial"/>
                <a:cs typeface="Arial"/>
              </a:rPr>
              <a:t> </a:t>
            </a:r>
            <a:r>
              <a:rPr sz="900" dirty="0">
                <a:solidFill>
                  <a:srgbClr val="000000"/>
                </a:solidFill>
                <a:latin typeface="Arial"/>
                <a:cs typeface="Arial"/>
              </a:rPr>
              <a:t>de</a:t>
            </a:r>
            <a:r>
              <a:rPr sz="900" spc="398" dirty="0">
                <a:solidFill>
                  <a:srgbClr val="000000"/>
                </a:solidFill>
                <a:latin typeface="Arial"/>
                <a:cs typeface="Arial"/>
              </a:rPr>
              <a:t> </a:t>
            </a:r>
            <a:r>
              <a:rPr sz="900" dirty="0">
                <a:solidFill>
                  <a:srgbClr val="000000"/>
                </a:solidFill>
                <a:latin typeface="Arial"/>
                <a:cs typeface="Arial"/>
              </a:rPr>
              <a:t>aumento</a:t>
            </a:r>
            <a:r>
              <a:rPr sz="900" spc="367" dirty="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temperatura.</a:t>
            </a:r>
          </a:p>
        </p:txBody>
      </p:sp>
      <p:sp>
        <p:nvSpPr>
          <p:cNvPr id="6" name="object 6"/>
          <p:cNvSpPr txBox="1"/>
          <p:nvPr/>
        </p:nvSpPr>
        <p:spPr>
          <a:xfrm>
            <a:off x="3964559" y="607018"/>
            <a:ext cx="249925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Extração e montagem</a:t>
            </a:r>
            <a:r>
              <a:rPr sz="1200" b="1" spc="10" dirty="0">
                <a:solidFill>
                  <a:srgbClr val="000000"/>
                </a:solidFill>
                <a:latin typeface="Arial"/>
                <a:cs typeface="Arial"/>
              </a:rPr>
              <a:t> </a:t>
            </a:r>
            <a:r>
              <a:rPr sz="1200" b="1" dirty="0">
                <a:solidFill>
                  <a:srgbClr val="000000"/>
                </a:solidFill>
                <a:latin typeface="Arial"/>
                <a:cs typeface="Arial"/>
              </a:rPr>
              <a:t>da bateria</a:t>
            </a:r>
          </a:p>
        </p:txBody>
      </p:sp>
      <p:sp>
        <p:nvSpPr>
          <p:cNvPr id="7" name="object 7"/>
          <p:cNvSpPr txBox="1"/>
          <p:nvPr/>
        </p:nvSpPr>
        <p:spPr>
          <a:xfrm>
            <a:off x="3964559" y="888397"/>
            <a:ext cx="320897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·Antes</a:t>
            </a:r>
            <a:r>
              <a:rPr sz="900" spc="450" dirty="0">
                <a:solidFill>
                  <a:srgbClr val="000000"/>
                </a:solidFill>
                <a:latin typeface="Arial"/>
                <a:cs typeface="Arial"/>
              </a:rPr>
              <a:t> </a:t>
            </a:r>
            <a:r>
              <a:rPr sz="900" dirty="0">
                <a:solidFill>
                  <a:srgbClr val="000000"/>
                </a:solidFill>
                <a:latin typeface="Arial"/>
                <a:cs typeface="Arial"/>
              </a:rPr>
              <a:t>da</a:t>
            </a:r>
            <a:r>
              <a:rPr sz="900" spc="452" dirty="0">
                <a:solidFill>
                  <a:srgbClr val="000000"/>
                </a:solidFill>
                <a:latin typeface="Arial"/>
                <a:cs typeface="Arial"/>
              </a:rPr>
              <a:t> </a:t>
            </a:r>
            <a:r>
              <a:rPr sz="900" dirty="0">
                <a:solidFill>
                  <a:srgbClr val="000000"/>
                </a:solidFill>
                <a:latin typeface="Arial"/>
                <a:cs typeface="Arial"/>
              </a:rPr>
              <a:t>extração</a:t>
            </a:r>
            <a:r>
              <a:rPr sz="900" spc="448" dirty="0">
                <a:solidFill>
                  <a:srgbClr val="000000"/>
                </a:solidFill>
                <a:latin typeface="Arial"/>
                <a:cs typeface="Arial"/>
              </a:rPr>
              <a:t> </a:t>
            </a:r>
            <a:r>
              <a:rPr sz="900" dirty="0">
                <a:solidFill>
                  <a:srgbClr val="000000"/>
                </a:solidFill>
                <a:latin typeface="Arial"/>
                <a:cs typeface="Arial"/>
              </a:rPr>
              <a:t>e</a:t>
            </a:r>
            <a:r>
              <a:rPr sz="900" spc="448" dirty="0">
                <a:solidFill>
                  <a:srgbClr val="000000"/>
                </a:solidFill>
                <a:latin typeface="Arial"/>
                <a:cs typeface="Arial"/>
              </a:rPr>
              <a:t> </a:t>
            </a:r>
            <a:r>
              <a:rPr sz="900" dirty="0">
                <a:solidFill>
                  <a:srgbClr val="000000"/>
                </a:solidFill>
                <a:latin typeface="Arial"/>
                <a:cs typeface="Arial"/>
              </a:rPr>
              <a:t>montagem</a:t>
            </a:r>
            <a:r>
              <a:rPr sz="900" spc="464" dirty="0">
                <a:solidFill>
                  <a:srgbClr val="000000"/>
                </a:solidFill>
                <a:latin typeface="Arial"/>
                <a:cs typeface="Arial"/>
              </a:rPr>
              <a:t> </a:t>
            </a:r>
            <a:r>
              <a:rPr sz="900" dirty="0">
                <a:solidFill>
                  <a:srgbClr val="000000"/>
                </a:solidFill>
                <a:latin typeface="Arial"/>
                <a:cs typeface="Arial"/>
              </a:rPr>
              <a:t>da</a:t>
            </a:r>
            <a:r>
              <a:rPr sz="900" spc="456" dirty="0">
                <a:solidFill>
                  <a:srgbClr val="000000"/>
                </a:solidFill>
                <a:latin typeface="Arial"/>
                <a:cs typeface="Arial"/>
              </a:rPr>
              <a:t> </a:t>
            </a:r>
            <a:r>
              <a:rPr sz="900" dirty="0">
                <a:solidFill>
                  <a:srgbClr val="000000"/>
                </a:solidFill>
                <a:latin typeface="Arial"/>
                <a:cs typeface="Arial"/>
              </a:rPr>
              <a:t>bateria,</a:t>
            </a:r>
            <a:r>
              <a:rPr sz="900" spc="446" dirty="0">
                <a:solidFill>
                  <a:srgbClr val="000000"/>
                </a:solidFill>
                <a:latin typeface="Arial"/>
                <a:cs typeface="Arial"/>
              </a:rPr>
              <a:t> </a:t>
            </a:r>
            <a:r>
              <a:rPr sz="900" dirty="0">
                <a:solidFill>
                  <a:srgbClr val="000000"/>
                </a:solidFill>
                <a:latin typeface="Arial"/>
                <a:cs typeface="Arial"/>
              </a:rPr>
              <a:t>desative</a:t>
            </a:r>
          </a:p>
          <a:p>
            <a:pPr marL="0" marR="0">
              <a:lnSpc>
                <a:spcPts val="1005"/>
              </a:lnSpc>
              <a:spcBef>
                <a:spcPts val="194"/>
              </a:spcBef>
              <a:spcAft>
                <a:spcPts val="0"/>
              </a:spcAft>
            </a:pPr>
            <a:r>
              <a:rPr sz="900" dirty="0">
                <a:solidFill>
                  <a:srgbClr val="000000"/>
                </a:solidFill>
                <a:latin typeface="Arial"/>
                <a:cs typeface="Arial"/>
              </a:rPr>
              <a:t>primeiro a scooter com o botão de</a:t>
            </a:r>
            <a:r>
              <a:rPr sz="900" spc="-12" dirty="0">
                <a:solidFill>
                  <a:srgbClr val="000000"/>
                </a:solidFill>
                <a:latin typeface="Arial"/>
                <a:cs typeface="Arial"/>
              </a:rPr>
              <a:t> </a:t>
            </a:r>
            <a:r>
              <a:rPr sz="900" dirty="0">
                <a:solidFill>
                  <a:srgbClr val="000000"/>
                </a:solidFill>
                <a:latin typeface="Arial"/>
                <a:cs typeface="Arial"/>
              </a:rPr>
              <a:t>ignição.</a:t>
            </a:r>
          </a:p>
        </p:txBody>
      </p:sp>
      <p:sp>
        <p:nvSpPr>
          <p:cNvPr id="8" name="object 8"/>
          <p:cNvSpPr txBox="1"/>
          <p:nvPr/>
        </p:nvSpPr>
        <p:spPr>
          <a:xfrm>
            <a:off x="541020" y="1287685"/>
            <a:ext cx="3207085" cy="6233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6" dirty="0">
                <a:solidFill>
                  <a:srgbClr val="000000"/>
                </a:solidFill>
                <a:latin typeface="Arial"/>
                <a:cs typeface="Arial"/>
              </a:rPr>
              <a:t> </a:t>
            </a:r>
            <a:r>
              <a:rPr sz="900" dirty="0">
                <a:solidFill>
                  <a:srgbClr val="000000"/>
                </a:solidFill>
                <a:latin typeface="Arial"/>
                <a:cs typeface="Arial"/>
              </a:rPr>
              <a:t>No</a:t>
            </a:r>
            <a:r>
              <a:rPr sz="900" spc="34" dirty="0">
                <a:solidFill>
                  <a:srgbClr val="000000"/>
                </a:solidFill>
                <a:latin typeface="Arial"/>
                <a:cs typeface="Arial"/>
              </a:rPr>
              <a:t> </a:t>
            </a:r>
            <a:r>
              <a:rPr sz="900" dirty="0">
                <a:solidFill>
                  <a:srgbClr val="000000"/>
                </a:solidFill>
                <a:latin typeface="Arial"/>
                <a:cs typeface="Arial"/>
              </a:rPr>
              <a:t>caso</a:t>
            </a:r>
            <a:r>
              <a:rPr sz="900" spc="23" dirty="0">
                <a:solidFill>
                  <a:srgbClr val="000000"/>
                </a:solidFill>
                <a:latin typeface="Arial"/>
                <a:cs typeface="Arial"/>
              </a:rPr>
              <a:t> </a:t>
            </a:r>
            <a:r>
              <a:rPr sz="900" dirty="0">
                <a:solidFill>
                  <a:srgbClr val="000000"/>
                </a:solidFill>
                <a:latin typeface="Arial"/>
                <a:cs typeface="Arial"/>
              </a:rPr>
              <a:t>de</a:t>
            </a:r>
            <a:r>
              <a:rPr sz="900" spc="31" dirty="0">
                <a:solidFill>
                  <a:srgbClr val="000000"/>
                </a:solidFill>
                <a:latin typeface="Arial"/>
                <a:cs typeface="Arial"/>
              </a:rPr>
              <a:t> </a:t>
            </a:r>
            <a:r>
              <a:rPr sz="900" dirty="0">
                <a:solidFill>
                  <a:srgbClr val="000000"/>
                </a:solidFill>
                <a:latin typeface="Arial"/>
                <a:cs typeface="Arial"/>
              </a:rPr>
              <a:t>a</a:t>
            </a:r>
            <a:r>
              <a:rPr sz="900" spc="28" dirty="0">
                <a:solidFill>
                  <a:srgbClr val="000000"/>
                </a:solidFill>
                <a:latin typeface="Arial"/>
                <a:cs typeface="Arial"/>
              </a:rPr>
              <a:t> </a:t>
            </a:r>
            <a:r>
              <a:rPr sz="900" dirty="0">
                <a:solidFill>
                  <a:srgbClr val="000000"/>
                </a:solidFill>
                <a:latin typeface="Arial"/>
                <a:cs typeface="Arial"/>
              </a:rPr>
              <a:t>bateria</a:t>
            </a:r>
            <a:r>
              <a:rPr sz="900" spc="29" dirty="0">
                <a:solidFill>
                  <a:srgbClr val="000000"/>
                </a:solidFill>
                <a:latin typeface="Arial"/>
                <a:cs typeface="Arial"/>
              </a:rPr>
              <a:t> </a:t>
            </a:r>
            <a:r>
              <a:rPr sz="900" dirty="0">
                <a:solidFill>
                  <a:srgbClr val="000000"/>
                </a:solidFill>
                <a:latin typeface="Arial"/>
                <a:cs typeface="Arial"/>
              </a:rPr>
              <a:t>não</a:t>
            </a:r>
            <a:r>
              <a:rPr sz="900" spc="25" dirty="0">
                <a:solidFill>
                  <a:srgbClr val="000000"/>
                </a:solidFill>
                <a:latin typeface="Arial"/>
                <a:cs typeface="Arial"/>
              </a:rPr>
              <a:t> </a:t>
            </a:r>
            <a:r>
              <a:rPr sz="900" dirty="0">
                <a:solidFill>
                  <a:srgbClr val="000000"/>
                </a:solidFill>
                <a:latin typeface="Arial"/>
                <a:cs typeface="Arial"/>
              </a:rPr>
              <a:t>ter</a:t>
            </a:r>
            <a:r>
              <a:rPr sz="900" spc="17" dirty="0">
                <a:solidFill>
                  <a:srgbClr val="000000"/>
                </a:solidFill>
                <a:latin typeface="Arial"/>
                <a:cs typeface="Arial"/>
              </a:rPr>
              <a:t> </a:t>
            </a:r>
            <a:r>
              <a:rPr sz="900" dirty="0">
                <a:solidFill>
                  <a:srgbClr val="000000"/>
                </a:solidFill>
                <a:latin typeface="Arial"/>
                <a:cs typeface="Arial"/>
              </a:rPr>
              <a:t>a</a:t>
            </a:r>
            <a:r>
              <a:rPr sz="900" spc="28" dirty="0">
                <a:solidFill>
                  <a:srgbClr val="000000"/>
                </a:solidFill>
                <a:latin typeface="Arial"/>
                <a:cs typeface="Arial"/>
              </a:rPr>
              <a:t> </a:t>
            </a:r>
            <a:r>
              <a:rPr sz="900" dirty="0">
                <a:solidFill>
                  <a:srgbClr val="000000"/>
                </a:solidFill>
                <a:latin typeface="Arial"/>
                <a:cs typeface="Arial"/>
              </a:rPr>
              <a:t>carga</a:t>
            </a:r>
            <a:r>
              <a:rPr sz="900" spc="25" dirty="0">
                <a:solidFill>
                  <a:srgbClr val="000000"/>
                </a:solidFill>
                <a:latin typeface="Arial"/>
                <a:cs typeface="Arial"/>
              </a:rPr>
              <a:t> </a:t>
            </a:r>
            <a:r>
              <a:rPr sz="900" dirty="0">
                <a:solidFill>
                  <a:srgbClr val="000000"/>
                </a:solidFill>
                <a:latin typeface="Arial"/>
                <a:cs typeface="Arial"/>
              </a:rPr>
              <a:t>adequada</a:t>
            </a:r>
            <a:r>
              <a:rPr sz="900" spc="28" dirty="0">
                <a:solidFill>
                  <a:srgbClr val="000000"/>
                </a:solidFill>
                <a:latin typeface="Arial"/>
                <a:cs typeface="Arial"/>
              </a:rPr>
              <a:t> </a:t>
            </a:r>
            <a:r>
              <a:rPr sz="900" dirty="0">
                <a:solidFill>
                  <a:srgbClr val="000000"/>
                </a:solidFill>
                <a:latin typeface="Arial"/>
                <a:cs typeface="Arial"/>
              </a:rPr>
              <a:t>em</a:t>
            </a:r>
            <a:r>
              <a:rPr sz="900" spc="39" dirty="0">
                <a:solidFill>
                  <a:srgbClr val="000000"/>
                </a:solidFill>
                <a:latin typeface="Arial"/>
                <a:cs typeface="Arial"/>
              </a:rPr>
              <a:t> </a:t>
            </a:r>
            <a:r>
              <a:rPr sz="900" dirty="0">
                <a:solidFill>
                  <a:srgbClr val="000000"/>
                </a:solidFill>
                <a:latin typeface="Arial"/>
                <a:cs typeface="Arial"/>
              </a:rPr>
              <a:t>climas</a:t>
            </a:r>
          </a:p>
          <a:p>
            <a:pPr marL="0" marR="0">
              <a:lnSpc>
                <a:spcPts val="1005"/>
              </a:lnSpc>
              <a:spcBef>
                <a:spcPts val="197"/>
              </a:spcBef>
              <a:spcAft>
                <a:spcPts val="0"/>
              </a:spcAft>
            </a:pPr>
            <a:r>
              <a:rPr sz="900" dirty="0">
                <a:solidFill>
                  <a:srgbClr val="000000"/>
                </a:solidFill>
                <a:latin typeface="Arial"/>
                <a:cs typeface="Arial"/>
              </a:rPr>
              <a:t>frios,</a:t>
            </a:r>
            <a:r>
              <a:rPr sz="900" spc="72" dirty="0">
                <a:solidFill>
                  <a:srgbClr val="000000"/>
                </a:solidFill>
                <a:latin typeface="Arial"/>
                <a:cs typeface="Arial"/>
              </a:rPr>
              <a:t> </a:t>
            </a:r>
            <a:r>
              <a:rPr sz="900" dirty="0">
                <a:solidFill>
                  <a:srgbClr val="000000"/>
                </a:solidFill>
                <a:latin typeface="Arial"/>
                <a:cs typeface="Arial"/>
              </a:rPr>
              <a:t>o</a:t>
            </a:r>
            <a:r>
              <a:rPr sz="900" spc="87" dirty="0">
                <a:solidFill>
                  <a:srgbClr val="000000"/>
                </a:solidFill>
                <a:latin typeface="Arial"/>
                <a:cs typeface="Arial"/>
              </a:rPr>
              <a:t> </a:t>
            </a:r>
            <a:r>
              <a:rPr sz="900" dirty="0">
                <a:solidFill>
                  <a:srgbClr val="000000"/>
                </a:solidFill>
                <a:latin typeface="Arial"/>
                <a:cs typeface="Arial"/>
              </a:rPr>
              <a:t>eletrólito</a:t>
            </a:r>
            <a:r>
              <a:rPr sz="900" spc="89" dirty="0">
                <a:solidFill>
                  <a:srgbClr val="000000"/>
                </a:solidFill>
                <a:latin typeface="Arial"/>
                <a:cs typeface="Arial"/>
              </a:rPr>
              <a:t> </a:t>
            </a:r>
            <a:r>
              <a:rPr sz="900" dirty="0">
                <a:solidFill>
                  <a:srgbClr val="000000"/>
                </a:solidFill>
                <a:latin typeface="Arial"/>
                <a:cs typeface="Arial"/>
              </a:rPr>
              <a:t>pode</a:t>
            </a:r>
            <a:r>
              <a:rPr sz="900" spc="77" dirty="0">
                <a:solidFill>
                  <a:srgbClr val="000000"/>
                </a:solidFill>
                <a:latin typeface="Arial"/>
                <a:cs typeface="Arial"/>
              </a:rPr>
              <a:t> </a:t>
            </a:r>
            <a:r>
              <a:rPr sz="900" dirty="0">
                <a:solidFill>
                  <a:srgbClr val="000000"/>
                </a:solidFill>
                <a:latin typeface="Arial"/>
                <a:cs typeface="Arial"/>
              </a:rPr>
              <a:t>congelar,</a:t>
            </a:r>
            <a:r>
              <a:rPr sz="900" spc="88" dirty="0">
                <a:solidFill>
                  <a:srgbClr val="000000"/>
                </a:solidFill>
                <a:latin typeface="Arial"/>
                <a:cs typeface="Arial"/>
              </a:rPr>
              <a:t> </a:t>
            </a:r>
            <a:r>
              <a:rPr sz="900" dirty="0">
                <a:solidFill>
                  <a:srgbClr val="000000"/>
                </a:solidFill>
                <a:latin typeface="Arial"/>
                <a:cs typeface="Arial"/>
              </a:rPr>
              <a:t>e</a:t>
            </a:r>
            <a:r>
              <a:rPr sz="900" spc="87" dirty="0">
                <a:solidFill>
                  <a:srgbClr val="000000"/>
                </a:solidFill>
                <a:latin typeface="Arial"/>
                <a:cs typeface="Arial"/>
              </a:rPr>
              <a:t> </a:t>
            </a:r>
            <a:r>
              <a:rPr sz="900" dirty="0">
                <a:solidFill>
                  <a:srgbClr val="000000"/>
                </a:solidFill>
                <a:latin typeface="Arial"/>
                <a:cs typeface="Arial"/>
              </a:rPr>
              <a:t>assim</a:t>
            </a:r>
            <a:r>
              <a:rPr sz="900" spc="80" dirty="0">
                <a:solidFill>
                  <a:srgbClr val="000000"/>
                </a:solidFill>
                <a:latin typeface="Arial"/>
                <a:cs typeface="Arial"/>
              </a:rPr>
              <a:t> </a:t>
            </a:r>
            <a:r>
              <a:rPr sz="900" dirty="0">
                <a:solidFill>
                  <a:srgbClr val="000000"/>
                </a:solidFill>
                <a:latin typeface="Arial"/>
                <a:cs typeface="Arial"/>
              </a:rPr>
              <a:t>danificar</a:t>
            </a:r>
            <a:r>
              <a:rPr sz="900" spc="85" dirty="0">
                <a:solidFill>
                  <a:srgbClr val="000000"/>
                </a:solidFill>
                <a:latin typeface="Arial"/>
                <a:cs typeface="Arial"/>
              </a:rPr>
              <a:t> </a:t>
            </a:r>
            <a:r>
              <a:rPr sz="900" dirty="0">
                <a:solidFill>
                  <a:srgbClr val="000000"/>
                </a:solidFill>
                <a:latin typeface="Arial"/>
                <a:cs typeface="Arial"/>
              </a:rPr>
              <a:t>a</a:t>
            </a:r>
            <a:r>
              <a:rPr sz="900" spc="77" dirty="0">
                <a:solidFill>
                  <a:srgbClr val="000000"/>
                </a:solidFill>
                <a:latin typeface="Arial"/>
                <a:cs typeface="Arial"/>
              </a:rPr>
              <a:t> </a:t>
            </a:r>
            <a:r>
              <a:rPr sz="900" dirty="0">
                <a:solidFill>
                  <a:srgbClr val="000000"/>
                </a:solidFill>
                <a:latin typeface="Arial"/>
                <a:cs typeface="Arial"/>
              </a:rPr>
              <a:t>bateria</a:t>
            </a:r>
          </a:p>
          <a:p>
            <a:pPr marL="0" marR="0">
              <a:lnSpc>
                <a:spcPts val="1005"/>
              </a:lnSpc>
              <a:spcBef>
                <a:spcPts val="194"/>
              </a:spcBef>
              <a:spcAft>
                <a:spcPts val="0"/>
              </a:spcAft>
            </a:pPr>
            <a:r>
              <a:rPr sz="900" dirty="0">
                <a:solidFill>
                  <a:srgbClr val="000000"/>
                </a:solidFill>
                <a:latin typeface="Arial"/>
                <a:cs typeface="Arial"/>
              </a:rPr>
              <a:t>ou</a:t>
            </a:r>
            <a:r>
              <a:rPr sz="900" spc="205" dirty="0">
                <a:solidFill>
                  <a:srgbClr val="000000"/>
                </a:solidFill>
                <a:latin typeface="Arial"/>
                <a:cs typeface="Arial"/>
              </a:rPr>
              <a:t> </a:t>
            </a:r>
            <a:r>
              <a:rPr sz="900" dirty="0">
                <a:solidFill>
                  <a:srgbClr val="000000"/>
                </a:solidFill>
                <a:latin typeface="Arial"/>
                <a:cs typeface="Arial"/>
              </a:rPr>
              <a:t>deformar</a:t>
            </a:r>
            <a:r>
              <a:rPr sz="900" spc="193" dirty="0">
                <a:solidFill>
                  <a:srgbClr val="000000"/>
                </a:solidFill>
                <a:latin typeface="Arial"/>
                <a:cs typeface="Arial"/>
              </a:rPr>
              <a:t> </a:t>
            </a:r>
            <a:r>
              <a:rPr sz="900" dirty="0">
                <a:solidFill>
                  <a:srgbClr val="000000"/>
                </a:solidFill>
                <a:latin typeface="Arial"/>
                <a:cs typeface="Arial"/>
              </a:rPr>
              <a:t>os</a:t>
            </a:r>
            <a:r>
              <a:rPr sz="900" spc="208" dirty="0">
                <a:solidFill>
                  <a:srgbClr val="000000"/>
                </a:solidFill>
                <a:latin typeface="Arial"/>
                <a:cs typeface="Arial"/>
              </a:rPr>
              <a:t> </a:t>
            </a:r>
            <a:r>
              <a:rPr sz="900" dirty="0">
                <a:solidFill>
                  <a:srgbClr val="000000"/>
                </a:solidFill>
                <a:latin typeface="Arial"/>
                <a:cs typeface="Arial"/>
              </a:rPr>
              <a:t>terminais.</a:t>
            </a:r>
            <a:r>
              <a:rPr sz="900" spc="208" dirty="0">
                <a:solidFill>
                  <a:srgbClr val="000000"/>
                </a:solidFill>
                <a:latin typeface="Arial"/>
                <a:cs typeface="Arial"/>
              </a:rPr>
              <a:t> </a:t>
            </a:r>
            <a:r>
              <a:rPr sz="900" spc="-13" dirty="0">
                <a:solidFill>
                  <a:srgbClr val="000000"/>
                </a:solidFill>
                <a:latin typeface="Arial"/>
                <a:cs typeface="Arial"/>
              </a:rPr>
              <a:t>Se</a:t>
            </a:r>
            <a:r>
              <a:rPr sz="900" spc="221" dirty="0">
                <a:solidFill>
                  <a:srgbClr val="000000"/>
                </a:solidFill>
                <a:latin typeface="Arial"/>
                <a:cs typeface="Arial"/>
              </a:rPr>
              <a:t> </a:t>
            </a:r>
            <a:r>
              <a:rPr sz="900" dirty="0">
                <a:solidFill>
                  <a:srgbClr val="000000"/>
                </a:solidFill>
                <a:latin typeface="Arial"/>
                <a:cs typeface="Arial"/>
              </a:rPr>
              <a:t>mantiver</a:t>
            </a:r>
            <a:r>
              <a:rPr sz="900" spc="205" dirty="0">
                <a:solidFill>
                  <a:srgbClr val="000000"/>
                </a:solidFill>
                <a:latin typeface="Arial"/>
                <a:cs typeface="Arial"/>
              </a:rPr>
              <a:t> </a:t>
            </a:r>
            <a:r>
              <a:rPr sz="900" dirty="0">
                <a:solidFill>
                  <a:srgbClr val="000000"/>
                </a:solidFill>
                <a:latin typeface="Arial"/>
                <a:cs typeface="Arial"/>
              </a:rPr>
              <a:t>a</a:t>
            </a:r>
            <a:r>
              <a:rPr sz="900" spc="208" dirty="0">
                <a:solidFill>
                  <a:srgbClr val="000000"/>
                </a:solidFill>
                <a:latin typeface="Arial"/>
                <a:cs typeface="Arial"/>
              </a:rPr>
              <a:t> </a:t>
            </a:r>
            <a:r>
              <a:rPr sz="900" dirty="0">
                <a:solidFill>
                  <a:srgbClr val="000000"/>
                </a:solidFill>
                <a:latin typeface="Arial"/>
                <a:cs typeface="Arial"/>
              </a:rPr>
              <a:t>bateria</a:t>
            </a:r>
            <a:r>
              <a:rPr sz="900" spc="208" dirty="0">
                <a:solidFill>
                  <a:srgbClr val="000000"/>
                </a:solidFill>
                <a:latin typeface="Arial"/>
                <a:cs typeface="Arial"/>
              </a:rPr>
              <a:t> </a:t>
            </a:r>
            <a:r>
              <a:rPr sz="900" dirty="0">
                <a:solidFill>
                  <a:srgbClr val="000000"/>
                </a:solidFill>
                <a:latin typeface="Arial"/>
                <a:cs typeface="Arial"/>
              </a:rPr>
              <a:t>a</a:t>
            </a:r>
            <a:r>
              <a:rPr sz="900" spc="208" dirty="0">
                <a:solidFill>
                  <a:srgbClr val="000000"/>
                </a:solidFill>
                <a:latin typeface="Arial"/>
                <a:cs typeface="Arial"/>
              </a:rPr>
              <a:t> </a:t>
            </a:r>
            <a:r>
              <a:rPr sz="900" dirty="0">
                <a:solidFill>
                  <a:srgbClr val="000000"/>
                </a:solidFill>
                <a:latin typeface="Arial"/>
                <a:cs typeface="Arial"/>
              </a:rPr>
              <a:t>plena</a:t>
            </a:r>
          </a:p>
          <a:p>
            <a:pPr marL="0" marR="0">
              <a:lnSpc>
                <a:spcPts val="1005"/>
              </a:lnSpc>
              <a:spcBef>
                <a:spcPts val="194"/>
              </a:spcBef>
              <a:spcAft>
                <a:spcPts val="0"/>
              </a:spcAft>
            </a:pPr>
            <a:r>
              <a:rPr sz="900" dirty="0">
                <a:solidFill>
                  <a:srgbClr val="000000"/>
                </a:solidFill>
                <a:latin typeface="Arial"/>
                <a:cs typeface="Arial"/>
              </a:rPr>
              <a:t>carga, pode fortalecer</a:t>
            </a:r>
            <a:r>
              <a:rPr sz="900" spc="-12" dirty="0">
                <a:solidFill>
                  <a:srgbClr val="000000"/>
                </a:solidFill>
                <a:latin typeface="Arial"/>
                <a:cs typeface="Arial"/>
              </a:rPr>
              <a:t> </a:t>
            </a:r>
            <a:r>
              <a:rPr sz="900" dirty="0">
                <a:solidFill>
                  <a:srgbClr val="000000"/>
                </a:solidFill>
                <a:latin typeface="Arial"/>
                <a:cs typeface="Arial"/>
              </a:rPr>
              <a:t>a baixa</a:t>
            </a:r>
            <a:r>
              <a:rPr sz="900" spc="11" dirty="0">
                <a:solidFill>
                  <a:srgbClr val="000000"/>
                </a:solidFill>
                <a:latin typeface="Arial"/>
                <a:cs typeface="Arial"/>
              </a:rPr>
              <a:t> </a:t>
            </a:r>
            <a:r>
              <a:rPr sz="900" dirty="0">
                <a:solidFill>
                  <a:srgbClr val="000000"/>
                </a:solidFill>
                <a:latin typeface="Arial"/>
                <a:cs typeface="Arial"/>
              </a:rPr>
              <a:t>temperatura.</a:t>
            </a:r>
          </a:p>
        </p:txBody>
      </p:sp>
      <p:sp>
        <p:nvSpPr>
          <p:cNvPr id="9" name="object 9"/>
          <p:cNvSpPr txBox="1"/>
          <p:nvPr/>
        </p:nvSpPr>
        <p:spPr>
          <a:xfrm>
            <a:off x="3964559" y="1269397"/>
            <a:ext cx="3208596" cy="3185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·Desligue</a:t>
            </a:r>
            <a:r>
              <a:rPr sz="900" spc="223" dirty="0">
                <a:solidFill>
                  <a:srgbClr val="000000"/>
                </a:solidFill>
                <a:latin typeface="Arial"/>
                <a:cs typeface="Arial"/>
              </a:rPr>
              <a:t> </a:t>
            </a:r>
            <a:r>
              <a:rPr sz="900" dirty="0">
                <a:solidFill>
                  <a:srgbClr val="000000"/>
                </a:solidFill>
                <a:latin typeface="Arial"/>
                <a:cs typeface="Arial"/>
              </a:rPr>
              <a:t>primeiro</a:t>
            </a:r>
            <a:r>
              <a:rPr sz="900" spc="220" dirty="0">
                <a:solidFill>
                  <a:srgbClr val="000000"/>
                </a:solidFill>
                <a:latin typeface="Arial"/>
                <a:cs typeface="Arial"/>
              </a:rPr>
              <a:t> </a:t>
            </a:r>
            <a:r>
              <a:rPr sz="900" dirty="0">
                <a:solidFill>
                  <a:srgbClr val="000000"/>
                </a:solidFill>
                <a:latin typeface="Arial"/>
                <a:cs typeface="Arial"/>
              </a:rPr>
              <a:t>o</a:t>
            </a:r>
            <a:r>
              <a:rPr sz="900" spc="233" dirty="0">
                <a:solidFill>
                  <a:srgbClr val="000000"/>
                </a:solidFill>
                <a:latin typeface="Arial"/>
                <a:cs typeface="Arial"/>
              </a:rPr>
              <a:t> </a:t>
            </a:r>
            <a:r>
              <a:rPr sz="900" dirty="0">
                <a:solidFill>
                  <a:srgbClr val="000000"/>
                </a:solidFill>
                <a:latin typeface="Arial"/>
                <a:cs typeface="Arial"/>
              </a:rPr>
              <a:t>terminal</a:t>
            </a:r>
            <a:r>
              <a:rPr sz="900" spc="221" dirty="0">
                <a:solidFill>
                  <a:srgbClr val="000000"/>
                </a:solidFill>
                <a:latin typeface="Arial"/>
                <a:cs typeface="Arial"/>
              </a:rPr>
              <a:t> </a:t>
            </a:r>
            <a:r>
              <a:rPr sz="900" dirty="0">
                <a:solidFill>
                  <a:srgbClr val="000000"/>
                </a:solidFill>
                <a:latin typeface="Arial"/>
                <a:cs typeface="Arial"/>
              </a:rPr>
              <a:t>negativo</a:t>
            </a:r>
            <a:r>
              <a:rPr sz="900" spc="219" dirty="0">
                <a:solidFill>
                  <a:srgbClr val="000000"/>
                </a:solidFill>
                <a:latin typeface="Arial"/>
                <a:cs typeface="Arial"/>
              </a:rPr>
              <a:t> </a:t>
            </a:r>
            <a:r>
              <a:rPr sz="900" dirty="0">
                <a:solidFill>
                  <a:srgbClr val="000000"/>
                </a:solidFill>
                <a:latin typeface="Arial"/>
                <a:cs typeface="Arial"/>
              </a:rPr>
              <a:t>para</a:t>
            </a:r>
            <a:r>
              <a:rPr sz="900" spc="218" dirty="0">
                <a:solidFill>
                  <a:srgbClr val="000000"/>
                </a:solidFill>
                <a:latin typeface="Arial"/>
                <a:cs typeface="Arial"/>
              </a:rPr>
              <a:t> </a:t>
            </a:r>
            <a:r>
              <a:rPr sz="900" dirty="0">
                <a:solidFill>
                  <a:srgbClr val="000000"/>
                </a:solidFill>
                <a:latin typeface="Arial"/>
                <a:cs typeface="Arial"/>
              </a:rPr>
              <a:t>desmontar</a:t>
            </a:r>
            <a:r>
              <a:rPr sz="900" spc="229"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7"/>
              </a:spcBef>
              <a:spcAft>
                <a:spcPts val="0"/>
              </a:spcAft>
            </a:pPr>
            <a:r>
              <a:rPr sz="900" dirty="0">
                <a:solidFill>
                  <a:srgbClr val="000000"/>
                </a:solidFill>
                <a:latin typeface="Arial"/>
                <a:cs typeface="Arial"/>
              </a:rPr>
              <a:t>bateria, e só</a:t>
            </a:r>
            <a:r>
              <a:rPr sz="900" spc="-13" dirty="0">
                <a:solidFill>
                  <a:srgbClr val="000000"/>
                </a:solidFill>
                <a:latin typeface="Arial"/>
                <a:cs typeface="Arial"/>
              </a:rPr>
              <a:t> </a:t>
            </a:r>
            <a:r>
              <a:rPr sz="900" dirty="0">
                <a:solidFill>
                  <a:srgbClr val="000000"/>
                </a:solidFill>
                <a:latin typeface="Arial"/>
                <a:cs typeface="Arial"/>
              </a:rPr>
              <a:t>depois o</a:t>
            </a:r>
            <a:r>
              <a:rPr sz="900" spc="12" dirty="0">
                <a:solidFill>
                  <a:srgbClr val="000000"/>
                </a:solidFill>
                <a:latin typeface="Arial"/>
                <a:cs typeface="Arial"/>
              </a:rPr>
              <a:t> </a:t>
            </a:r>
            <a:r>
              <a:rPr sz="900" dirty="0">
                <a:solidFill>
                  <a:srgbClr val="000000"/>
                </a:solidFill>
                <a:latin typeface="Arial"/>
                <a:cs typeface="Arial"/>
              </a:rPr>
              <a:t>positivo.</a:t>
            </a:r>
          </a:p>
        </p:txBody>
      </p:sp>
      <p:sp>
        <p:nvSpPr>
          <p:cNvPr id="10" name="object 10"/>
          <p:cNvSpPr txBox="1"/>
          <p:nvPr/>
        </p:nvSpPr>
        <p:spPr>
          <a:xfrm>
            <a:off x="3964559" y="1650778"/>
            <a:ext cx="320943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·Monte primeiro</a:t>
            </a:r>
            <a:r>
              <a:rPr sz="900" spc="-19" dirty="0">
                <a:solidFill>
                  <a:srgbClr val="000000"/>
                </a:solidFill>
                <a:latin typeface="Arial"/>
                <a:cs typeface="Arial"/>
              </a:rPr>
              <a:t> </a:t>
            </a:r>
            <a:r>
              <a:rPr sz="900" dirty="0">
                <a:solidFill>
                  <a:srgbClr val="000000"/>
                </a:solidFill>
                <a:latin typeface="Arial"/>
                <a:cs typeface="Arial"/>
              </a:rPr>
              <a:t>o terminal</a:t>
            </a:r>
            <a:r>
              <a:rPr sz="900" spc="-17" dirty="0">
                <a:solidFill>
                  <a:srgbClr val="000000"/>
                </a:solidFill>
                <a:latin typeface="Arial"/>
                <a:cs typeface="Arial"/>
              </a:rPr>
              <a:t> </a:t>
            </a:r>
            <a:r>
              <a:rPr sz="900" dirty="0">
                <a:solidFill>
                  <a:srgbClr val="000000"/>
                </a:solidFill>
                <a:latin typeface="Arial"/>
                <a:cs typeface="Arial"/>
              </a:rPr>
              <a:t>positivo ao voltar a</a:t>
            </a:r>
            <a:r>
              <a:rPr sz="900" spc="-18" dirty="0">
                <a:solidFill>
                  <a:srgbClr val="000000"/>
                </a:solidFill>
                <a:latin typeface="Arial"/>
                <a:cs typeface="Arial"/>
              </a:rPr>
              <a:t> </a:t>
            </a:r>
            <a:r>
              <a:rPr sz="900" dirty="0">
                <a:solidFill>
                  <a:srgbClr val="000000"/>
                </a:solidFill>
                <a:latin typeface="Arial"/>
                <a:cs typeface="Arial"/>
              </a:rPr>
              <a:t>montá-la,</a:t>
            </a:r>
            <a:r>
              <a:rPr sz="900" spc="-21" dirty="0">
                <a:solidFill>
                  <a:srgbClr val="000000"/>
                </a:solidFill>
                <a:latin typeface="Arial"/>
                <a:cs typeface="Arial"/>
              </a:rPr>
              <a:t> </a:t>
            </a:r>
            <a:r>
              <a:rPr sz="900" dirty="0">
                <a:solidFill>
                  <a:srgbClr val="000000"/>
                </a:solidFill>
                <a:latin typeface="Arial"/>
                <a:cs typeface="Arial"/>
              </a:rPr>
              <a:t>e só</a:t>
            </a:r>
          </a:p>
          <a:p>
            <a:pPr marL="0" marR="0">
              <a:lnSpc>
                <a:spcPts val="1005"/>
              </a:lnSpc>
              <a:spcBef>
                <a:spcPts val="194"/>
              </a:spcBef>
              <a:spcAft>
                <a:spcPts val="0"/>
              </a:spcAft>
            </a:pPr>
            <a:r>
              <a:rPr sz="900" dirty="0">
                <a:solidFill>
                  <a:srgbClr val="000000"/>
                </a:solidFill>
                <a:latin typeface="Arial"/>
                <a:cs typeface="Arial"/>
              </a:rPr>
              <a:t>depois o negativo.</a:t>
            </a:r>
          </a:p>
        </p:txBody>
      </p:sp>
      <p:sp>
        <p:nvSpPr>
          <p:cNvPr id="11" name="object 11"/>
          <p:cNvSpPr txBox="1"/>
          <p:nvPr/>
        </p:nvSpPr>
        <p:spPr>
          <a:xfrm>
            <a:off x="541020" y="1973866"/>
            <a:ext cx="3209511" cy="6232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50" dirty="0">
                <a:solidFill>
                  <a:srgbClr val="000000"/>
                </a:solidFill>
                <a:latin typeface="Arial"/>
                <a:cs typeface="Arial"/>
              </a:rPr>
              <a:t> </a:t>
            </a:r>
            <a:r>
              <a:rPr sz="900" dirty="0">
                <a:solidFill>
                  <a:srgbClr val="000000"/>
                </a:solidFill>
                <a:latin typeface="Arial"/>
                <a:cs typeface="Arial"/>
              </a:rPr>
              <a:t>Se</a:t>
            </a:r>
            <a:r>
              <a:rPr sz="900" spc="39" dirty="0">
                <a:solidFill>
                  <a:srgbClr val="000000"/>
                </a:solidFill>
                <a:latin typeface="Arial"/>
                <a:cs typeface="Arial"/>
              </a:rPr>
              <a:t> </a:t>
            </a:r>
            <a:r>
              <a:rPr sz="900" dirty="0">
                <a:solidFill>
                  <a:srgbClr val="000000"/>
                </a:solidFill>
                <a:latin typeface="Arial"/>
                <a:cs typeface="Arial"/>
              </a:rPr>
              <a:t>vai</a:t>
            </a:r>
            <a:r>
              <a:rPr sz="900" spc="37" dirty="0">
                <a:solidFill>
                  <a:srgbClr val="000000"/>
                </a:solidFill>
                <a:latin typeface="Arial"/>
                <a:cs typeface="Arial"/>
              </a:rPr>
              <a:t> </a:t>
            </a:r>
            <a:r>
              <a:rPr sz="900" dirty="0">
                <a:solidFill>
                  <a:srgbClr val="000000"/>
                </a:solidFill>
                <a:latin typeface="Arial"/>
                <a:cs typeface="Arial"/>
              </a:rPr>
              <a:t>parar</a:t>
            </a:r>
            <a:r>
              <a:rPr sz="900" spc="50" dirty="0">
                <a:solidFill>
                  <a:srgbClr val="000000"/>
                </a:solidFill>
                <a:latin typeface="Arial"/>
                <a:cs typeface="Arial"/>
              </a:rPr>
              <a:t> </a:t>
            </a:r>
            <a:r>
              <a:rPr sz="900" dirty="0">
                <a:solidFill>
                  <a:srgbClr val="000000"/>
                </a:solidFill>
                <a:latin typeface="Arial"/>
                <a:cs typeface="Arial"/>
              </a:rPr>
              <a:t>o</a:t>
            </a:r>
            <a:r>
              <a:rPr sz="900" spc="41" dirty="0">
                <a:solidFill>
                  <a:srgbClr val="000000"/>
                </a:solidFill>
                <a:latin typeface="Arial"/>
                <a:cs typeface="Arial"/>
              </a:rPr>
              <a:t> </a:t>
            </a:r>
            <a:r>
              <a:rPr sz="900" dirty="0">
                <a:solidFill>
                  <a:srgbClr val="000000"/>
                </a:solidFill>
                <a:latin typeface="Arial"/>
                <a:cs typeface="Arial"/>
              </a:rPr>
              <a:t>veículo</a:t>
            </a:r>
            <a:r>
              <a:rPr sz="900" spc="40" dirty="0">
                <a:solidFill>
                  <a:srgbClr val="000000"/>
                </a:solidFill>
                <a:latin typeface="Arial"/>
                <a:cs typeface="Arial"/>
              </a:rPr>
              <a:t> </a:t>
            </a:r>
            <a:r>
              <a:rPr sz="900" dirty="0">
                <a:solidFill>
                  <a:srgbClr val="000000"/>
                </a:solidFill>
                <a:latin typeface="Arial"/>
                <a:cs typeface="Arial"/>
              </a:rPr>
              <a:t>por</a:t>
            </a:r>
            <a:r>
              <a:rPr sz="900" spc="34" dirty="0">
                <a:solidFill>
                  <a:srgbClr val="000000"/>
                </a:solidFill>
                <a:latin typeface="Arial"/>
                <a:cs typeface="Arial"/>
              </a:rPr>
              <a:t> </a:t>
            </a:r>
            <a:r>
              <a:rPr sz="900" dirty="0">
                <a:solidFill>
                  <a:srgbClr val="000000"/>
                </a:solidFill>
                <a:latin typeface="Arial"/>
                <a:cs typeface="Arial"/>
              </a:rPr>
              <a:t>um</a:t>
            </a:r>
            <a:r>
              <a:rPr sz="900" spc="62" dirty="0">
                <a:solidFill>
                  <a:srgbClr val="000000"/>
                </a:solidFill>
                <a:latin typeface="Arial"/>
                <a:cs typeface="Arial"/>
              </a:rPr>
              <a:t> </a:t>
            </a:r>
            <a:r>
              <a:rPr sz="900" dirty="0">
                <a:solidFill>
                  <a:srgbClr val="000000"/>
                </a:solidFill>
                <a:latin typeface="Arial"/>
                <a:cs typeface="Arial"/>
              </a:rPr>
              <a:t>período</a:t>
            </a:r>
            <a:r>
              <a:rPr sz="900" spc="52" dirty="0">
                <a:solidFill>
                  <a:srgbClr val="000000"/>
                </a:solidFill>
                <a:latin typeface="Arial"/>
                <a:cs typeface="Arial"/>
              </a:rPr>
              <a:t> </a:t>
            </a:r>
            <a:r>
              <a:rPr sz="900" dirty="0">
                <a:solidFill>
                  <a:srgbClr val="000000"/>
                </a:solidFill>
                <a:latin typeface="Arial"/>
                <a:cs typeface="Arial"/>
              </a:rPr>
              <a:t>prolongado,</a:t>
            </a:r>
            <a:r>
              <a:rPr sz="900" spc="52" dirty="0">
                <a:solidFill>
                  <a:srgbClr val="000000"/>
                </a:solidFill>
                <a:latin typeface="Arial"/>
                <a:cs typeface="Arial"/>
              </a:rPr>
              <a:t> </a:t>
            </a:r>
            <a:r>
              <a:rPr sz="900" dirty="0">
                <a:solidFill>
                  <a:srgbClr val="000000"/>
                </a:solidFill>
                <a:latin typeface="Arial"/>
                <a:cs typeface="Arial"/>
              </a:rPr>
              <a:t>deverá</a:t>
            </a:r>
          </a:p>
          <a:p>
            <a:pPr marL="0" marR="0">
              <a:lnSpc>
                <a:spcPts val="1005"/>
              </a:lnSpc>
              <a:spcBef>
                <a:spcPts val="194"/>
              </a:spcBef>
              <a:spcAft>
                <a:spcPts val="0"/>
              </a:spcAft>
            </a:pPr>
            <a:r>
              <a:rPr sz="900" dirty="0">
                <a:solidFill>
                  <a:srgbClr val="000000"/>
                </a:solidFill>
                <a:latin typeface="Arial"/>
                <a:cs typeface="Arial"/>
              </a:rPr>
              <a:t>desligar</a:t>
            </a:r>
            <a:r>
              <a:rPr sz="900" spc="143" dirty="0">
                <a:solidFill>
                  <a:srgbClr val="000000"/>
                </a:solidFill>
                <a:latin typeface="Arial"/>
                <a:cs typeface="Arial"/>
              </a:rPr>
              <a:t> </a:t>
            </a:r>
            <a:r>
              <a:rPr sz="900" dirty="0">
                <a:solidFill>
                  <a:srgbClr val="000000"/>
                </a:solidFill>
                <a:latin typeface="Arial"/>
                <a:cs typeface="Arial"/>
              </a:rPr>
              <a:t>o</a:t>
            </a:r>
            <a:r>
              <a:rPr sz="900" spc="149" dirty="0">
                <a:solidFill>
                  <a:srgbClr val="000000"/>
                </a:solidFill>
                <a:latin typeface="Arial"/>
                <a:cs typeface="Arial"/>
              </a:rPr>
              <a:t> </a:t>
            </a:r>
            <a:r>
              <a:rPr sz="900" dirty="0">
                <a:solidFill>
                  <a:srgbClr val="000000"/>
                </a:solidFill>
                <a:latin typeface="Arial"/>
                <a:cs typeface="Arial"/>
              </a:rPr>
              <a:t>terminal</a:t>
            </a:r>
            <a:r>
              <a:rPr sz="900" spc="149" dirty="0">
                <a:solidFill>
                  <a:srgbClr val="000000"/>
                </a:solidFill>
                <a:latin typeface="Arial"/>
                <a:cs typeface="Arial"/>
              </a:rPr>
              <a:t> </a:t>
            </a:r>
            <a:r>
              <a:rPr sz="900" dirty="0">
                <a:solidFill>
                  <a:srgbClr val="000000"/>
                </a:solidFill>
                <a:latin typeface="Arial"/>
                <a:cs typeface="Arial"/>
              </a:rPr>
              <a:t>negativo</a:t>
            </a:r>
            <a:r>
              <a:rPr sz="900" spc="137" dirty="0">
                <a:solidFill>
                  <a:srgbClr val="000000"/>
                </a:solidFill>
                <a:latin typeface="Arial"/>
                <a:cs typeface="Arial"/>
              </a:rPr>
              <a:t> </a:t>
            </a:r>
            <a:r>
              <a:rPr sz="900" dirty="0">
                <a:solidFill>
                  <a:srgbClr val="000000"/>
                </a:solidFill>
                <a:latin typeface="Arial"/>
                <a:cs typeface="Arial"/>
              </a:rPr>
              <a:t>da</a:t>
            </a:r>
            <a:r>
              <a:rPr sz="900" spc="177" dirty="0">
                <a:solidFill>
                  <a:srgbClr val="000000"/>
                </a:solidFill>
                <a:latin typeface="Arial"/>
                <a:cs typeface="Arial"/>
              </a:rPr>
              <a:t> </a:t>
            </a:r>
            <a:r>
              <a:rPr sz="900" dirty="0">
                <a:solidFill>
                  <a:srgbClr val="000000"/>
                </a:solidFill>
                <a:latin typeface="Arial"/>
                <a:cs typeface="Arial"/>
              </a:rPr>
              <a:t>bateria;</a:t>
            </a:r>
            <a:r>
              <a:rPr sz="900" spc="148" dirty="0">
                <a:solidFill>
                  <a:srgbClr val="000000"/>
                </a:solidFill>
                <a:latin typeface="Arial"/>
                <a:cs typeface="Arial"/>
              </a:rPr>
              <a:t> </a:t>
            </a:r>
            <a:r>
              <a:rPr sz="900" dirty="0">
                <a:solidFill>
                  <a:srgbClr val="000000"/>
                </a:solidFill>
                <a:latin typeface="Arial"/>
                <a:cs typeface="Arial"/>
              </a:rPr>
              <a:t>caso</a:t>
            </a:r>
            <a:r>
              <a:rPr sz="900" spc="148" dirty="0">
                <a:solidFill>
                  <a:srgbClr val="000000"/>
                </a:solidFill>
                <a:latin typeface="Arial"/>
                <a:cs typeface="Arial"/>
              </a:rPr>
              <a:t> </a:t>
            </a:r>
            <a:r>
              <a:rPr sz="900" dirty="0">
                <a:solidFill>
                  <a:srgbClr val="000000"/>
                </a:solidFill>
                <a:latin typeface="Arial"/>
                <a:cs typeface="Arial"/>
              </a:rPr>
              <a:t>contrário,</a:t>
            </a:r>
            <a:r>
              <a:rPr sz="900" spc="147" dirty="0">
                <a:solidFill>
                  <a:srgbClr val="000000"/>
                </a:solidFill>
                <a:latin typeface="Arial"/>
                <a:cs typeface="Arial"/>
              </a:rPr>
              <a:t> </a:t>
            </a:r>
            <a:r>
              <a:rPr sz="900" dirty="0">
                <a:solidFill>
                  <a:srgbClr val="000000"/>
                </a:solidFill>
                <a:latin typeface="Arial"/>
                <a:cs typeface="Arial"/>
              </a:rPr>
              <a:t>as</a:t>
            </a:r>
          </a:p>
          <a:p>
            <a:pPr marL="0" marR="0">
              <a:lnSpc>
                <a:spcPts val="1005"/>
              </a:lnSpc>
              <a:spcBef>
                <a:spcPts val="194"/>
              </a:spcBef>
              <a:spcAft>
                <a:spcPts val="0"/>
              </a:spcAft>
            </a:pPr>
            <a:r>
              <a:rPr sz="900" dirty="0">
                <a:solidFill>
                  <a:srgbClr val="000000"/>
                </a:solidFill>
                <a:latin typeface="Arial"/>
                <a:cs typeface="Arial"/>
              </a:rPr>
              <a:t>partes</a:t>
            </a:r>
            <a:r>
              <a:rPr sz="900" spc="-17" dirty="0">
                <a:solidFill>
                  <a:srgbClr val="000000"/>
                </a:solidFill>
                <a:latin typeface="Arial"/>
                <a:cs typeface="Arial"/>
              </a:rPr>
              <a:t> </a:t>
            </a:r>
            <a:r>
              <a:rPr sz="900" dirty="0">
                <a:solidFill>
                  <a:srgbClr val="000000"/>
                </a:solidFill>
                <a:latin typeface="Arial"/>
                <a:cs typeface="Arial"/>
              </a:rPr>
              <a:t>elétricas</a:t>
            </a:r>
            <a:r>
              <a:rPr sz="900" spc="-29" dirty="0">
                <a:solidFill>
                  <a:srgbClr val="000000"/>
                </a:solidFill>
                <a:latin typeface="Arial"/>
                <a:cs typeface="Arial"/>
              </a:rPr>
              <a:t> </a:t>
            </a:r>
            <a:r>
              <a:rPr sz="900" dirty="0">
                <a:solidFill>
                  <a:srgbClr val="000000"/>
                </a:solidFill>
                <a:latin typeface="Arial"/>
                <a:cs typeface="Arial"/>
              </a:rPr>
              <a:t>do</a:t>
            </a:r>
            <a:r>
              <a:rPr sz="900" spc="-34" dirty="0">
                <a:solidFill>
                  <a:srgbClr val="000000"/>
                </a:solidFill>
                <a:latin typeface="Arial"/>
                <a:cs typeface="Arial"/>
              </a:rPr>
              <a:t> </a:t>
            </a:r>
            <a:r>
              <a:rPr sz="900" dirty="0">
                <a:solidFill>
                  <a:srgbClr val="000000"/>
                </a:solidFill>
                <a:latin typeface="Arial"/>
                <a:cs typeface="Arial"/>
              </a:rPr>
              <a:t>circuito podem</a:t>
            </a:r>
            <a:r>
              <a:rPr sz="900" spc="-14" dirty="0">
                <a:solidFill>
                  <a:srgbClr val="000000"/>
                </a:solidFill>
                <a:latin typeface="Arial"/>
                <a:cs typeface="Arial"/>
              </a:rPr>
              <a:t> </a:t>
            </a:r>
            <a:r>
              <a:rPr sz="900" dirty="0">
                <a:solidFill>
                  <a:srgbClr val="000000"/>
                </a:solidFill>
                <a:latin typeface="Arial"/>
                <a:cs typeface="Arial"/>
              </a:rPr>
              <a:t>fazer</a:t>
            </a:r>
            <a:r>
              <a:rPr sz="900" spc="-34" dirty="0">
                <a:solidFill>
                  <a:srgbClr val="000000"/>
                </a:solidFill>
                <a:latin typeface="Arial"/>
                <a:cs typeface="Arial"/>
              </a:rPr>
              <a:t> </a:t>
            </a:r>
            <a:r>
              <a:rPr sz="900" dirty="0">
                <a:solidFill>
                  <a:srgbClr val="000000"/>
                </a:solidFill>
                <a:latin typeface="Arial"/>
                <a:cs typeface="Arial"/>
              </a:rPr>
              <a:t>com</a:t>
            </a:r>
            <a:r>
              <a:rPr sz="900" spc="-16" dirty="0">
                <a:solidFill>
                  <a:srgbClr val="000000"/>
                </a:solidFill>
                <a:latin typeface="Arial"/>
                <a:cs typeface="Arial"/>
              </a:rPr>
              <a:t> </a:t>
            </a:r>
            <a:r>
              <a:rPr sz="900" dirty="0">
                <a:solidFill>
                  <a:srgbClr val="000000"/>
                </a:solidFill>
                <a:latin typeface="Arial"/>
                <a:cs typeface="Arial"/>
              </a:rPr>
              <a:t>que</a:t>
            </a:r>
            <a:r>
              <a:rPr sz="900" spc="-29" dirty="0">
                <a:solidFill>
                  <a:srgbClr val="000000"/>
                </a:solidFill>
                <a:latin typeface="Arial"/>
                <a:cs typeface="Arial"/>
              </a:rPr>
              <a:t> </a:t>
            </a:r>
            <a:r>
              <a:rPr sz="900" dirty="0">
                <a:solidFill>
                  <a:srgbClr val="000000"/>
                </a:solidFill>
                <a:latin typeface="Arial"/>
                <a:cs typeface="Arial"/>
              </a:rPr>
              <a:t>se</a:t>
            </a:r>
            <a:r>
              <a:rPr sz="900" spc="-25" dirty="0">
                <a:solidFill>
                  <a:srgbClr val="000000"/>
                </a:solidFill>
                <a:latin typeface="Arial"/>
                <a:cs typeface="Arial"/>
              </a:rPr>
              <a:t> </a:t>
            </a:r>
            <a:r>
              <a:rPr sz="900" dirty="0">
                <a:solidFill>
                  <a:srgbClr val="000000"/>
                </a:solidFill>
                <a:latin typeface="Arial"/>
                <a:cs typeface="Arial"/>
              </a:rPr>
              <a:t>esgote</a:t>
            </a:r>
            <a:r>
              <a:rPr sz="900" spc="-16"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6"/>
              </a:spcBef>
              <a:spcAft>
                <a:spcPts val="0"/>
              </a:spcAft>
            </a:pPr>
            <a:r>
              <a:rPr sz="900" dirty="0">
                <a:solidFill>
                  <a:srgbClr val="000000"/>
                </a:solidFill>
                <a:latin typeface="Arial"/>
                <a:cs typeface="Arial"/>
              </a:rPr>
              <a:t>bateria.</a:t>
            </a:r>
          </a:p>
        </p:txBody>
      </p:sp>
      <p:sp>
        <p:nvSpPr>
          <p:cNvPr id="12" name="object 12"/>
          <p:cNvSpPr txBox="1"/>
          <p:nvPr/>
        </p:nvSpPr>
        <p:spPr>
          <a:xfrm>
            <a:off x="3964559" y="2031778"/>
            <a:ext cx="3208293"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·Primeiro</a:t>
            </a:r>
            <a:r>
              <a:rPr sz="900" spc="245" dirty="0">
                <a:solidFill>
                  <a:srgbClr val="000000"/>
                </a:solidFill>
                <a:latin typeface="Arial"/>
                <a:cs typeface="Arial"/>
              </a:rPr>
              <a:t> </a:t>
            </a:r>
            <a:r>
              <a:rPr sz="900" dirty="0">
                <a:solidFill>
                  <a:srgbClr val="000000"/>
                </a:solidFill>
                <a:latin typeface="Arial"/>
                <a:cs typeface="Arial"/>
              </a:rPr>
              <a:t>rode</a:t>
            </a:r>
            <a:r>
              <a:rPr sz="900" spc="246" dirty="0">
                <a:solidFill>
                  <a:srgbClr val="000000"/>
                </a:solidFill>
                <a:latin typeface="Arial"/>
                <a:cs typeface="Arial"/>
              </a:rPr>
              <a:t> </a:t>
            </a:r>
            <a:r>
              <a:rPr sz="900" dirty="0">
                <a:solidFill>
                  <a:srgbClr val="000000"/>
                </a:solidFill>
                <a:latin typeface="Arial"/>
                <a:cs typeface="Arial"/>
              </a:rPr>
              <a:t>o</a:t>
            </a:r>
            <a:r>
              <a:rPr sz="900" spc="233" dirty="0">
                <a:solidFill>
                  <a:srgbClr val="000000"/>
                </a:solidFill>
                <a:latin typeface="Arial"/>
                <a:cs typeface="Arial"/>
              </a:rPr>
              <a:t> </a:t>
            </a:r>
            <a:r>
              <a:rPr sz="900" dirty="0">
                <a:solidFill>
                  <a:srgbClr val="000000"/>
                </a:solidFill>
                <a:latin typeface="Arial"/>
                <a:cs typeface="Arial"/>
              </a:rPr>
              <a:t>parafuso</a:t>
            </a:r>
            <a:r>
              <a:rPr sz="900" spc="245" dirty="0">
                <a:solidFill>
                  <a:srgbClr val="000000"/>
                </a:solidFill>
                <a:latin typeface="Arial"/>
                <a:cs typeface="Arial"/>
              </a:rPr>
              <a:t> </a:t>
            </a:r>
            <a:r>
              <a:rPr sz="900" dirty="0">
                <a:solidFill>
                  <a:srgbClr val="000000"/>
                </a:solidFill>
                <a:latin typeface="Arial"/>
                <a:cs typeface="Arial"/>
              </a:rPr>
              <a:t>da</a:t>
            </a:r>
            <a:r>
              <a:rPr sz="900" spc="252" dirty="0">
                <a:solidFill>
                  <a:srgbClr val="000000"/>
                </a:solidFill>
                <a:latin typeface="Arial"/>
                <a:cs typeface="Arial"/>
              </a:rPr>
              <a:t> </a:t>
            </a:r>
            <a:r>
              <a:rPr sz="900" dirty="0">
                <a:solidFill>
                  <a:srgbClr val="000000"/>
                </a:solidFill>
                <a:latin typeface="Arial"/>
                <a:cs typeface="Arial"/>
              </a:rPr>
              <a:t>porca</a:t>
            </a:r>
            <a:r>
              <a:rPr sz="900" spc="244" dirty="0">
                <a:solidFill>
                  <a:srgbClr val="000000"/>
                </a:solidFill>
                <a:latin typeface="Arial"/>
                <a:cs typeface="Arial"/>
              </a:rPr>
              <a:t> </a:t>
            </a:r>
            <a:r>
              <a:rPr sz="900" dirty="0">
                <a:solidFill>
                  <a:srgbClr val="000000"/>
                </a:solidFill>
                <a:latin typeface="Arial"/>
                <a:cs typeface="Arial"/>
              </a:rPr>
              <a:t>da</a:t>
            </a:r>
            <a:r>
              <a:rPr sz="900" spc="252" dirty="0">
                <a:solidFill>
                  <a:srgbClr val="000000"/>
                </a:solidFill>
                <a:latin typeface="Arial"/>
                <a:cs typeface="Arial"/>
              </a:rPr>
              <a:t> </a:t>
            </a:r>
            <a:r>
              <a:rPr sz="900" dirty="0">
                <a:solidFill>
                  <a:srgbClr val="000000"/>
                </a:solidFill>
                <a:latin typeface="Arial"/>
                <a:cs typeface="Arial"/>
              </a:rPr>
              <a:t>bateria</a:t>
            </a:r>
            <a:r>
              <a:rPr sz="900" spc="245" dirty="0">
                <a:solidFill>
                  <a:srgbClr val="000000"/>
                </a:solidFill>
                <a:latin typeface="Arial"/>
                <a:cs typeface="Arial"/>
              </a:rPr>
              <a:t> </a:t>
            </a:r>
            <a:r>
              <a:rPr sz="900" dirty="0">
                <a:solidFill>
                  <a:srgbClr val="000000"/>
                </a:solidFill>
                <a:latin typeface="Arial"/>
                <a:cs typeface="Arial"/>
              </a:rPr>
              <a:t>antes</a:t>
            </a:r>
            <a:r>
              <a:rPr sz="900" spc="234"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retirar</a:t>
            </a:r>
            <a:r>
              <a:rPr sz="900" spc="143" dirty="0">
                <a:solidFill>
                  <a:srgbClr val="000000"/>
                </a:solidFill>
                <a:latin typeface="Arial"/>
                <a:cs typeface="Arial"/>
              </a:rPr>
              <a:t> </a:t>
            </a:r>
            <a:r>
              <a:rPr sz="900" dirty="0">
                <a:solidFill>
                  <a:srgbClr val="000000"/>
                </a:solidFill>
                <a:latin typeface="Arial"/>
                <a:cs typeface="Arial"/>
              </a:rPr>
              <a:t>a</a:t>
            </a:r>
            <a:r>
              <a:rPr sz="900" spc="159" dirty="0">
                <a:solidFill>
                  <a:srgbClr val="000000"/>
                </a:solidFill>
                <a:latin typeface="Arial"/>
                <a:cs typeface="Arial"/>
              </a:rPr>
              <a:t> </a:t>
            </a:r>
            <a:r>
              <a:rPr sz="900" dirty="0">
                <a:solidFill>
                  <a:srgbClr val="000000"/>
                </a:solidFill>
                <a:latin typeface="Arial"/>
                <a:cs typeface="Arial"/>
              </a:rPr>
              <a:t>bateria,</a:t>
            </a:r>
            <a:r>
              <a:rPr sz="900" spc="160" dirty="0">
                <a:solidFill>
                  <a:srgbClr val="000000"/>
                </a:solidFill>
                <a:latin typeface="Arial"/>
                <a:cs typeface="Arial"/>
              </a:rPr>
              <a:t> </a:t>
            </a:r>
            <a:r>
              <a:rPr sz="900" dirty="0">
                <a:solidFill>
                  <a:srgbClr val="000000"/>
                </a:solidFill>
                <a:latin typeface="Arial"/>
                <a:cs typeface="Arial"/>
              </a:rPr>
              <a:t>para</a:t>
            </a:r>
            <a:r>
              <a:rPr sz="900" spc="161" dirty="0">
                <a:solidFill>
                  <a:srgbClr val="000000"/>
                </a:solidFill>
                <a:latin typeface="Arial"/>
                <a:cs typeface="Arial"/>
              </a:rPr>
              <a:t> </a:t>
            </a:r>
            <a:r>
              <a:rPr sz="900" dirty="0">
                <a:solidFill>
                  <a:srgbClr val="000000"/>
                </a:solidFill>
                <a:latin typeface="Arial"/>
                <a:cs typeface="Arial"/>
              </a:rPr>
              <a:t>evitar</a:t>
            </a:r>
            <a:r>
              <a:rPr sz="900" spc="146" dirty="0">
                <a:solidFill>
                  <a:srgbClr val="000000"/>
                </a:solidFill>
                <a:latin typeface="Arial"/>
                <a:cs typeface="Arial"/>
              </a:rPr>
              <a:t> </a:t>
            </a:r>
            <a:r>
              <a:rPr sz="900" dirty="0">
                <a:solidFill>
                  <a:srgbClr val="000000"/>
                </a:solidFill>
                <a:latin typeface="Arial"/>
                <a:cs typeface="Arial"/>
              </a:rPr>
              <a:t>que</a:t>
            </a:r>
            <a:r>
              <a:rPr sz="900" spc="157" dirty="0">
                <a:solidFill>
                  <a:srgbClr val="000000"/>
                </a:solidFill>
                <a:latin typeface="Arial"/>
                <a:cs typeface="Arial"/>
              </a:rPr>
              <a:t> </a:t>
            </a:r>
            <a:r>
              <a:rPr sz="900" dirty="0">
                <a:solidFill>
                  <a:srgbClr val="000000"/>
                </a:solidFill>
                <a:latin typeface="Arial"/>
                <a:cs typeface="Arial"/>
              </a:rPr>
              <a:t>a</a:t>
            </a:r>
            <a:r>
              <a:rPr sz="900" spc="149" dirty="0">
                <a:solidFill>
                  <a:srgbClr val="000000"/>
                </a:solidFill>
                <a:latin typeface="Arial"/>
                <a:cs typeface="Arial"/>
              </a:rPr>
              <a:t> </a:t>
            </a:r>
            <a:r>
              <a:rPr sz="900" dirty="0">
                <a:solidFill>
                  <a:srgbClr val="000000"/>
                </a:solidFill>
                <a:latin typeface="Arial"/>
                <a:cs typeface="Arial"/>
              </a:rPr>
              <a:t>porca</a:t>
            </a:r>
            <a:r>
              <a:rPr sz="900" spc="148" dirty="0">
                <a:solidFill>
                  <a:srgbClr val="000000"/>
                </a:solidFill>
                <a:latin typeface="Arial"/>
                <a:cs typeface="Arial"/>
              </a:rPr>
              <a:t> </a:t>
            </a:r>
            <a:r>
              <a:rPr sz="900" dirty="0">
                <a:solidFill>
                  <a:srgbClr val="000000"/>
                </a:solidFill>
                <a:latin typeface="Arial"/>
                <a:cs typeface="Arial"/>
              </a:rPr>
              <a:t>caia</a:t>
            </a:r>
            <a:r>
              <a:rPr sz="900" spc="159" dirty="0">
                <a:solidFill>
                  <a:srgbClr val="000000"/>
                </a:solidFill>
                <a:latin typeface="Arial"/>
                <a:cs typeface="Arial"/>
              </a:rPr>
              <a:t> </a:t>
            </a:r>
            <a:r>
              <a:rPr sz="900" dirty="0">
                <a:solidFill>
                  <a:srgbClr val="000000"/>
                </a:solidFill>
                <a:latin typeface="Arial"/>
                <a:cs typeface="Arial"/>
              </a:rPr>
              <a:t>ao</a:t>
            </a:r>
            <a:r>
              <a:rPr sz="900" spc="168" dirty="0">
                <a:solidFill>
                  <a:srgbClr val="000000"/>
                </a:solidFill>
                <a:latin typeface="Arial"/>
                <a:cs typeface="Arial"/>
              </a:rPr>
              <a:t> </a:t>
            </a:r>
            <a:r>
              <a:rPr sz="900" dirty="0">
                <a:solidFill>
                  <a:srgbClr val="000000"/>
                </a:solidFill>
                <a:latin typeface="Arial"/>
                <a:cs typeface="Arial"/>
              </a:rPr>
              <a:t>retirar</a:t>
            </a:r>
            <a:r>
              <a:rPr sz="900" spc="158"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bateria.</a:t>
            </a:r>
          </a:p>
        </p:txBody>
      </p:sp>
      <p:sp>
        <p:nvSpPr>
          <p:cNvPr id="13" name="object 13"/>
          <p:cNvSpPr txBox="1"/>
          <p:nvPr/>
        </p:nvSpPr>
        <p:spPr>
          <a:xfrm>
            <a:off x="3964559" y="2565432"/>
            <a:ext cx="320688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·Após</a:t>
            </a:r>
            <a:r>
              <a:rPr sz="900" spc="77" dirty="0">
                <a:solidFill>
                  <a:srgbClr val="000000"/>
                </a:solidFill>
                <a:latin typeface="Arial"/>
                <a:cs typeface="Arial"/>
              </a:rPr>
              <a:t> </a:t>
            </a:r>
            <a:r>
              <a:rPr sz="900" dirty="0">
                <a:solidFill>
                  <a:srgbClr val="000000"/>
                </a:solidFill>
                <a:latin typeface="Arial"/>
                <a:cs typeface="Arial"/>
              </a:rPr>
              <a:t>voltar</a:t>
            </a:r>
            <a:r>
              <a:rPr sz="900" spc="85" dirty="0">
                <a:solidFill>
                  <a:srgbClr val="000000"/>
                </a:solidFill>
                <a:latin typeface="Arial"/>
                <a:cs typeface="Arial"/>
              </a:rPr>
              <a:t> </a:t>
            </a:r>
            <a:r>
              <a:rPr sz="900" dirty="0">
                <a:solidFill>
                  <a:srgbClr val="000000"/>
                </a:solidFill>
                <a:latin typeface="Arial"/>
                <a:cs typeface="Arial"/>
              </a:rPr>
              <a:t>a</a:t>
            </a:r>
            <a:r>
              <a:rPr sz="900" spc="77" dirty="0">
                <a:solidFill>
                  <a:srgbClr val="000000"/>
                </a:solidFill>
                <a:latin typeface="Arial"/>
                <a:cs typeface="Arial"/>
              </a:rPr>
              <a:t> </a:t>
            </a:r>
            <a:r>
              <a:rPr sz="900" dirty="0">
                <a:solidFill>
                  <a:srgbClr val="000000"/>
                </a:solidFill>
                <a:latin typeface="Arial"/>
                <a:cs typeface="Arial"/>
              </a:rPr>
              <a:t>montar</a:t>
            </a:r>
            <a:r>
              <a:rPr sz="900" spc="70" dirty="0">
                <a:solidFill>
                  <a:srgbClr val="000000"/>
                </a:solidFill>
                <a:latin typeface="Arial"/>
                <a:cs typeface="Arial"/>
              </a:rPr>
              <a:t> </a:t>
            </a:r>
            <a:r>
              <a:rPr sz="900" dirty="0">
                <a:solidFill>
                  <a:srgbClr val="000000"/>
                </a:solidFill>
                <a:latin typeface="Arial"/>
                <a:cs typeface="Arial"/>
              </a:rPr>
              <a:t>a</a:t>
            </a:r>
            <a:r>
              <a:rPr sz="900" spc="87" dirty="0">
                <a:solidFill>
                  <a:srgbClr val="000000"/>
                </a:solidFill>
                <a:latin typeface="Arial"/>
                <a:cs typeface="Arial"/>
              </a:rPr>
              <a:t> </a:t>
            </a:r>
            <a:r>
              <a:rPr sz="900" dirty="0">
                <a:solidFill>
                  <a:srgbClr val="000000"/>
                </a:solidFill>
                <a:latin typeface="Arial"/>
                <a:cs typeface="Arial"/>
              </a:rPr>
              <a:t>bateria,</a:t>
            </a:r>
            <a:r>
              <a:rPr sz="900" spc="88" dirty="0">
                <a:solidFill>
                  <a:srgbClr val="000000"/>
                </a:solidFill>
                <a:latin typeface="Arial"/>
                <a:cs typeface="Arial"/>
              </a:rPr>
              <a:t> </a:t>
            </a:r>
            <a:r>
              <a:rPr sz="900" dirty="0">
                <a:solidFill>
                  <a:srgbClr val="000000"/>
                </a:solidFill>
                <a:latin typeface="Arial"/>
                <a:cs typeface="Arial"/>
              </a:rPr>
              <a:t>pode</a:t>
            </a:r>
            <a:r>
              <a:rPr sz="900" spc="88" dirty="0">
                <a:solidFill>
                  <a:srgbClr val="000000"/>
                </a:solidFill>
                <a:latin typeface="Arial"/>
                <a:cs typeface="Arial"/>
              </a:rPr>
              <a:t> </a:t>
            </a:r>
            <a:r>
              <a:rPr sz="900" dirty="0">
                <a:solidFill>
                  <a:srgbClr val="000000"/>
                </a:solidFill>
                <a:latin typeface="Arial"/>
                <a:cs typeface="Arial"/>
              </a:rPr>
              <a:t>apagar.se</a:t>
            </a:r>
            <a:r>
              <a:rPr sz="900" spc="77" dirty="0">
                <a:solidFill>
                  <a:srgbClr val="000000"/>
                </a:solidFill>
                <a:latin typeface="Arial"/>
                <a:cs typeface="Arial"/>
              </a:rPr>
              <a:t> </a:t>
            </a:r>
            <a:r>
              <a:rPr sz="900" dirty="0">
                <a:solidFill>
                  <a:srgbClr val="000000"/>
                </a:solidFill>
                <a:latin typeface="Arial"/>
                <a:cs typeface="Arial"/>
              </a:rPr>
              <a:t>a</a:t>
            </a:r>
            <a:r>
              <a:rPr sz="900" spc="87" dirty="0">
                <a:solidFill>
                  <a:srgbClr val="000000"/>
                </a:solidFill>
                <a:latin typeface="Arial"/>
                <a:cs typeface="Arial"/>
              </a:rPr>
              <a:t> </a:t>
            </a:r>
            <a:r>
              <a:rPr sz="900" dirty="0">
                <a:solidFill>
                  <a:srgbClr val="000000"/>
                </a:solidFill>
                <a:latin typeface="Arial"/>
                <a:cs typeface="Arial"/>
              </a:rPr>
              <a:t>pressão</a:t>
            </a:r>
          </a:p>
          <a:p>
            <a:pPr marL="0" marR="0">
              <a:lnSpc>
                <a:spcPts val="1005"/>
              </a:lnSpc>
              <a:spcBef>
                <a:spcPts val="194"/>
              </a:spcBef>
              <a:spcAft>
                <a:spcPts val="0"/>
              </a:spcAft>
            </a:pPr>
            <a:r>
              <a:rPr sz="900" dirty="0">
                <a:solidFill>
                  <a:srgbClr val="000000"/>
                </a:solidFill>
                <a:latin typeface="Arial"/>
                <a:cs typeface="Arial"/>
              </a:rPr>
              <a:t>dos</a:t>
            </a:r>
            <a:r>
              <a:rPr sz="900" spc="232" dirty="0">
                <a:solidFill>
                  <a:srgbClr val="000000"/>
                </a:solidFill>
                <a:latin typeface="Arial"/>
                <a:cs typeface="Arial"/>
              </a:rPr>
              <a:t> </a:t>
            </a:r>
            <a:r>
              <a:rPr sz="900" dirty="0">
                <a:solidFill>
                  <a:srgbClr val="000000"/>
                </a:solidFill>
                <a:latin typeface="Arial"/>
                <a:cs typeface="Arial"/>
              </a:rPr>
              <a:t>pneus</a:t>
            </a:r>
            <a:r>
              <a:rPr sz="900" spc="234" dirty="0">
                <a:solidFill>
                  <a:srgbClr val="000000"/>
                </a:solidFill>
                <a:latin typeface="Arial"/>
                <a:cs typeface="Arial"/>
              </a:rPr>
              <a:t> </a:t>
            </a:r>
            <a:r>
              <a:rPr sz="900" dirty="0">
                <a:solidFill>
                  <a:srgbClr val="000000"/>
                </a:solidFill>
                <a:latin typeface="Arial"/>
                <a:cs typeface="Arial"/>
              </a:rPr>
              <a:t>gravada</a:t>
            </a:r>
            <a:r>
              <a:rPr sz="900" spc="245" dirty="0">
                <a:solidFill>
                  <a:srgbClr val="000000"/>
                </a:solidFill>
                <a:latin typeface="Arial"/>
                <a:cs typeface="Arial"/>
              </a:rPr>
              <a:t> </a:t>
            </a:r>
            <a:r>
              <a:rPr sz="900" dirty="0">
                <a:solidFill>
                  <a:srgbClr val="000000"/>
                </a:solidFill>
                <a:latin typeface="Arial"/>
                <a:cs typeface="Arial"/>
              </a:rPr>
              <a:t>anteriormente.</a:t>
            </a:r>
            <a:r>
              <a:rPr sz="900" spc="244" dirty="0">
                <a:solidFill>
                  <a:srgbClr val="000000"/>
                </a:solidFill>
                <a:latin typeface="Arial"/>
                <a:cs typeface="Arial"/>
              </a:rPr>
              <a:t> </a:t>
            </a:r>
            <a:r>
              <a:rPr sz="900" dirty="0">
                <a:solidFill>
                  <a:srgbClr val="000000"/>
                </a:solidFill>
                <a:latin typeface="Arial"/>
                <a:cs typeface="Arial"/>
              </a:rPr>
              <a:t>A</a:t>
            </a:r>
            <a:r>
              <a:rPr sz="900" spc="229" dirty="0">
                <a:solidFill>
                  <a:srgbClr val="000000"/>
                </a:solidFill>
                <a:latin typeface="Arial"/>
                <a:cs typeface="Arial"/>
              </a:rPr>
              <a:t> </a:t>
            </a:r>
            <a:r>
              <a:rPr sz="900" dirty="0">
                <a:solidFill>
                  <a:srgbClr val="000000"/>
                </a:solidFill>
                <a:latin typeface="Arial"/>
                <a:cs typeface="Arial"/>
              </a:rPr>
              <a:t>pressão</a:t>
            </a:r>
            <a:r>
              <a:rPr sz="900" spc="232" dirty="0">
                <a:solidFill>
                  <a:srgbClr val="000000"/>
                </a:solidFill>
                <a:latin typeface="Arial"/>
                <a:cs typeface="Arial"/>
              </a:rPr>
              <a:t> </a:t>
            </a:r>
            <a:r>
              <a:rPr sz="900" dirty="0">
                <a:solidFill>
                  <a:srgbClr val="000000"/>
                </a:solidFill>
                <a:latin typeface="Arial"/>
                <a:cs typeface="Arial"/>
              </a:rPr>
              <a:t>dos</a:t>
            </a:r>
            <a:r>
              <a:rPr sz="900" spc="232" dirty="0">
                <a:solidFill>
                  <a:srgbClr val="000000"/>
                </a:solidFill>
                <a:latin typeface="Arial"/>
                <a:cs typeface="Arial"/>
              </a:rPr>
              <a:t> </a:t>
            </a:r>
            <a:r>
              <a:rPr sz="900" dirty="0">
                <a:solidFill>
                  <a:srgbClr val="000000"/>
                </a:solidFill>
                <a:latin typeface="Arial"/>
                <a:cs typeface="Arial"/>
              </a:rPr>
              <a:t>pneus</a:t>
            </a:r>
          </a:p>
        </p:txBody>
      </p:sp>
      <p:sp>
        <p:nvSpPr>
          <p:cNvPr id="14" name="object 14"/>
          <p:cNvSpPr txBox="1"/>
          <p:nvPr/>
        </p:nvSpPr>
        <p:spPr>
          <a:xfrm>
            <a:off x="541020" y="2659920"/>
            <a:ext cx="3208215"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 caso</a:t>
            </a:r>
            <a:r>
              <a:rPr sz="900" spc="-12" dirty="0">
                <a:solidFill>
                  <a:srgbClr val="000000"/>
                </a:solidFill>
                <a:latin typeface="Arial"/>
                <a:cs typeface="Arial"/>
              </a:rPr>
              <a:t> </a:t>
            </a:r>
            <a:r>
              <a:rPr sz="900" dirty="0">
                <a:solidFill>
                  <a:srgbClr val="000000"/>
                </a:solidFill>
                <a:latin typeface="Arial"/>
                <a:cs typeface="Arial"/>
              </a:rPr>
              <a:t>de paragem prolongada, necessitará de</a:t>
            </a:r>
            <a:r>
              <a:rPr sz="900" spc="-22" dirty="0">
                <a:solidFill>
                  <a:srgbClr val="000000"/>
                </a:solidFill>
                <a:latin typeface="Arial"/>
                <a:cs typeface="Arial"/>
              </a:rPr>
              <a:t> </a:t>
            </a:r>
            <a:r>
              <a:rPr sz="900" dirty="0">
                <a:solidFill>
                  <a:srgbClr val="000000"/>
                </a:solidFill>
                <a:latin typeface="Arial"/>
                <a:cs typeface="Arial"/>
              </a:rPr>
              <a:t>carregar</a:t>
            </a:r>
            <a:r>
              <a:rPr sz="900" spc="-11"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bateria</a:t>
            </a:r>
            <a:r>
              <a:rPr sz="900" spc="28" dirty="0">
                <a:solidFill>
                  <a:srgbClr val="000000"/>
                </a:solidFill>
                <a:latin typeface="Arial"/>
                <a:cs typeface="Arial"/>
              </a:rPr>
              <a:t> </a:t>
            </a:r>
            <a:r>
              <a:rPr sz="900" dirty="0">
                <a:solidFill>
                  <a:srgbClr val="000000"/>
                </a:solidFill>
                <a:latin typeface="Arial"/>
                <a:cs typeface="Arial"/>
              </a:rPr>
              <a:t>mensalmente.</a:t>
            </a:r>
            <a:r>
              <a:rPr sz="900" spc="39" dirty="0">
                <a:solidFill>
                  <a:srgbClr val="000000"/>
                </a:solidFill>
                <a:latin typeface="Arial"/>
                <a:cs typeface="Arial"/>
              </a:rPr>
              <a:t> </a:t>
            </a:r>
            <a:r>
              <a:rPr sz="900" dirty="0">
                <a:solidFill>
                  <a:srgbClr val="000000"/>
                </a:solidFill>
                <a:latin typeface="Arial"/>
                <a:cs typeface="Arial"/>
              </a:rPr>
              <a:t>No</a:t>
            </a:r>
            <a:r>
              <a:rPr sz="900" spc="27" dirty="0">
                <a:solidFill>
                  <a:srgbClr val="000000"/>
                </a:solidFill>
                <a:latin typeface="Arial"/>
                <a:cs typeface="Arial"/>
              </a:rPr>
              <a:t> </a:t>
            </a:r>
            <a:r>
              <a:rPr sz="900" dirty="0">
                <a:solidFill>
                  <a:srgbClr val="000000"/>
                </a:solidFill>
                <a:latin typeface="Arial"/>
                <a:cs typeface="Arial"/>
              </a:rPr>
              <a:t>caso</a:t>
            </a:r>
            <a:r>
              <a:rPr sz="900" spc="43" dirty="0">
                <a:solidFill>
                  <a:srgbClr val="000000"/>
                </a:solidFill>
                <a:latin typeface="Arial"/>
                <a:cs typeface="Arial"/>
              </a:rPr>
              <a:t> </a:t>
            </a:r>
            <a:r>
              <a:rPr sz="900" dirty="0">
                <a:solidFill>
                  <a:srgbClr val="000000"/>
                </a:solidFill>
                <a:latin typeface="Arial"/>
                <a:cs typeface="Arial"/>
              </a:rPr>
              <a:t>de</a:t>
            </a:r>
            <a:r>
              <a:rPr sz="900" spc="26" dirty="0">
                <a:solidFill>
                  <a:srgbClr val="000000"/>
                </a:solidFill>
                <a:latin typeface="Arial"/>
                <a:cs typeface="Arial"/>
              </a:rPr>
              <a:t> </a:t>
            </a:r>
            <a:r>
              <a:rPr sz="900" dirty="0">
                <a:solidFill>
                  <a:srgbClr val="000000"/>
                </a:solidFill>
                <a:latin typeface="Arial"/>
                <a:cs typeface="Arial"/>
              </a:rPr>
              <a:t>a</a:t>
            </a:r>
            <a:r>
              <a:rPr sz="900" spc="28" dirty="0">
                <a:solidFill>
                  <a:srgbClr val="000000"/>
                </a:solidFill>
                <a:latin typeface="Arial"/>
                <a:cs typeface="Arial"/>
              </a:rPr>
              <a:t> </a:t>
            </a:r>
            <a:r>
              <a:rPr sz="900" dirty="0">
                <a:solidFill>
                  <a:srgbClr val="000000"/>
                </a:solidFill>
                <a:latin typeface="Arial"/>
                <a:cs typeface="Arial"/>
              </a:rPr>
              <a:t>bateria</a:t>
            </a:r>
            <a:r>
              <a:rPr sz="900" spc="28" dirty="0">
                <a:solidFill>
                  <a:srgbClr val="000000"/>
                </a:solidFill>
                <a:latin typeface="Arial"/>
                <a:cs typeface="Arial"/>
              </a:rPr>
              <a:t> </a:t>
            </a:r>
            <a:r>
              <a:rPr sz="900" dirty="0">
                <a:solidFill>
                  <a:srgbClr val="000000"/>
                </a:solidFill>
                <a:latin typeface="Arial"/>
                <a:cs typeface="Arial"/>
              </a:rPr>
              <a:t>não</a:t>
            </a:r>
            <a:r>
              <a:rPr sz="900" spc="25" dirty="0">
                <a:solidFill>
                  <a:srgbClr val="000000"/>
                </a:solidFill>
                <a:latin typeface="Arial"/>
                <a:cs typeface="Arial"/>
              </a:rPr>
              <a:t> </a:t>
            </a:r>
            <a:r>
              <a:rPr sz="900" dirty="0">
                <a:solidFill>
                  <a:srgbClr val="000000"/>
                </a:solidFill>
                <a:latin typeface="Arial"/>
                <a:cs typeface="Arial"/>
              </a:rPr>
              <a:t>se</a:t>
            </a:r>
            <a:r>
              <a:rPr sz="900" spc="23" dirty="0">
                <a:solidFill>
                  <a:srgbClr val="000000"/>
                </a:solidFill>
                <a:latin typeface="Arial"/>
                <a:cs typeface="Arial"/>
              </a:rPr>
              <a:t> </a:t>
            </a:r>
            <a:r>
              <a:rPr sz="900" dirty="0">
                <a:solidFill>
                  <a:srgbClr val="000000"/>
                </a:solidFill>
                <a:latin typeface="Arial"/>
                <a:cs typeface="Arial"/>
              </a:rPr>
              <a:t>carregar</a:t>
            </a:r>
          </a:p>
          <a:p>
            <a:pPr marL="0" marR="0">
              <a:lnSpc>
                <a:spcPts val="1005"/>
              </a:lnSpc>
              <a:spcBef>
                <a:spcPts val="194"/>
              </a:spcBef>
              <a:spcAft>
                <a:spcPts val="0"/>
              </a:spcAft>
            </a:pPr>
            <a:r>
              <a:rPr sz="900" dirty="0">
                <a:solidFill>
                  <a:srgbClr val="000000"/>
                </a:solidFill>
                <a:latin typeface="Arial"/>
                <a:cs typeface="Arial"/>
              </a:rPr>
              <a:t>durante muito tempo, pode provocar a sua inutilização.</a:t>
            </a:r>
          </a:p>
        </p:txBody>
      </p:sp>
      <p:sp>
        <p:nvSpPr>
          <p:cNvPr id="15" name="object 15"/>
          <p:cNvSpPr txBox="1"/>
          <p:nvPr/>
        </p:nvSpPr>
        <p:spPr>
          <a:xfrm>
            <a:off x="3964559" y="2870232"/>
            <a:ext cx="219140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atualiza-se</a:t>
            </a:r>
            <a:r>
              <a:rPr sz="900" spc="639" dirty="0">
                <a:solidFill>
                  <a:srgbClr val="000000"/>
                </a:solidFill>
                <a:latin typeface="Arial"/>
                <a:cs typeface="Arial"/>
              </a:rPr>
              <a:t> </a:t>
            </a:r>
            <a:r>
              <a:rPr sz="900" dirty="0">
                <a:solidFill>
                  <a:srgbClr val="000000"/>
                </a:solidFill>
                <a:latin typeface="Arial"/>
                <a:cs typeface="Arial"/>
              </a:rPr>
              <a:t>automaticamente</a:t>
            </a:r>
            <a:r>
              <a:rPr sz="900" spc="643" dirty="0">
                <a:solidFill>
                  <a:srgbClr val="000000"/>
                </a:solidFill>
                <a:latin typeface="Arial"/>
                <a:cs typeface="Arial"/>
              </a:rPr>
              <a:t> </a:t>
            </a:r>
            <a:r>
              <a:rPr sz="900" dirty="0">
                <a:solidFill>
                  <a:srgbClr val="000000"/>
                </a:solidFill>
                <a:latin typeface="Arial"/>
                <a:cs typeface="Arial"/>
              </a:rPr>
              <a:t>quando</a:t>
            </a:r>
          </a:p>
        </p:txBody>
      </p:sp>
      <p:sp>
        <p:nvSpPr>
          <p:cNvPr id="16" name="object 16"/>
          <p:cNvSpPr txBox="1"/>
          <p:nvPr/>
        </p:nvSpPr>
        <p:spPr>
          <a:xfrm>
            <a:off x="6118072" y="2870232"/>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p>
        </p:txBody>
      </p:sp>
      <p:sp>
        <p:nvSpPr>
          <p:cNvPr id="17" name="object 17"/>
          <p:cNvSpPr txBox="1"/>
          <p:nvPr/>
        </p:nvSpPr>
        <p:spPr>
          <a:xfrm>
            <a:off x="6296152" y="2870232"/>
            <a:ext cx="69889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velocidade</a:t>
            </a:r>
          </a:p>
        </p:txBody>
      </p:sp>
      <p:sp>
        <p:nvSpPr>
          <p:cNvPr id="18" name="object 18"/>
          <p:cNvSpPr txBox="1"/>
          <p:nvPr/>
        </p:nvSpPr>
        <p:spPr>
          <a:xfrm>
            <a:off x="6955320" y="2870232"/>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é</a:t>
            </a:r>
          </a:p>
        </p:txBody>
      </p:sp>
      <p:sp>
        <p:nvSpPr>
          <p:cNvPr id="19" name="object 19"/>
          <p:cNvSpPr txBox="1"/>
          <p:nvPr/>
        </p:nvSpPr>
        <p:spPr>
          <a:xfrm>
            <a:off x="3964559" y="3022632"/>
            <a:ext cx="3207415"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superior a</a:t>
            </a:r>
            <a:r>
              <a:rPr sz="900" spc="14" dirty="0">
                <a:solidFill>
                  <a:srgbClr val="000000"/>
                </a:solidFill>
                <a:latin typeface="Arial"/>
                <a:cs typeface="Arial"/>
              </a:rPr>
              <a:t> </a:t>
            </a:r>
            <a:r>
              <a:rPr sz="900" dirty="0">
                <a:solidFill>
                  <a:srgbClr val="000000"/>
                </a:solidFill>
                <a:latin typeface="Arial"/>
                <a:cs typeface="Arial"/>
              </a:rPr>
              <a:t>25</a:t>
            </a:r>
            <a:r>
              <a:rPr sz="900" spc="-10" dirty="0">
                <a:solidFill>
                  <a:srgbClr val="000000"/>
                </a:solidFill>
                <a:latin typeface="Arial"/>
                <a:cs typeface="Arial"/>
              </a:rPr>
              <a:t> </a:t>
            </a:r>
            <a:r>
              <a:rPr sz="900" dirty="0">
                <a:solidFill>
                  <a:srgbClr val="000000"/>
                </a:solidFill>
                <a:latin typeface="Arial"/>
                <a:cs typeface="Arial"/>
              </a:rPr>
              <a:t>km/h, pelo que é necessário </a:t>
            </a:r>
            <a:r>
              <a:rPr sz="900">
                <a:solidFill>
                  <a:srgbClr val="000000"/>
                </a:solidFill>
                <a:latin typeface="Arial"/>
                <a:cs typeface="Arial"/>
              </a:rPr>
              <a:t>iniciar </a:t>
            </a:r>
            <a:r>
              <a:rPr lang="pt-BR" sz="900">
                <a:solidFill>
                  <a:srgbClr val="000000"/>
                </a:solidFill>
                <a:latin typeface="Arial"/>
                <a:cs typeface="Arial"/>
              </a:rPr>
              <a:t>o</a:t>
            </a:r>
            <a:r>
              <a:rPr sz="900">
                <a:solidFill>
                  <a:srgbClr val="000000"/>
                </a:solidFill>
                <a:latin typeface="Arial"/>
                <a:cs typeface="Arial"/>
              </a:rPr>
              <a:t> </a:t>
            </a:r>
            <a:r>
              <a:rPr sz="900" dirty="0">
                <a:solidFill>
                  <a:srgbClr val="000000"/>
                </a:solidFill>
                <a:latin typeface="Arial"/>
                <a:cs typeface="Arial"/>
              </a:rPr>
              <a:t>App para</a:t>
            </a:r>
          </a:p>
          <a:p>
            <a:pPr marL="0" marR="0">
              <a:lnSpc>
                <a:spcPts val="1005"/>
              </a:lnSpc>
              <a:spcBef>
                <a:spcPts val="194"/>
              </a:spcBef>
              <a:spcAft>
                <a:spcPts val="0"/>
              </a:spcAft>
            </a:pPr>
            <a:r>
              <a:rPr sz="900" dirty="0">
                <a:solidFill>
                  <a:srgbClr val="000000"/>
                </a:solidFill>
                <a:latin typeface="Arial"/>
                <a:cs typeface="Arial"/>
              </a:rPr>
              <a:t>a</a:t>
            </a:r>
            <a:r>
              <a:rPr sz="900" spc="303" dirty="0">
                <a:solidFill>
                  <a:srgbClr val="000000"/>
                </a:solidFill>
                <a:latin typeface="Arial"/>
                <a:cs typeface="Arial"/>
              </a:rPr>
              <a:t> </a:t>
            </a:r>
            <a:r>
              <a:rPr sz="900" dirty="0">
                <a:solidFill>
                  <a:srgbClr val="000000"/>
                </a:solidFill>
                <a:latin typeface="Arial"/>
                <a:cs typeface="Arial"/>
              </a:rPr>
              <a:t>manter.</a:t>
            </a:r>
            <a:r>
              <a:rPr sz="900" spc="290" dirty="0">
                <a:solidFill>
                  <a:srgbClr val="000000"/>
                </a:solidFill>
                <a:latin typeface="Arial"/>
                <a:cs typeface="Arial"/>
              </a:rPr>
              <a:t> </a:t>
            </a:r>
            <a:r>
              <a:rPr sz="900" dirty="0">
                <a:solidFill>
                  <a:srgbClr val="000000"/>
                </a:solidFill>
                <a:latin typeface="Arial"/>
                <a:cs typeface="Arial"/>
              </a:rPr>
              <a:t>Ligue</a:t>
            </a:r>
            <a:r>
              <a:rPr sz="900" spc="303" dirty="0">
                <a:solidFill>
                  <a:srgbClr val="000000"/>
                </a:solidFill>
                <a:latin typeface="Arial"/>
                <a:cs typeface="Arial"/>
              </a:rPr>
              <a:t> </a:t>
            </a:r>
            <a:r>
              <a:rPr sz="900" dirty="0">
                <a:solidFill>
                  <a:srgbClr val="000000"/>
                </a:solidFill>
                <a:latin typeface="Arial"/>
                <a:cs typeface="Arial"/>
              </a:rPr>
              <a:t>o</a:t>
            </a:r>
            <a:r>
              <a:rPr sz="900" spc="303" dirty="0">
                <a:solidFill>
                  <a:srgbClr val="000000"/>
                </a:solidFill>
                <a:latin typeface="Arial"/>
                <a:cs typeface="Arial"/>
              </a:rPr>
              <a:t> </a:t>
            </a:r>
            <a:r>
              <a:rPr sz="900" dirty="0">
                <a:solidFill>
                  <a:srgbClr val="000000"/>
                </a:solidFill>
                <a:latin typeface="Arial"/>
                <a:cs typeface="Arial"/>
              </a:rPr>
              <a:t>Wifi</a:t>
            </a:r>
            <a:r>
              <a:rPr sz="900" spc="296" dirty="0">
                <a:solidFill>
                  <a:srgbClr val="000000"/>
                </a:solidFill>
                <a:latin typeface="Arial"/>
                <a:cs typeface="Arial"/>
              </a:rPr>
              <a:t> </a:t>
            </a:r>
            <a:r>
              <a:rPr sz="900" dirty="0">
                <a:solidFill>
                  <a:srgbClr val="000000"/>
                </a:solidFill>
                <a:latin typeface="Arial"/>
                <a:cs typeface="Arial"/>
              </a:rPr>
              <a:t>do</a:t>
            </a:r>
            <a:r>
              <a:rPr sz="900" spc="289" dirty="0">
                <a:solidFill>
                  <a:srgbClr val="000000"/>
                </a:solidFill>
                <a:latin typeface="Arial"/>
                <a:cs typeface="Arial"/>
              </a:rPr>
              <a:t> </a:t>
            </a:r>
            <a:r>
              <a:rPr sz="900" dirty="0">
                <a:solidFill>
                  <a:srgbClr val="000000"/>
                </a:solidFill>
                <a:latin typeface="Arial"/>
                <a:cs typeface="Arial"/>
              </a:rPr>
              <a:t>painel</a:t>
            </a:r>
            <a:r>
              <a:rPr sz="900" spc="304" dirty="0">
                <a:solidFill>
                  <a:srgbClr val="000000"/>
                </a:solidFill>
                <a:latin typeface="Arial"/>
                <a:cs typeface="Arial"/>
              </a:rPr>
              <a:t> </a:t>
            </a:r>
            <a:r>
              <a:rPr sz="900" dirty="0">
                <a:solidFill>
                  <a:srgbClr val="000000"/>
                </a:solidFill>
                <a:latin typeface="Arial"/>
                <a:cs typeface="Arial"/>
              </a:rPr>
              <a:t>de</a:t>
            </a:r>
            <a:r>
              <a:rPr sz="900" spc="312" dirty="0">
                <a:solidFill>
                  <a:srgbClr val="000000"/>
                </a:solidFill>
                <a:latin typeface="Arial"/>
                <a:cs typeface="Arial"/>
              </a:rPr>
              <a:t> </a:t>
            </a:r>
            <a:r>
              <a:rPr sz="900" dirty="0">
                <a:solidFill>
                  <a:srgbClr val="000000"/>
                </a:solidFill>
                <a:latin typeface="Arial"/>
                <a:cs typeface="Arial"/>
              </a:rPr>
              <a:t>instrumentos</a:t>
            </a:r>
            <a:r>
              <a:rPr sz="900" spc="295"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manter a mesma hora.</a:t>
            </a:r>
          </a:p>
        </p:txBody>
      </p:sp>
      <p:sp>
        <p:nvSpPr>
          <p:cNvPr id="20" name="object 20"/>
          <p:cNvSpPr txBox="1"/>
          <p:nvPr/>
        </p:nvSpPr>
        <p:spPr>
          <a:xfrm>
            <a:off x="541020" y="3193320"/>
            <a:ext cx="320802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·Desfaça-se corretamente da</a:t>
            </a:r>
            <a:r>
              <a:rPr sz="900" spc="11" dirty="0">
                <a:solidFill>
                  <a:srgbClr val="000000"/>
                </a:solidFill>
                <a:latin typeface="Arial"/>
                <a:cs typeface="Arial"/>
              </a:rPr>
              <a:t> </a:t>
            </a:r>
            <a:r>
              <a:rPr sz="900" dirty="0">
                <a:solidFill>
                  <a:srgbClr val="000000"/>
                </a:solidFill>
                <a:latin typeface="Arial"/>
                <a:cs typeface="Arial"/>
              </a:rPr>
              <a:t>bateria e</a:t>
            </a:r>
            <a:r>
              <a:rPr sz="900" spc="17" dirty="0">
                <a:solidFill>
                  <a:srgbClr val="000000"/>
                </a:solidFill>
                <a:latin typeface="Arial"/>
                <a:cs typeface="Arial"/>
              </a:rPr>
              <a:t> </a:t>
            </a:r>
            <a:r>
              <a:rPr sz="900" dirty="0">
                <a:solidFill>
                  <a:srgbClr val="000000"/>
                </a:solidFill>
                <a:latin typeface="Arial"/>
                <a:cs typeface="Arial"/>
              </a:rPr>
              <a:t>do</a:t>
            </a:r>
            <a:r>
              <a:rPr sz="900" spc="11" dirty="0">
                <a:solidFill>
                  <a:srgbClr val="000000"/>
                </a:solidFill>
                <a:latin typeface="Arial"/>
                <a:cs typeface="Arial"/>
              </a:rPr>
              <a:t> </a:t>
            </a:r>
            <a:r>
              <a:rPr sz="900" dirty="0">
                <a:solidFill>
                  <a:srgbClr val="000000"/>
                </a:solidFill>
                <a:latin typeface="Arial"/>
                <a:cs typeface="Arial"/>
              </a:rPr>
              <a:t>seu eletrólito</a:t>
            </a:r>
            <a:r>
              <a:rPr sz="900" spc="17" dirty="0">
                <a:solidFill>
                  <a:srgbClr val="000000"/>
                </a:solidFill>
                <a:latin typeface="Arial"/>
                <a:cs typeface="Arial"/>
              </a:rPr>
              <a:t> </a:t>
            </a:r>
            <a:r>
              <a:rPr sz="900" dirty="0">
                <a:solidFill>
                  <a:srgbClr val="000000"/>
                </a:solidFill>
                <a:latin typeface="Arial"/>
                <a:cs typeface="Arial"/>
              </a:rPr>
              <a:t>num</a:t>
            </a:r>
          </a:p>
          <a:p>
            <a:pPr marL="0" marR="0">
              <a:lnSpc>
                <a:spcPts val="1005"/>
              </a:lnSpc>
              <a:spcBef>
                <a:spcPts val="194"/>
              </a:spcBef>
              <a:spcAft>
                <a:spcPts val="0"/>
              </a:spcAft>
            </a:pPr>
            <a:r>
              <a:rPr sz="900" dirty="0">
                <a:solidFill>
                  <a:srgbClr val="000000"/>
                </a:solidFill>
                <a:latin typeface="Arial"/>
                <a:cs typeface="Arial"/>
              </a:rPr>
              <a:t>ecoponto para</a:t>
            </a:r>
            <a:r>
              <a:rPr sz="900" spc="-10" dirty="0">
                <a:solidFill>
                  <a:srgbClr val="000000"/>
                </a:solidFill>
                <a:latin typeface="Arial"/>
                <a:cs typeface="Arial"/>
              </a:rPr>
              <a:t> </a:t>
            </a:r>
            <a:r>
              <a:rPr sz="900" dirty="0">
                <a:solidFill>
                  <a:srgbClr val="000000"/>
                </a:solidFill>
                <a:latin typeface="Arial"/>
                <a:cs typeface="Arial"/>
              </a:rPr>
              <a:t>que</a:t>
            </a:r>
            <a:r>
              <a:rPr sz="900" spc="-12" dirty="0">
                <a:solidFill>
                  <a:srgbClr val="000000"/>
                </a:solidFill>
                <a:latin typeface="Arial"/>
                <a:cs typeface="Arial"/>
              </a:rPr>
              <a:t> </a:t>
            </a:r>
            <a:r>
              <a:rPr sz="900" dirty="0">
                <a:solidFill>
                  <a:srgbClr val="000000"/>
                </a:solidFill>
                <a:latin typeface="Arial"/>
                <a:cs typeface="Arial"/>
              </a:rPr>
              <a:t>não</a:t>
            </a:r>
            <a:r>
              <a:rPr sz="900" spc="-12" dirty="0">
                <a:solidFill>
                  <a:srgbClr val="000000"/>
                </a:solidFill>
                <a:latin typeface="Arial"/>
                <a:cs typeface="Arial"/>
              </a:rPr>
              <a:t> </a:t>
            </a:r>
            <a:r>
              <a:rPr sz="900" dirty="0">
                <a:solidFill>
                  <a:srgbClr val="000000"/>
                </a:solidFill>
                <a:latin typeface="Arial"/>
                <a:cs typeface="Arial"/>
              </a:rPr>
              <a:t>contaminem o meio</a:t>
            </a:r>
            <a:r>
              <a:rPr sz="900" spc="23" dirty="0">
                <a:solidFill>
                  <a:srgbClr val="000000"/>
                </a:solidFill>
                <a:latin typeface="Arial"/>
                <a:cs typeface="Arial"/>
              </a:rPr>
              <a:t> </a:t>
            </a:r>
            <a:r>
              <a:rPr sz="900" dirty="0">
                <a:solidFill>
                  <a:srgbClr val="000000"/>
                </a:solidFill>
                <a:latin typeface="Arial"/>
                <a:cs typeface="Arial"/>
              </a:rPr>
              <a:t>ambiente.</a:t>
            </a:r>
          </a:p>
        </p:txBody>
      </p:sp>
      <p:sp>
        <p:nvSpPr>
          <p:cNvPr id="21" name="object 21"/>
          <p:cNvSpPr txBox="1"/>
          <p:nvPr/>
        </p:nvSpPr>
        <p:spPr>
          <a:xfrm>
            <a:off x="742188" y="3680787"/>
            <a:ext cx="589064"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22" name="object 22"/>
          <p:cNvSpPr txBox="1"/>
          <p:nvPr/>
        </p:nvSpPr>
        <p:spPr>
          <a:xfrm>
            <a:off x="3964559" y="3790146"/>
            <a:ext cx="2684040"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Uso de uma fonte de</a:t>
            </a:r>
            <a:r>
              <a:rPr sz="1200" b="1" spc="-16" dirty="0">
                <a:solidFill>
                  <a:srgbClr val="000000"/>
                </a:solidFill>
                <a:latin typeface="Arial"/>
                <a:cs typeface="Arial"/>
              </a:rPr>
              <a:t> </a:t>
            </a:r>
            <a:r>
              <a:rPr sz="1200" b="1" dirty="0">
                <a:solidFill>
                  <a:srgbClr val="000000"/>
                </a:solidFill>
                <a:latin typeface="Arial"/>
                <a:cs typeface="Arial"/>
              </a:rPr>
              <a:t>carga externa</a:t>
            </a:r>
          </a:p>
        </p:txBody>
      </p:sp>
      <p:sp>
        <p:nvSpPr>
          <p:cNvPr id="23" name="object 23"/>
          <p:cNvSpPr txBox="1"/>
          <p:nvPr/>
        </p:nvSpPr>
        <p:spPr>
          <a:xfrm>
            <a:off x="541020" y="3932841"/>
            <a:ext cx="3162495"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22" dirty="0">
                <a:solidFill>
                  <a:srgbClr val="000000"/>
                </a:solidFill>
                <a:latin typeface="Arial"/>
                <a:cs typeface="Arial"/>
              </a:rPr>
              <a:t> </a:t>
            </a:r>
            <a:r>
              <a:rPr sz="900" dirty="0">
                <a:solidFill>
                  <a:srgbClr val="000000"/>
                </a:solidFill>
                <a:latin typeface="Arial"/>
                <a:cs typeface="Arial"/>
              </a:rPr>
              <a:t>bateria</a:t>
            </a:r>
            <a:r>
              <a:rPr sz="900" spc="-14" dirty="0">
                <a:solidFill>
                  <a:srgbClr val="000000"/>
                </a:solidFill>
                <a:latin typeface="Arial"/>
                <a:cs typeface="Arial"/>
              </a:rPr>
              <a:t> </a:t>
            </a:r>
            <a:r>
              <a:rPr sz="900">
                <a:solidFill>
                  <a:srgbClr val="000000"/>
                </a:solidFill>
                <a:latin typeface="Arial"/>
                <a:cs typeface="Arial"/>
              </a:rPr>
              <a:t>produz</a:t>
            </a:r>
            <a:r>
              <a:rPr sz="900" spc="-28">
                <a:solidFill>
                  <a:srgbClr val="000000"/>
                </a:solidFill>
                <a:latin typeface="Arial"/>
                <a:cs typeface="Arial"/>
              </a:rPr>
              <a:t> </a:t>
            </a:r>
            <a:r>
              <a:rPr sz="900">
                <a:solidFill>
                  <a:srgbClr val="000000"/>
                </a:solidFill>
                <a:latin typeface="Arial"/>
                <a:cs typeface="Arial"/>
              </a:rPr>
              <a:t>hidrog</a:t>
            </a:r>
            <a:r>
              <a:rPr lang="pt-BR" sz="900">
                <a:solidFill>
                  <a:srgbClr val="000000"/>
                </a:solidFill>
                <a:latin typeface="Arial"/>
                <a:cs typeface="Arial"/>
              </a:rPr>
              <a:t>ê</a:t>
            </a:r>
            <a:r>
              <a:rPr sz="900">
                <a:solidFill>
                  <a:srgbClr val="000000"/>
                </a:solidFill>
                <a:latin typeface="Arial"/>
                <a:cs typeface="Arial"/>
              </a:rPr>
              <a:t>nio</a:t>
            </a:r>
            <a:r>
              <a:rPr sz="900" spc="-20">
                <a:solidFill>
                  <a:srgbClr val="000000"/>
                </a:solidFill>
                <a:latin typeface="Arial"/>
                <a:cs typeface="Arial"/>
              </a:rPr>
              <a:t> </a:t>
            </a:r>
            <a:r>
              <a:rPr sz="900" dirty="0">
                <a:solidFill>
                  <a:srgbClr val="000000"/>
                </a:solidFill>
                <a:latin typeface="Arial"/>
                <a:cs typeface="Arial"/>
              </a:rPr>
              <a:t>na</a:t>
            </a:r>
            <a:r>
              <a:rPr sz="900" spc="-20" dirty="0">
                <a:solidFill>
                  <a:srgbClr val="000000"/>
                </a:solidFill>
                <a:latin typeface="Arial"/>
                <a:cs typeface="Arial"/>
              </a:rPr>
              <a:t> </a:t>
            </a:r>
            <a:r>
              <a:rPr sz="900" dirty="0">
                <a:solidFill>
                  <a:srgbClr val="000000"/>
                </a:solidFill>
                <a:latin typeface="Arial"/>
                <a:cs typeface="Arial"/>
              </a:rPr>
              <a:t>carga.</a:t>
            </a:r>
            <a:r>
              <a:rPr sz="900" spc="-21" dirty="0">
                <a:solidFill>
                  <a:srgbClr val="000000"/>
                </a:solidFill>
                <a:latin typeface="Arial"/>
                <a:cs typeface="Arial"/>
              </a:rPr>
              <a:t> </a:t>
            </a:r>
            <a:r>
              <a:rPr sz="900" dirty="0">
                <a:solidFill>
                  <a:srgbClr val="000000"/>
                </a:solidFill>
                <a:latin typeface="Arial"/>
                <a:cs typeface="Arial"/>
              </a:rPr>
              <a:t>Por</a:t>
            </a:r>
            <a:r>
              <a:rPr sz="900" spc="-17" dirty="0">
                <a:solidFill>
                  <a:srgbClr val="000000"/>
                </a:solidFill>
                <a:latin typeface="Arial"/>
                <a:cs typeface="Arial"/>
              </a:rPr>
              <a:t> </a:t>
            </a:r>
            <a:r>
              <a:rPr sz="900" dirty="0">
                <a:solidFill>
                  <a:srgbClr val="000000"/>
                </a:solidFill>
                <a:latin typeface="Arial"/>
                <a:cs typeface="Arial"/>
              </a:rPr>
              <a:t>isso,</a:t>
            </a:r>
            <a:r>
              <a:rPr sz="900" spc="-19" dirty="0">
                <a:solidFill>
                  <a:srgbClr val="000000"/>
                </a:solidFill>
                <a:latin typeface="Arial"/>
                <a:cs typeface="Arial"/>
              </a:rPr>
              <a:t> </a:t>
            </a:r>
            <a:r>
              <a:rPr sz="900" dirty="0">
                <a:solidFill>
                  <a:srgbClr val="000000"/>
                </a:solidFill>
                <a:latin typeface="Arial"/>
                <a:cs typeface="Arial"/>
              </a:rPr>
              <a:t>mantenha-a</a:t>
            </a:r>
          </a:p>
          <a:p>
            <a:pPr marL="0" marR="0">
              <a:lnSpc>
                <a:spcPts val="1005"/>
              </a:lnSpc>
              <a:spcBef>
                <a:spcPts val="194"/>
              </a:spcBef>
              <a:spcAft>
                <a:spcPts val="0"/>
              </a:spcAft>
            </a:pPr>
            <a:r>
              <a:rPr sz="900" dirty="0">
                <a:solidFill>
                  <a:srgbClr val="000000"/>
                </a:solidFill>
                <a:latin typeface="Arial"/>
                <a:cs typeface="Arial"/>
              </a:rPr>
              <a:t>afastada de fontes</a:t>
            </a:r>
            <a:r>
              <a:rPr sz="900" spc="19" dirty="0">
                <a:solidFill>
                  <a:srgbClr val="000000"/>
                </a:solidFill>
                <a:latin typeface="Arial"/>
                <a:cs typeface="Arial"/>
              </a:rPr>
              <a:t> </a:t>
            </a:r>
            <a:r>
              <a:rPr sz="900" dirty="0">
                <a:solidFill>
                  <a:srgbClr val="000000"/>
                </a:solidFill>
                <a:latin typeface="Arial"/>
                <a:cs typeface="Arial"/>
              </a:rPr>
              <a:t>de</a:t>
            </a:r>
            <a:r>
              <a:rPr sz="900" spc="11" dirty="0">
                <a:solidFill>
                  <a:srgbClr val="000000"/>
                </a:solidFill>
                <a:latin typeface="Arial"/>
                <a:cs typeface="Arial"/>
              </a:rPr>
              <a:t> </a:t>
            </a:r>
            <a:r>
              <a:rPr sz="900" dirty="0">
                <a:solidFill>
                  <a:srgbClr val="000000"/>
                </a:solidFill>
                <a:latin typeface="Arial"/>
                <a:cs typeface="Arial"/>
              </a:rPr>
              <a:t>calor.</a:t>
            </a:r>
          </a:p>
        </p:txBody>
      </p:sp>
      <p:sp>
        <p:nvSpPr>
          <p:cNvPr id="24" name="object 24"/>
          <p:cNvSpPr txBox="1"/>
          <p:nvPr/>
        </p:nvSpPr>
        <p:spPr>
          <a:xfrm>
            <a:off x="3964559" y="4071474"/>
            <a:ext cx="3211263" cy="4708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68" dirty="0">
                <a:solidFill>
                  <a:srgbClr val="000000"/>
                </a:solidFill>
                <a:latin typeface="Arial"/>
                <a:cs typeface="Arial"/>
              </a:rPr>
              <a:t> </a:t>
            </a:r>
            <a:r>
              <a:rPr sz="900" dirty="0">
                <a:solidFill>
                  <a:srgbClr val="000000"/>
                </a:solidFill>
                <a:latin typeface="Arial"/>
                <a:cs typeface="Arial"/>
              </a:rPr>
              <a:t>a</a:t>
            </a:r>
            <a:r>
              <a:rPr sz="900" spc="65" dirty="0">
                <a:solidFill>
                  <a:srgbClr val="000000"/>
                </a:solidFill>
                <a:latin typeface="Arial"/>
                <a:cs typeface="Arial"/>
              </a:rPr>
              <a:t> </a:t>
            </a:r>
            <a:r>
              <a:rPr sz="900" dirty="0">
                <a:solidFill>
                  <a:srgbClr val="000000"/>
                </a:solidFill>
                <a:latin typeface="Arial"/>
                <a:cs typeface="Arial"/>
              </a:rPr>
              <a:t>carga</a:t>
            </a:r>
            <a:r>
              <a:rPr sz="900" spc="65" dirty="0">
                <a:solidFill>
                  <a:srgbClr val="000000"/>
                </a:solidFill>
                <a:latin typeface="Arial"/>
                <a:cs typeface="Arial"/>
              </a:rPr>
              <a:t> </a:t>
            </a:r>
            <a:r>
              <a:rPr sz="900" dirty="0">
                <a:solidFill>
                  <a:srgbClr val="000000"/>
                </a:solidFill>
                <a:latin typeface="Arial"/>
                <a:cs typeface="Arial"/>
              </a:rPr>
              <a:t>da</a:t>
            </a:r>
            <a:r>
              <a:rPr sz="900" spc="67" dirty="0">
                <a:solidFill>
                  <a:srgbClr val="000000"/>
                </a:solidFill>
                <a:latin typeface="Arial"/>
                <a:cs typeface="Arial"/>
              </a:rPr>
              <a:t> </a:t>
            </a:r>
            <a:r>
              <a:rPr sz="900" dirty="0">
                <a:solidFill>
                  <a:srgbClr val="000000"/>
                </a:solidFill>
                <a:latin typeface="Arial"/>
                <a:cs typeface="Arial"/>
              </a:rPr>
              <a:t>bateria</a:t>
            </a:r>
            <a:r>
              <a:rPr sz="900" spc="68" dirty="0">
                <a:solidFill>
                  <a:srgbClr val="000000"/>
                </a:solidFill>
                <a:latin typeface="Arial"/>
                <a:cs typeface="Arial"/>
              </a:rPr>
              <a:t> </a:t>
            </a:r>
            <a:r>
              <a:rPr sz="900" dirty="0">
                <a:solidFill>
                  <a:srgbClr val="000000"/>
                </a:solidFill>
                <a:latin typeface="Arial"/>
                <a:cs typeface="Arial"/>
              </a:rPr>
              <a:t>for</a:t>
            </a:r>
            <a:r>
              <a:rPr sz="900" spc="81" dirty="0">
                <a:solidFill>
                  <a:srgbClr val="000000"/>
                </a:solidFill>
                <a:latin typeface="Arial"/>
                <a:cs typeface="Arial"/>
              </a:rPr>
              <a:t> </a:t>
            </a:r>
            <a:r>
              <a:rPr sz="900" dirty="0">
                <a:solidFill>
                  <a:srgbClr val="000000"/>
                </a:solidFill>
                <a:latin typeface="Arial"/>
                <a:cs typeface="Arial"/>
              </a:rPr>
              <a:t>insuficiente</a:t>
            </a:r>
            <a:r>
              <a:rPr sz="900" spc="65" dirty="0">
                <a:solidFill>
                  <a:srgbClr val="000000"/>
                </a:solidFill>
                <a:latin typeface="Arial"/>
                <a:cs typeface="Arial"/>
              </a:rPr>
              <a:t> </a:t>
            </a:r>
            <a:r>
              <a:rPr sz="900" dirty="0">
                <a:solidFill>
                  <a:srgbClr val="000000"/>
                </a:solidFill>
                <a:latin typeface="Arial"/>
                <a:cs typeface="Arial"/>
              </a:rPr>
              <a:t>para</a:t>
            </a:r>
            <a:r>
              <a:rPr sz="900" spc="63" dirty="0">
                <a:solidFill>
                  <a:srgbClr val="000000"/>
                </a:solidFill>
                <a:latin typeface="Arial"/>
                <a:cs typeface="Arial"/>
              </a:rPr>
              <a:t> </a:t>
            </a:r>
            <a:r>
              <a:rPr sz="900" dirty="0">
                <a:solidFill>
                  <a:srgbClr val="000000"/>
                </a:solidFill>
                <a:latin typeface="Arial"/>
                <a:cs typeface="Arial"/>
              </a:rPr>
              <a:t>arrancar</a:t>
            </a:r>
            <a:r>
              <a:rPr sz="900" spc="75"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motor,</a:t>
            </a:r>
            <a:r>
              <a:rPr sz="900" spc="222" dirty="0">
                <a:solidFill>
                  <a:srgbClr val="000000"/>
                </a:solidFill>
                <a:latin typeface="Arial"/>
                <a:cs typeface="Arial"/>
              </a:rPr>
              <a:t> </a:t>
            </a:r>
            <a:r>
              <a:rPr sz="900" dirty="0">
                <a:solidFill>
                  <a:srgbClr val="000000"/>
                </a:solidFill>
                <a:latin typeface="Arial"/>
                <a:cs typeface="Arial"/>
              </a:rPr>
              <a:t>pode</a:t>
            </a:r>
            <a:r>
              <a:rPr sz="900" spc="218" dirty="0">
                <a:solidFill>
                  <a:srgbClr val="000000"/>
                </a:solidFill>
                <a:latin typeface="Arial"/>
                <a:cs typeface="Arial"/>
              </a:rPr>
              <a:t> </a:t>
            </a:r>
            <a:r>
              <a:rPr sz="900" dirty="0">
                <a:solidFill>
                  <a:srgbClr val="000000"/>
                </a:solidFill>
                <a:latin typeface="Arial"/>
                <a:cs typeface="Arial"/>
              </a:rPr>
              <a:t>utilizar-se</a:t>
            </a:r>
            <a:r>
              <a:rPr sz="900" spc="232" dirty="0">
                <a:solidFill>
                  <a:srgbClr val="000000"/>
                </a:solidFill>
                <a:latin typeface="Arial"/>
                <a:cs typeface="Arial"/>
              </a:rPr>
              <a:t> </a:t>
            </a:r>
            <a:r>
              <a:rPr sz="900" dirty="0">
                <a:solidFill>
                  <a:srgbClr val="000000"/>
                </a:solidFill>
                <a:latin typeface="Arial"/>
                <a:cs typeface="Arial"/>
              </a:rPr>
              <a:t>uma</a:t>
            </a:r>
            <a:r>
              <a:rPr sz="900" spc="221" dirty="0">
                <a:solidFill>
                  <a:srgbClr val="000000"/>
                </a:solidFill>
                <a:latin typeface="Arial"/>
                <a:cs typeface="Arial"/>
              </a:rPr>
              <a:t> </a:t>
            </a:r>
            <a:r>
              <a:rPr sz="900" dirty="0">
                <a:solidFill>
                  <a:srgbClr val="000000"/>
                </a:solidFill>
                <a:latin typeface="Arial"/>
                <a:cs typeface="Arial"/>
              </a:rPr>
              <a:t>fonte</a:t>
            </a:r>
            <a:r>
              <a:rPr sz="900" spc="230" dirty="0">
                <a:solidFill>
                  <a:srgbClr val="000000"/>
                </a:solidFill>
                <a:latin typeface="Arial"/>
                <a:cs typeface="Arial"/>
              </a:rPr>
              <a:t> </a:t>
            </a:r>
            <a:r>
              <a:rPr sz="900" dirty="0">
                <a:solidFill>
                  <a:srgbClr val="000000"/>
                </a:solidFill>
                <a:latin typeface="Arial"/>
                <a:cs typeface="Arial"/>
              </a:rPr>
              <a:t>de</a:t>
            </a:r>
            <a:r>
              <a:rPr sz="900" spc="240" dirty="0">
                <a:solidFill>
                  <a:srgbClr val="000000"/>
                </a:solidFill>
                <a:latin typeface="Arial"/>
                <a:cs typeface="Arial"/>
              </a:rPr>
              <a:t> </a:t>
            </a:r>
            <a:r>
              <a:rPr sz="900" dirty="0">
                <a:solidFill>
                  <a:srgbClr val="000000"/>
                </a:solidFill>
                <a:latin typeface="Arial"/>
                <a:cs typeface="Arial"/>
              </a:rPr>
              <a:t>carga</a:t>
            </a:r>
            <a:r>
              <a:rPr sz="900" spc="232" dirty="0">
                <a:solidFill>
                  <a:srgbClr val="000000"/>
                </a:solidFill>
                <a:latin typeface="Arial"/>
                <a:cs typeface="Arial"/>
              </a:rPr>
              <a:t> </a:t>
            </a:r>
            <a:r>
              <a:rPr sz="900" dirty="0">
                <a:solidFill>
                  <a:srgbClr val="000000"/>
                </a:solidFill>
                <a:latin typeface="Arial"/>
                <a:cs typeface="Arial"/>
              </a:rPr>
              <a:t>externa</a:t>
            </a:r>
            <a:r>
              <a:rPr sz="900" spc="233"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6"/>
              </a:spcBef>
              <a:spcAft>
                <a:spcPts val="0"/>
              </a:spcAft>
            </a:pPr>
            <a:r>
              <a:rPr sz="900" dirty="0">
                <a:solidFill>
                  <a:srgbClr val="000000"/>
                </a:solidFill>
                <a:latin typeface="Arial"/>
                <a:cs typeface="Arial"/>
              </a:rPr>
              <a:t>arrancar o motor.</a:t>
            </a:r>
          </a:p>
        </p:txBody>
      </p:sp>
      <p:sp>
        <p:nvSpPr>
          <p:cNvPr id="25" name="object 25"/>
          <p:cNvSpPr txBox="1"/>
          <p:nvPr/>
        </p:nvSpPr>
        <p:spPr>
          <a:xfrm>
            <a:off x="541020" y="4313790"/>
            <a:ext cx="3159404"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spc="-24" dirty="0">
                <a:solidFill>
                  <a:srgbClr val="000000"/>
                </a:solidFill>
                <a:latin typeface="Arial"/>
                <a:cs typeface="Arial"/>
              </a:rPr>
              <a:t>Se</a:t>
            </a:r>
            <a:r>
              <a:rPr sz="900" spc="41" dirty="0">
                <a:solidFill>
                  <a:srgbClr val="000000"/>
                </a:solidFill>
                <a:latin typeface="Arial"/>
                <a:cs typeface="Arial"/>
              </a:rPr>
              <a:t> </a:t>
            </a:r>
            <a:r>
              <a:rPr sz="900" spc="-20" dirty="0">
                <a:solidFill>
                  <a:srgbClr val="000000"/>
                </a:solidFill>
                <a:latin typeface="Arial"/>
                <a:cs typeface="Arial"/>
              </a:rPr>
              <a:t>limpar</a:t>
            </a:r>
            <a:r>
              <a:rPr sz="900" spc="34" dirty="0">
                <a:solidFill>
                  <a:srgbClr val="000000"/>
                </a:solidFill>
                <a:latin typeface="Arial"/>
                <a:cs typeface="Arial"/>
              </a:rPr>
              <a:t> </a:t>
            </a:r>
            <a:r>
              <a:rPr sz="900" dirty="0">
                <a:solidFill>
                  <a:srgbClr val="000000"/>
                </a:solidFill>
                <a:latin typeface="Arial"/>
                <a:cs typeface="Arial"/>
              </a:rPr>
              <a:t>a</a:t>
            </a:r>
            <a:r>
              <a:rPr sz="900" spc="16" dirty="0">
                <a:solidFill>
                  <a:srgbClr val="000000"/>
                </a:solidFill>
                <a:latin typeface="Arial"/>
                <a:cs typeface="Arial"/>
              </a:rPr>
              <a:t> </a:t>
            </a:r>
            <a:r>
              <a:rPr sz="900" spc="-21" dirty="0">
                <a:solidFill>
                  <a:srgbClr val="000000"/>
                </a:solidFill>
                <a:latin typeface="Arial"/>
                <a:cs typeface="Arial"/>
              </a:rPr>
              <a:t>bateria</a:t>
            </a:r>
            <a:r>
              <a:rPr sz="900" spc="38" dirty="0">
                <a:solidFill>
                  <a:srgbClr val="000000"/>
                </a:solidFill>
                <a:latin typeface="Arial"/>
                <a:cs typeface="Arial"/>
              </a:rPr>
              <a:t> </a:t>
            </a:r>
            <a:r>
              <a:rPr sz="900" spc="-19" dirty="0">
                <a:solidFill>
                  <a:srgbClr val="000000"/>
                </a:solidFill>
                <a:latin typeface="Arial"/>
                <a:cs typeface="Arial"/>
              </a:rPr>
              <a:t>com</a:t>
            </a:r>
            <a:r>
              <a:rPr sz="900" spc="38" dirty="0">
                <a:solidFill>
                  <a:srgbClr val="000000"/>
                </a:solidFill>
                <a:latin typeface="Arial"/>
                <a:cs typeface="Arial"/>
              </a:rPr>
              <a:t> </a:t>
            </a:r>
            <a:r>
              <a:rPr sz="900" spc="-21" dirty="0">
                <a:solidFill>
                  <a:srgbClr val="000000"/>
                </a:solidFill>
                <a:latin typeface="Arial"/>
                <a:cs typeface="Arial"/>
              </a:rPr>
              <a:t>um</a:t>
            </a:r>
            <a:r>
              <a:rPr sz="900" spc="40" dirty="0">
                <a:solidFill>
                  <a:srgbClr val="000000"/>
                </a:solidFill>
                <a:latin typeface="Arial"/>
                <a:cs typeface="Arial"/>
              </a:rPr>
              <a:t> </a:t>
            </a:r>
            <a:r>
              <a:rPr sz="900" spc="-17" dirty="0">
                <a:solidFill>
                  <a:srgbClr val="000000"/>
                </a:solidFill>
                <a:latin typeface="Arial"/>
                <a:cs typeface="Arial"/>
              </a:rPr>
              <a:t>pano</a:t>
            </a:r>
            <a:r>
              <a:rPr sz="900" spc="33" dirty="0">
                <a:solidFill>
                  <a:srgbClr val="000000"/>
                </a:solidFill>
                <a:latin typeface="Arial"/>
                <a:cs typeface="Arial"/>
              </a:rPr>
              <a:t> </a:t>
            </a:r>
            <a:r>
              <a:rPr sz="900" spc="-19" dirty="0">
                <a:solidFill>
                  <a:srgbClr val="000000"/>
                </a:solidFill>
                <a:latin typeface="Arial"/>
                <a:cs typeface="Arial"/>
              </a:rPr>
              <a:t>seco</a:t>
            </a:r>
            <a:r>
              <a:rPr sz="900" spc="35" dirty="0">
                <a:solidFill>
                  <a:srgbClr val="000000"/>
                </a:solidFill>
                <a:latin typeface="Arial"/>
                <a:cs typeface="Arial"/>
              </a:rPr>
              <a:t> </a:t>
            </a:r>
            <a:r>
              <a:rPr sz="900" spc="-21" dirty="0">
                <a:solidFill>
                  <a:srgbClr val="000000"/>
                </a:solidFill>
                <a:latin typeface="Arial"/>
                <a:cs typeface="Arial"/>
              </a:rPr>
              <a:t>pode</a:t>
            </a:r>
            <a:r>
              <a:rPr sz="900" spc="37" dirty="0">
                <a:solidFill>
                  <a:srgbClr val="000000"/>
                </a:solidFill>
                <a:latin typeface="Arial"/>
                <a:cs typeface="Arial"/>
              </a:rPr>
              <a:t> </a:t>
            </a:r>
            <a:r>
              <a:rPr sz="900" spc="-21" dirty="0">
                <a:solidFill>
                  <a:srgbClr val="000000"/>
                </a:solidFill>
                <a:latin typeface="Arial"/>
                <a:cs typeface="Arial"/>
              </a:rPr>
              <a:t>produzir</a:t>
            </a:r>
            <a:r>
              <a:rPr sz="900" spc="34" dirty="0">
                <a:solidFill>
                  <a:srgbClr val="000000"/>
                </a:solidFill>
                <a:latin typeface="Arial"/>
                <a:cs typeface="Arial"/>
              </a:rPr>
              <a:t> </a:t>
            </a:r>
            <a:r>
              <a:rPr sz="900" spc="-20" dirty="0">
                <a:solidFill>
                  <a:srgbClr val="000000"/>
                </a:solidFill>
                <a:latin typeface="Arial"/>
                <a:cs typeface="Arial"/>
              </a:rPr>
              <a:t>faíscas</a:t>
            </a:r>
          </a:p>
          <a:p>
            <a:pPr marL="0" marR="0">
              <a:lnSpc>
                <a:spcPts val="1005"/>
              </a:lnSpc>
              <a:spcBef>
                <a:spcPts val="196"/>
              </a:spcBef>
              <a:spcAft>
                <a:spcPts val="0"/>
              </a:spcAft>
            </a:pPr>
            <a:r>
              <a:rPr sz="900" spc="-21" dirty="0">
                <a:solidFill>
                  <a:srgbClr val="000000"/>
                </a:solidFill>
                <a:latin typeface="Arial"/>
                <a:cs typeface="Arial"/>
              </a:rPr>
              <a:t>de</a:t>
            </a:r>
            <a:r>
              <a:rPr sz="900" spc="-22" dirty="0">
                <a:solidFill>
                  <a:srgbClr val="000000"/>
                </a:solidFill>
                <a:latin typeface="Arial"/>
                <a:cs typeface="Arial"/>
              </a:rPr>
              <a:t> </a:t>
            </a:r>
            <a:r>
              <a:rPr sz="900" spc="-20" dirty="0">
                <a:solidFill>
                  <a:srgbClr val="000000"/>
                </a:solidFill>
                <a:latin typeface="Arial"/>
                <a:cs typeface="Arial"/>
              </a:rPr>
              <a:t>eletricidade</a:t>
            </a:r>
            <a:r>
              <a:rPr sz="900" spc="-23" dirty="0">
                <a:solidFill>
                  <a:srgbClr val="000000"/>
                </a:solidFill>
                <a:latin typeface="Arial"/>
                <a:cs typeface="Arial"/>
              </a:rPr>
              <a:t> </a:t>
            </a:r>
            <a:r>
              <a:rPr sz="900" spc="-20" dirty="0">
                <a:solidFill>
                  <a:srgbClr val="000000"/>
                </a:solidFill>
                <a:latin typeface="Arial"/>
                <a:cs typeface="Arial"/>
              </a:rPr>
              <a:t>estática.</a:t>
            </a:r>
            <a:r>
              <a:rPr sz="900" spc="-12" dirty="0">
                <a:solidFill>
                  <a:srgbClr val="000000"/>
                </a:solidFill>
                <a:latin typeface="Arial"/>
                <a:cs typeface="Arial"/>
              </a:rPr>
              <a:t> </a:t>
            </a:r>
            <a:r>
              <a:rPr sz="900" spc="-23" dirty="0">
                <a:solidFill>
                  <a:srgbClr val="000000"/>
                </a:solidFill>
                <a:latin typeface="Arial"/>
                <a:cs typeface="Arial"/>
              </a:rPr>
              <a:t>Para</a:t>
            </a:r>
            <a:r>
              <a:rPr sz="900" dirty="0">
                <a:solidFill>
                  <a:srgbClr val="000000"/>
                </a:solidFill>
                <a:latin typeface="Arial"/>
                <a:cs typeface="Arial"/>
              </a:rPr>
              <a:t> </a:t>
            </a:r>
            <a:r>
              <a:rPr sz="900" spc="-20" dirty="0">
                <a:solidFill>
                  <a:srgbClr val="000000"/>
                </a:solidFill>
                <a:latin typeface="Arial"/>
                <a:cs typeface="Arial"/>
              </a:rPr>
              <a:t>evitar</a:t>
            </a:r>
            <a:r>
              <a:rPr sz="900" spc="-24" dirty="0">
                <a:solidFill>
                  <a:srgbClr val="000000"/>
                </a:solidFill>
                <a:latin typeface="Arial"/>
                <a:cs typeface="Arial"/>
              </a:rPr>
              <a:t> </a:t>
            </a:r>
            <a:r>
              <a:rPr sz="900" spc="-20" dirty="0">
                <a:solidFill>
                  <a:srgbClr val="000000"/>
                </a:solidFill>
                <a:latin typeface="Arial"/>
                <a:cs typeface="Arial"/>
              </a:rPr>
              <a:t>isto, </a:t>
            </a:r>
            <a:r>
              <a:rPr sz="900" spc="-20">
                <a:solidFill>
                  <a:srgbClr val="000000"/>
                </a:solidFill>
                <a:latin typeface="Arial"/>
                <a:cs typeface="Arial"/>
              </a:rPr>
              <a:t>utilize</a:t>
            </a:r>
            <a:r>
              <a:rPr sz="900" spc="-23">
                <a:solidFill>
                  <a:srgbClr val="000000"/>
                </a:solidFill>
                <a:latin typeface="Arial"/>
                <a:cs typeface="Arial"/>
              </a:rPr>
              <a:t> </a:t>
            </a:r>
            <a:r>
              <a:rPr lang="pt-BR" sz="900" spc="-21">
                <a:solidFill>
                  <a:srgbClr val="000000"/>
                </a:solidFill>
                <a:latin typeface="Arial"/>
                <a:cs typeface="Arial"/>
              </a:rPr>
              <a:t>ele</a:t>
            </a:r>
            <a:r>
              <a:rPr sz="900" spc="-19">
                <a:solidFill>
                  <a:srgbClr val="000000"/>
                </a:solidFill>
                <a:latin typeface="Arial"/>
                <a:cs typeface="Arial"/>
              </a:rPr>
              <a:t> </a:t>
            </a:r>
            <a:r>
              <a:rPr sz="900" spc="-18">
                <a:solidFill>
                  <a:srgbClr val="000000"/>
                </a:solidFill>
                <a:latin typeface="Arial"/>
                <a:cs typeface="Arial"/>
              </a:rPr>
              <a:t>úmido</a:t>
            </a:r>
            <a:r>
              <a:rPr sz="900" spc="-18" dirty="0">
                <a:solidFill>
                  <a:srgbClr val="000000"/>
                </a:solidFill>
                <a:latin typeface="Arial"/>
                <a:cs typeface="Arial"/>
              </a:rPr>
              <a:t>.</a:t>
            </a:r>
          </a:p>
        </p:txBody>
      </p:sp>
      <p:sp>
        <p:nvSpPr>
          <p:cNvPr id="26" name="object 26"/>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1764919"/>
            <a:ext cx="3152267" cy="6309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670306"/>
            <a:ext cx="3048000" cy="2348230"/>
          </a:xfrm>
          <a:prstGeom prst="rect">
            <a:avLst/>
          </a:prstGeom>
          <a:blipFill>
            <a:blip r:embed="rId3" cstate="print">
              <a:extLst>
                <a:ext uri="{BEBA8EAE-BF5A-486C-A8C5-ECC9F3942E4B}">
                  <a14:imgProps xmlns:a14="http://schemas.microsoft.com/office/drawing/2010/main">
                    <a14:imgLayer r:embed="rId4">
                      <a14:imgEffect>
                        <a14:sharpenSoften amount="50000"/>
                      </a14:imgEffect>
                    </a14:imgLayer>
                  </a14:imgProps>
                </a:ext>
              </a:extLst>
            </a:blip>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3964559" y="601885"/>
            <a:ext cx="320770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falhar,</a:t>
            </a:r>
            <a:r>
              <a:rPr sz="900" spc="98" dirty="0">
                <a:solidFill>
                  <a:srgbClr val="000000"/>
                </a:solidFill>
                <a:latin typeface="Arial"/>
                <a:cs typeface="Arial"/>
              </a:rPr>
              <a:t> </a:t>
            </a:r>
            <a:r>
              <a:rPr sz="900" dirty="0">
                <a:solidFill>
                  <a:srgbClr val="000000"/>
                </a:solidFill>
                <a:latin typeface="Arial"/>
                <a:cs typeface="Arial"/>
              </a:rPr>
              <a:t>espere</a:t>
            </a:r>
            <a:r>
              <a:rPr sz="900" spc="89" dirty="0">
                <a:solidFill>
                  <a:srgbClr val="000000"/>
                </a:solidFill>
                <a:latin typeface="Arial"/>
                <a:cs typeface="Arial"/>
              </a:rPr>
              <a:t> </a:t>
            </a:r>
            <a:r>
              <a:rPr sz="900" dirty="0">
                <a:solidFill>
                  <a:srgbClr val="000000"/>
                </a:solidFill>
                <a:latin typeface="Arial"/>
                <a:cs typeface="Arial"/>
              </a:rPr>
              <a:t>uns</a:t>
            </a:r>
            <a:r>
              <a:rPr sz="900" spc="93" dirty="0">
                <a:solidFill>
                  <a:srgbClr val="000000"/>
                </a:solidFill>
                <a:latin typeface="Arial"/>
                <a:cs typeface="Arial"/>
              </a:rPr>
              <a:t> </a:t>
            </a:r>
            <a:r>
              <a:rPr sz="900" dirty="0">
                <a:solidFill>
                  <a:srgbClr val="000000"/>
                </a:solidFill>
                <a:latin typeface="Arial"/>
                <a:cs typeface="Arial"/>
              </a:rPr>
              <a:t>minutos</a:t>
            </a:r>
            <a:r>
              <a:rPr sz="900" spc="99" dirty="0">
                <a:solidFill>
                  <a:srgbClr val="000000"/>
                </a:solidFill>
                <a:latin typeface="Arial"/>
                <a:cs typeface="Arial"/>
              </a:rPr>
              <a:t> </a:t>
            </a:r>
            <a:r>
              <a:rPr sz="900" dirty="0">
                <a:solidFill>
                  <a:srgbClr val="000000"/>
                </a:solidFill>
                <a:latin typeface="Arial"/>
                <a:cs typeface="Arial"/>
              </a:rPr>
              <a:t>e</a:t>
            </a:r>
            <a:r>
              <a:rPr sz="900" spc="87" dirty="0">
                <a:solidFill>
                  <a:srgbClr val="000000"/>
                </a:solidFill>
                <a:latin typeface="Arial"/>
                <a:cs typeface="Arial"/>
              </a:rPr>
              <a:t> </a:t>
            </a:r>
            <a:r>
              <a:rPr sz="900" dirty="0">
                <a:solidFill>
                  <a:srgbClr val="000000"/>
                </a:solidFill>
                <a:latin typeface="Arial"/>
                <a:cs typeface="Arial"/>
              </a:rPr>
              <a:t>sem</a:t>
            </a:r>
            <a:r>
              <a:rPr sz="900" spc="88" dirty="0">
                <a:solidFill>
                  <a:srgbClr val="000000"/>
                </a:solidFill>
                <a:latin typeface="Arial"/>
                <a:cs typeface="Arial"/>
              </a:rPr>
              <a:t> </a:t>
            </a:r>
            <a:r>
              <a:rPr sz="900" dirty="0">
                <a:solidFill>
                  <a:srgbClr val="000000"/>
                </a:solidFill>
                <a:latin typeface="Arial"/>
                <a:cs typeface="Arial"/>
              </a:rPr>
              <a:t>seguida</a:t>
            </a:r>
            <a:r>
              <a:rPr sz="900" spc="88" dirty="0">
                <a:solidFill>
                  <a:srgbClr val="000000"/>
                </a:solidFill>
                <a:latin typeface="Arial"/>
                <a:cs typeface="Arial"/>
              </a:rPr>
              <a:t> </a:t>
            </a:r>
            <a:r>
              <a:rPr sz="900" dirty="0">
                <a:solidFill>
                  <a:srgbClr val="000000"/>
                </a:solidFill>
                <a:latin typeface="Arial"/>
                <a:cs typeface="Arial"/>
              </a:rPr>
              <a:t>volte</a:t>
            </a:r>
            <a:r>
              <a:rPr sz="900" spc="99" dirty="0">
                <a:solidFill>
                  <a:srgbClr val="000000"/>
                </a:solidFill>
                <a:latin typeface="Arial"/>
                <a:cs typeface="Arial"/>
              </a:rPr>
              <a:t> </a:t>
            </a:r>
            <a:r>
              <a:rPr sz="900" dirty="0">
                <a:solidFill>
                  <a:srgbClr val="000000"/>
                </a:solidFill>
                <a:latin typeface="Arial"/>
                <a:cs typeface="Arial"/>
              </a:rPr>
              <a:t>a</a:t>
            </a:r>
            <a:r>
              <a:rPr sz="900" spc="87" dirty="0">
                <a:solidFill>
                  <a:srgbClr val="000000"/>
                </a:solidFill>
                <a:latin typeface="Arial"/>
                <a:cs typeface="Arial"/>
              </a:rPr>
              <a:t> </a:t>
            </a:r>
            <a:r>
              <a:rPr sz="900" dirty="0">
                <a:solidFill>
                  <a:srgbClr val="000000"/>
                </a:solidFill>
                <a:latin typeface="Arial"/>
                <a:cs typeface="Arial"/>
              </a:rPr>
              <a:t>arrancar</a:t>
            </a:r>
          </a:p>
          <a:p>
            <a:pPr marL="0" marR="0">
              <a:lnSpc>
                <a:spcPts val="1005"/>
              </a:lnSpc>
              <a:spcBef>
                <a:spcPts val="194"/>
              </a:spcBef>
              <a:spcAft>
                <a:spcPts val="0"/>
              </a:spcAft>
            </a:pPr>
            <a:r>
              <a:rPr sz="900" dirty="0">
                <a:solidFill>
                  <a:srgbClr val="000000"/>
                </a:solidFill>
                <a:latin typeface="Arial"/>
                <a:cs typeface="Arial"/>
              </a:rPr>
              <a:t>para proteger</a:t>
            </a:r>
            <a:r>
              <a:rPr sz="900" spc="11" dirty="0">
                <a:solidFill>
                  <a:srgbClr val="000000"/>
                </a:solidFill>
                <a:latin typeface="Arial"/>
                <a:cs typeface="Arial"/>
              </a:rPr>
              <a:t> </a:t>
            </a:r>
            <a:r>
              <a:rPr sz="900" dirty="0">
                <a:solidFill>
                  <a:srgbClr val="000000"/>
                </a:solidFill>
                <a:latin typeface="Arial"/>
                <a:cs typeface="Arial"/>
              </a:rPr>
              <a:t>o motor e a bateria.</a:t>
            </a:r>
          </a:p>
        </p:txBody>
      </p:sp>
      <p:sp>
        <p:nvSpPr>
          <p:cNvPr id="7" name="object 7"/>
          <p:cNvSpPr txBox="1"/>
          <p:nvPr/>
        </p:nvSpPr>
        <p:spPr>
          <a:xfrm>
            <a:off x="3964559" y="982885"/>
            <a:ext cx="3207761"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Antes</a:t>
            </a:r>
            <a:r>
              <a:rPr sz="900" spc="173" dirty="0">
                <a:solidFill>
                  <a:srgbClr val="000000"/>
                </a:solidFill>
                <a:latin typeface="Arial"/>
                <a:cs typeface="Arial"/>
              </a:rPr>
              <a:t> </a:t>
            </a:r>
            <a:r>
              <a:rPr sz="900" dirty="0">
                <a:solidFill>
                  <a:srgbClr val="000000"/>
                </a:solidFill>
                <a:latin typeface="Arial"/>
                <a:cs typeface="Arial"/>
              </a:rPr>
              <a:t>de</a:t>
            </a:r>
            <a:r>
              <a:rPr sz="900" spc="188" dirty="0">
                <a:solidFill>
                  <a:srgbClr val="000000"/>
                </a:solidFill>
                <a:latin typeface="Arial"/>
                <a:cs typeface="Arial"/>
              </a:rPr>
              <a:t> </a:t>
            </a:r>
            <a:r>
              <a:rPr sz="900" dirty="0">
                <a:solidFill>
                  <a:srgbClr val="000000"/>
                </a:solidFill>
                <a:latin typeface="Arial"/>
                <a:cs typeface="Arial"/>
              </a:rPr>
              <a:t>retirar</a:t>
            </a:r>
            <a:r>
              <a:rPr sz="900" spc="183" dirty="0">
                <a:solidFill>
                  <a:srgbClr val="000000"/>
                </a:solidFill>
                <a:latin typeface="Arial"/>
                <a:cs typeface="Arial"/>
              </a:rPr>
              <a:t> </a:t>
            </a:r>
            <a:r>
              <a:rPr sz="900" dirty="0">
                <a:solidFill>
                  <a:srgbClr val="000000"/>
                </a:solidFill>
                <a:latin typeface="Arial"/>
                <a:cs typeface="Arial"/>
              </a:rPr>
              <a:t>o</a:t>
            </a:r>
            <a:r>
              <a:rPr sz="900" spc="173" dirty="0">
                <a:solidFill>
                  <a:srgbClr val="000000"/>
                </a:solidFill>
                <a:latin typeface="Arial"/>
                <a:cs typeface="Arial"/>
              </a:rPr>
              <a:t> </a:t>
            </a:r>
            <a:r>
              <a:rPr sz="900" dirty="0">
                <a:solidFill>
                  <a:srgbClr val="000000"/>
                </a:solidFill>
                <a:latin typeface="Arial"/>
                <a:cs typeface="Arial"/>
              </a:rPr>
              <a:t>cabo</a:t>
            </a:r>
            <a:r>
              <a:rPr sz="900" spc="172" dirty="0">
                <a:solidFill>
                  <a:srgbClr val="000000"/>
                </a:solidFill>
                <a:latin typeface="Arial"/>
                <a:cs typeface="Arial"/>
              </a:rPr>
              <a:t> </a:t>
            </a:r>
            <a:r>
              <a:rPr sz="900" dirty="0">
                <a:solidFill>
                  <a:srgbClr val="000000"/>
                </a:solidFill>
                <a:latin typeface="Arial"/>
                <a:cs typeface="Arial"/>
              </a:rPr>
              <a:t>da</a:t>
            </a:r>
            <a:r>
              <a:rPr sz="900" spc="181" dirty="0">
                <a:solidFill>
                  <a:srgbClr val="000000"/>
                </a:solidFill>
                <a:latin typeface="Arial"/>
                <a:cs typeface="Arial"/>
              </a:rPr>
              <a:t> </a:t>
            </a:r>
            <a:r>
              <a:rPr sz="900" dirty="0">
                <a:solidFill>
                  <a:srgbClr val="000000"/>
                </a:solidFill>
                <a:latin typeface="Arial"/>
                <a:cs typeface="Arial"/>
              </a:rPr>
              <a:t>fonte</a:t>
            </a:r>
            <a:r>
              <a:rPr sz="900" spc="175" dirty="0">
                <a:solidFill>
                  <a:srgbClr val="000000"/>
                </a:solidFill>
                <a:latin typeface="Arial"/>
                <a:cs typeface="Arial"/>
              </a:rPr>
              <a:t> </a:t>
            </a:r>
            <a:r>
              <a:rPr sz="900" dirty="0">
                <a:solidFill>
                  <a:srgbClr val="000000"/>
                </a:solidFill>
                <a:latin typeface="Arial"/>
                <a:cs typeface="Arial"/>
              </a:rPr>
              <a:t>de</a:t>
            </a:r>
            <a:r>
              <a:rPr sz="900" spc="169" dirty="0">
                <a:solidFill>
                  <a:srgbClr val="000000"/>
                </a:solidFill>
                <a:latin typeface="Arial"/>
                <a:cs typeface="Arial"/>
              </a:rPr>
              <a:t> </a:t>
            </a:r>
            <a:r>
              <a:rPr sz="900" dirty="0">
                <a:solidFill>
                  <a:srgbClr val="000000"/>
                </a:solidFill>
                <a:latin typeface="Arial"/>
                <a:cs typeface="Arial"/>
              </a:rPr>
              <a:t>alimentação</a:t>
            </a:r>
            <a:r>
              <a:rPr sz="900" spc="184" dirty="0">
                <a:solidFill>
                  <a:srgbClr val="000000"/>
                </a:solidFill>
                <a:latin typeface="Arial"/>
                <a:cs typeface="Arial"/>
              </a:rPr>
              <a:t> </a:t>
            </a:r>
            <a:r>
              <a:rPr sz="900" dirty="0">
                <a:solidFill>
                  <a:srgbClr val="000000"/>
                </a:solidFill>
                <a:latin typeface="Arial"/>
                <a:cs typeface="Arial"/>
              </a:rPr>
              <a:t>externa,</a:t>
            </a:r>
          </a:p>
          <a:p>
            <a:pPr marL="0" marR="0">
              <a:lnSpc>
                <a:spcPts val="1005"/>
              </a:lnSpc>
              <a:spcBef>
                <a:spcPts val="194"/>
              </a:spcBef>
              <a:spcAft>
                <a:spcPts val="0"/>
              </a:spcAft>
            </a:pPr>
            <a:r>
              <a:rPr sz="900" dirty="0">
                <a:solidFill>
                  <a:srgbClr val="000000"/>
                </a:solidFill>
                <a:latin typeface="Arial"/>
                <a:cs typeface="Arial"/>
              </a:rPr>
              <a:t>deixe</a:t>
            </a:r>
            <a:r>
              <a:rPr sz="900" spc="339" dirty="0">
                <a:solidFill>
                  <a:srgbClr val="000000"/>
                </a:solidFill>
                <a:latin typeface="Arial"/>
                <a:cs typeface="Arial"/>
              </a:rPr>
              <a:t> </a:t>
            </a:r>
            <a:r>
              <a:rPr sz="900" dirty="0">
                <a:solidFill>
                  <a:srgbClr val="000000"/>
                </a:solidFill>
                <a:latin typeface="Arial"/>
                <a:cs typeface="Arial"/>
              </a:rPr>
              <a:t>o</a:t>
            </a:r>
            <a:r>
              <a:rPr sz="900" spc="339" dirty="0">
                <a:solidFill>
                  <a:srgbClr val="000000"/>
                </a:solidFill>
                <a:latin typeface="Arial"/>
                <a:cs typeface="Arial"/>
              </a:rPr>
              <a:t> </a:t>
            </a:r>
            <a:r>
              <a:rPr sz="900" dirty="0">
                <a:solidFill>
                  <a:srgbClr val="000000"/>
                </a:solidFill>
                <a:latin typeface="Arial"/>
                <a:cs typeface="Arial"/>
              </a:rPr>
              <a:t>motor</a:t>
            </a:r>
            <a:r>
              <a:rPr sz="900" spc="325" dirty="0">
                <a:solidFill>
                  <a:srgbClr val="000000"/>
                </a:solidFill>
                <a:latin typeface="Arial"/>
                <a:cs typeface="Arial"/>
              </a:rPr>
              <a:t> </a:t>
            </a:r>
            <a:r>
              <a:rPr sz="900" dirty="0">
                <a:solidFill>
                  <a:srgbClr val="000000"/>
                </a:solidFill>
                <a:latin typeface="Arial"/>
                <a:cs typeface="Arial"/>
              </a:rPr>
              <a:t>a</a:t>
            </a:r>
            <a:r>
              <a:rPr sz="900" spc="339" dirty="0">
                <a:solidFill>
                  <a:srgbClr val="000000"/>
                </a:solidFill>
                <a:latin typeface="Arial"/>
                <a:cs typeface="Arial"/>
              </a:rPr>
              <a:t> </a:t>
            </a:r>
            <a:r>
              <a:rPr sz="900" dirty="0">
                <a:solidFill>
                  <a:srgbClr val="000000"/>
                </a:solidFill>
                <a:latin typeface="Arial"/>
                <a:cs typeface="Arial"/>
              </a:rPr>
              <a:t>trabalhar</a:t>
            </a:r>
            <a:r>
              <a:rPr sz="900" spc="325" dirty="0">
                <a:solidFill>
                  <a:srgbClr val="000000"/>
                </a:solidFill>
                <a:latin typeface="Arial"/>
                <a:cs typeface="Arial"/>
              </a:rPr>
              <a:t> </a:t>
            </a:r>
            <a:r>
              <a:rPr sz="900" dirty="0">
                <a:solidFill>
                  <a:srgbClr val="000000"/>
                </a:solidFill>
                <a:latin typeface="Arial"/>
                <a:cs typeface="Arial"/>
              </a:rPr>
              <a:t>durante</a:t>
            </a:r>
            <a:r>
              <a:rPr sz="900" spc="339" dirty="0">
                <a:solidFill>
                  <a:srgbClr val="000000"/>
                </a:solidFill>
                <a:latin typeface="Arial"/>
                <a:cs typeface="Arial"/>
              </a:rPr>
              <a:t> </a:t>
            </a:r>
            <a:r>
              <a:rPr sz="900" dirty="0">
                <a:solidFill>
                  <a:srgbClr val="000000"/>
                </a:solidFill>
                <a:latin typeface="Arial"/>
                <a:cs typeface="Arial"/>
              </a:rPr>
              <a:t>alguns</a:t>
            </a:r>
            <a:r>
              <a:rPr sz="900" spc="344" dirty="0">
                <a:solidFill>
                  <a:srgbClr val="000000"/>
                </a:solidFill>
                <a:latin typeface="Arial"/>
                <a:cs typeface="Arial"/>
              </a:rPr>
              <a:t> </a:t>
            </a:r>
            <a:r>
              <a:rPr sz="900" dirty="0">
                <a:solidFill>
                  <a:srgbClr val="000000"/>
                </a:solidFill>
                <a:latin typeface="Arial"/>
                <a:cs typeface="Arial"/>
              </a:rPr>
              <a:t>minutos;</a:t>
            </a:r>
            <a:r>
              <a:rPr sz="900" spc="339"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seguida</a:t>
            </a:r>
            <a:r>
              <a:rPr sz="900" spc="243" dirty="0">
                <a:solidFill>
                  <a:srgbClr val="000000"/>
                </a:solidFill>
                <a:latin typeface="Arial"/>
                <a:cs typeface="Arial"/>
              </a:rPr>
              <a:t> </a:t>
            </a:r>
            <a:r>
              <a:rPr sz="900" dirty="0">
                <a:solidFill>
                  <a:srgbClr val="000000"/>
                </a:solidFill>
                <a:latin typeface="Arial"/>
                <a:cs typeface="Arial"/>
              </a:rPr>
              <a:t>desligue</a:t>
            </a:r>
            <a:r>
              <a:rPr sz="900" spc="245" dirty="0">
                <a:solidFill>
                  <a:srgbClr val="000000"/>
                </a:solidFill>
                <a:latin typeface="Arial"/>
                <a:cs typeface="Arial"/>
              </a:rPr>
              <a:t> </a:t>
            </a:r>
            <a:r>
              <a:rPr sz="900" dirty="0">
                <a:solidFill>
                  <a:srgbClr val="000000"/>
                </a:solidFill>
                <a:latin typeface="Arial"/>
                <a:cs typeface="Arial"/>
              </a:rPr>
              <a:t>primeiro</a:t>
            </a:r>
            <a:r>
              <a:rPr sz="900" spc="256" dirty="0">
                <a:solidFill>
                  <a:srgbClr val="000000"/>
                </a:solidFill>
                <a:latin typeface="Arial"/>
                <a:cs typeface="Arial"/>
              </a:rPr>
              <a:t> </a:t>
            </a:r>
            <a:r>
              <a:rPr sz="900" dirty="0">
                <a:solidFill>
                  <a:srgbClr val="000000"/>
                </a:solidFill>
                <a:latin typeface="Arial"/>
                <a:cs typeface="Arial"/>
              </a:rPr>
              <a:t>o</a:t>
            </a:r>
            <a:r>
              <a:rPr sz="900" spc="233" dirty="0">
                <a:solidFill>
                  <a:srgbClr val="000000"/>
                </a:solidFill>
                <a:latin typeface="Arial"/>
                <a:cs typeface="Arial"/>
              </a:rPr>
              <a:t> </a:t>
            </a:r>
            <a:r>
              <a:rPr sz="900">
                <a:solidFill>
                  <a:srgbClr val="000000"/>
                </a:solidFill>
                <a:latin typeface="Arial"/>
                <a:cs typeface="Arial"/>
              </a:rPr>
              <a:t>cabo</a:t>
            </a:r>
            <a:r>
              <a:rPr sz="900" spc="241">
                <a:solidFill>
                  <a:srgbClr val="000000"/>
                </a:solidFill>
                <a:latin typeface="Arial"/>
                <a:cs typeface="Arial"/>
              </a:rPr>
              <a:t> </a:t>
            </a:r>
            <a:r>
              <a:rPr sz="900">
                <a:solidFill>
                  <a:srgbClr val="000000"/>
                </a:solidFill>
                <a:latin typeface="Arial"/>
                <a:cs typeface="Arial"/>
              </a:rPr>
              <a:t>negativo</a:t>
            </a:r>
            <a:r>
              <a:rPr lang="pt-BR" sz="900" spc="244">
                <a:solidFill>
                  <a:srgbClr val="000000"/>
                </a:solidFill>
                <a:latin typeface="Arial"/>
                <a:cs typeface="Arial"/>
              </a:rPr>
              <a:t>/</a:t>
            </a:r>
            <a:r>
              <a:rPr sz="900">
                <a:solidFill>
                  <a:srgbClr val="000000"/>
                </a:solidFill>
                <a:latin typeface="Arial"/>
                <a:cs typeface="Arial"/>
              </a:rPr>
              <a:t>cabo</a:t>
            </a:r>
            <a:r>
              <a:rPr sz="900" spc="244">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dirty="0">
                <a:solidFill>
                  <a:srgbClr val="000000"/>
                </a:solidFill>
                <a:latin typeface="Arial"/>
                <a:cs typeface="Arial"/>
              </a:rPr>
              <a:t>massa,</a:t>
            </a:r>
            <a:r>
              <a:rPr sz="900" spc="-10" dirty="0">
                <a:solidFill>
                  <a:srgbClr val="000000"/>
                </a:solidFill>
                <a:latin typeface="Arial"/>
                <a:cs typeface="Arial"/>
              </a:rPr>
              <a:t> </a:t>
            </a:r>
            <a:r>
              <a:rPr sz="900" dirty="0">
                <a:solidFill>
                  <a:srgbClr val="000000"/>
                </a:solidFill>
                <a:latin typeface="Arial"/>
                <a:cs typeface="Arial"/>
              </a:rPr>
              <a:t>e depois o cabo positivo.</a:t>
            </a:r>
          </a:p>
        </p:txBody>
      </p:sp>
      <p:sp>
        <p:nvSpPr>
          <p:cNvPr id="8" name="object 8"/>
          <p:cNvSpPr txBox="1"/>
          <p:nvPr/>
        </p:nvSpPr>
        <p:spPr>
          <a:xfrm>
            <a:off x="4165981" y="177515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9" name="object 9"/>
          <p:cNvSpPr txBox="1"/>
          <p:nvPr/>
        </p:nvSpPr>
        <p:spPr>
          <a:xfrm>
            <a:off x="3964559" y="2027206"/>
            <a:ext cx="315850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a:t>
            </a:r>
            <a:r>
              <a:rPr sz="900" spc="138" dirty="0">
                <a:solidFill>
                  <a:srgbClr val="000000"/>
                </a:solidFill>
                <a:latin typeface="Arial"/>
                <a:cs typeface="Arial"/>
              </a:rPr>
              <a:t> </a:t>
            </a:r>
            <a:r>
              <a:rPr sz="900" dirty="0">
                <a:solidFill>
                  <a:srgbClr val="000000"/>
                </a:solidFill>
                <a:latin typeface="Arial"/>
                <a:cs typeface="Arial"/>
              </a:rPr>
              <a:t>coloque</a:t>
            </a:r>
            <a:r>
              <a:rPr sz="900" spc="136" dirty="0">
                <a:solidFill>
                  <a:srgbClr val="000000"/>
                </a:solidFill>
                <a:latin typeface="Arial"/>
                <a:cs typeface="Arial"/>
              </a:rPr>
              <a:t> </a:t>
            </a:r>
            <a:r>
              <a:rPr sz="900" dirty="0">
                <a:solidFill>
                  <a:srgbClr val="000000"/>
                </a:solidFill>
                <a:latin typeface="Arial"/>
                <a:cs typeface="Arial"/>
              </a:rPr>
              <a:t>as</a:t>
            </a:r>
            <a:r>
              <a:rPr sz="900" spc="136" dirty="0">
                <a:solidFill>
                  <a:srgbClr val="000000"/>
                </a:solidFill>
                <a:latin typeface="Arial"/>
                <a:cs typeface="Arial"/>
              </a:rPr>
              <a:t> </a:t>
            </a:r>
            <a:r>
              <a:rPr sz="900" dirty="0">
                <a:solidFill>
                  <a:srgbClr val="000000"/>
                </a:solidFill>
                <a:latin typeface="Arial"/>
                <a:cs typeface="Arial"/>
              </a:rPr>
              <a:t>baterias</a:t>
            </a:r>
            <a:r>
              <a:rPr sz="900" spc="140" dirty="0">
                <a:solidFill>
                  <a:srgbClr val="000000"/>
                </a:solidFill>
                <a:latin typeface="Arial"/>
                <a:cs typeface="Arial"/>
              </a:rPr>
              <a:t> </a:t>
            </a:r>
            <a:r>
              <a:rPr sz="900" dirty="0">
                <a:solidFill>
                  <a:srgbClr val="000000"/>
                </a:solidFill>
                <a:latin typeface="Arial"/>
                <a:cs typeface="Arial"/>
              </a:rPr>
              <a:t>frente</a:t>
            </a:r>
            <a:r>
              <a:rPr sz="900" spc="141" dirty="0">
                <a:solidFill>
                  <a:srgbClr val="000000"/>
                </a:solidFill>
                <a:latin typeface="Arial"/>
                <a:cs typeface="Arial"/>
              </a:rPr>
              <a:t> </a:t>
            </a:r>
            <a:r>
              <a:rPr sz="900" dirty="0">
                <a:solidFill>
                  <a:srgbClr val="000000"/>
                </a:solidFill>
                <a:latin typeface="Arial"/>
                <a:cs typeface="Arial"/>
              </a:rPr>
              <a:t>a</a:t>
            </a:r>
            <a:r>
              <a:rPr sz="900" spc="136" dirty="0">
                <a:solidFill>
                  <a:srgbClr val="000000"/>
                </a:solidFill>
                <a:latin typeface="Arial"/>
                <a:cs typeface="Arial"/>
              </a:rPr>
              <a:t> </a:t>
            </a:r>
            <a:r>
              <a:rPr sz="900" dirty="0">
                <a:solidFill>
                  <a:srgbClr val="000000"/>
                </a:solidFill>
                <a:latin typeface="Arial"/>
                <a:cs typeface="Arial"/>
              </a:rPr>
              <a:t>frente,</a:t>
            </a:r>
            <a:r>
              <a:rPr sz="900" spc="135" dirty="0">
                <a:solidFill>
                  <a:srgbClr val="000000"/>
                </a:solidFill>
                <a:latin typeface="Arial"/>
                <a:cs typeface="Arial"/>
              </a:rPr>
              <a:t> </a:t>
            </a:r>
            <a:r>
              <a:rPr sz="900" dirty="0">
                <a:solidFill>
                  <a:srgbClr val="000000"/>
                </a:solidFill>
                <a:latin typeface="Arial"/>
                <a:cs typeface="Arial"/>
              </a:rPr>
              <a:t>caso</a:t>
            </a:r>
            <a:r>
              <a:rPr sz="900" spc="122" dirty="0">
                <a:solidFill>
                  <a:srgbClr val="000000"/>
                </a:solidFill>
                <a:latin typeface="Arial"/>
                <a:cs typeface="Arial"/>
              </a:rPr>
              <a:t> </a:t>
            </a:r>
            <a:r>
              <a:rPr sz="900" dirty="0">
                <a:solidFill>
                  <a:srgbClr val="000000"/>
                </a:solidFill>
                <a:latin typeface="Arial"/>
                <a:cs typeface="Arial"/>
              </a:rPr>
              <a:t>contrário</a:t>
            </a:r>
            <a:r>
              <a:rPr sz="900" spc="135"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eletrólito pode sair</a:t>
            </a:r>
            <a:r>
              <a:rPr sz="900" spc="-10" dirty="0">
                <a:solidFill>
                  <a:srgbClr val="000000"/>
                </a:solidFill>
                <a:latin typeface="Arial"/>
                <a:cs typeface="Arial"/>
              </a:rPr>
              <a:t> </a:t>
            </a:r>
            <a:r>
              <a:rPr sz="900" dirty="0">
                <a:solidFill>
                  <a:srgbClr val="000000"/>
                </a:solidFill>
                <a:latin typeface="Arial"/>
                <a:cs typeface="Arial"/>
              </a:rPr>
              <a:t>pelo</a:t>
            </a:r>
            <a:r>
              <a:rPr sz="900" spc="-11" dirty="0">
                <a:solidFill>
                  <a:srgbClr val="000000"/>
                </a:solidFill>
                <a:latin typeface="Arial"/>
                <a:cs typeface="Arial"/>
              </a:rPr>
              <a:t> </a:t>
            </a:r>
            <a:r>
              <a:rPr sz="900" dirty="0">
                <a:solidFill>
                  <a:srgbClr val="000000"/>
                </a:solidFill>
                <a:latin typeface="Arial"/>
                <a:cs typeface="Arial"/>
              </a:rPr>
              <a:t>orifício do respiradouro.</a:t>
            </a:r>
          </a:p>
        </p:txBody>
      </p:sp>
      <p:sp>
        <p:nvSpPr>
          <p:cNvPr id="10" name="object 10"/>
          <p:cNvSpPr txBox="1"/>
          <p:nvPr/>
        </p:nvSpPr>
        <p:spPr>
          <a:xfrm>
            <a:off x="541020" y="3200940"/>
            <a:ext cx="320674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158" dirty="0">
                <a:solidFill>
                  <a:srgbClr val="000000"/>
                </a:solidFill>
                <a:latin typeface="Arial"/>
                <a:cs typeface="Arial"/>
              </a:rPr>
              <a:t> </a:t>
            </a:r>
            <a:r>
              <a:rPr sz="900" dirty="0">
                <a:solidFill>
                  <a:srgbClr val="000000"/>
                </a:solidFill>
                <a:latin typeface="Arial"/>
                <a:cs typeface="Arial"/>
              </a:rPr>
              <a:t>Quando</a:t>
            </a:r>
            <a:r>
              <a:rPr sz="900" spc="155" dirty="0">
                <a:solidFill>
                  <a:srgbClr val="000000"/>
                </a:solidFill>
                <a:latin typeface="Arial"/>
                <a:cs typeface="Arial"/>
              </a:rPr>
              <a:t> </a:t>
            </a:r>
            <a:r>
              <a:rPr sz="900" dirty="0">
                <a:solidFill>
                  <a:srgbClr val="000000"/>
                </a:solidFill>
                <a:latin typeface="Arial"/>
                <a:cs typeface="Arial"/>
              </a:rPr>
              <a:t>utilizar</a:t>
            </a:r>
            <a:r>
              <a:rPr sz="900" spc="145" dirty="0">
                <a:solidFill>
                  <a:srgbClr val="000000"/>
                </a:solidFill>
                <a:latin typeface="Arial"/>
                <a:cs typeface="Arial"/>
              </a:rPr>
              <a:t> </a:t>
            </a:r>
            <a:r>
              <a:rPr sz="900" dirty="0">
                <a:solidFill>
                  <a:srgbClr val="000000"/>
                </a:solidFill>
                <a:latin typeface="Arial"/>
                <a:cs typeface="Arial"/>
              </a:rPr>
              <a:t>uma</a:t>
            </a:r>
            <a:r>
              <a:rPr sz="900" spc="145" dirty="0">
                <a:solidFill>
                  <a:srgbClr val="000000"/>
                </a:solidFill>
                <a:latin typeface="Arial"/>
                <a:cs typeface="Arial"/>
              </a:rPr>
              <a:t> </a:t>
            </a:r>
            <a:r>
              <a:rPr sz="900" dirty="0">
                <a:solidFill>
                  <a:srgbClr val="000000"/>
                </a:solidFill>
                <a:latin typeface="Arial"/>
                <a:cs typeface="Arial"/>
              </a:rPr>
              <a:t>fonte</a:t>
            </a:r>
            <a:r>
              <a:rPr sz="900" spc="140" dirty="0">
                <a:solidFill>
                  <a:srgbClr val="000000"/>
                </a:solidFill>
                <a:latin typeface="Arial"/>
                <a:cs typeface="Arial"/>
              </a:rPr>
              <a:t> </a:t>
            </a:r>
            <a:r>
              <a:rPr sz="900" dirty="0">
                <a:solidFill>
                  <a:srgbClr val="000000"/>
                </a:solidFill>
                <a:latin typeface="Arial"/>
                <a:cs typeface="Arial"/>
              </a:rPr>
              <a:t>de</a:t>
            </a:r>
            <a:r>
              <a:rPr sz="900" spc="157" dirty="0">
                <a:solidFill>
                  <a:srgbClr val="000000"/>
                </a:solidFill>
                <a:latin typeface="Arial"/>
                <a:cs typeface="Arial"/>
              </a:rPr>
              <a:t> </a:t>
            </a:r>
            <a:r>
              <a:rPr sz="900" dirty="0">
                <a:solidFill>
                  <a:srgbClr val="000000"/>
                </a:solidFill>
                <a:latin typeface="Arial"/>
                <a:cs typeface="Arial"/>
              </a:rPr>
              <a:t>alimentação</a:t>
            </a:r>
            <a:r>
              <a:rPr sz="900" spc="149" dirty="0">
                <a:solidFill>
                  <a:srgbClr val="000000"/>
                </a:solidFill>
                <a:latin typeface="Arial"/>
                <a:cs typeface="Arial"/>
              </a:rPr>
              <a:t> </a:t>
            </a:r>
            <a:r>
              <a:rPr sz="900" dirty="0">
                <a:solidFill>
                  <a:srgbClr val="000000"/>
                </a:solidFill>
                <a:latin typeface="Arial"/>
                <a:cs typeface="Arial"/>
              </a:rPr>
              <a:t>externa,</a:t>
            </a:r>
            <a:r>
              <a:rPr sz="900" spc="146" dirty="0">
                <a:solidFill>
                  <a:srgbClr val="000000"/>
                </a:solidFill>
                <a:latin typeface="Arial"/>
                <a:cs typeface="Arial"/>
              </a:rPr>
              <a:t> </a:t>
            </a:r>
            <a:r>
              <a:rPr sz="900" dirty="0">
                <a:solidFill>
                  <a:srgbClr val="000000"/>
                </a:solidFill>
                <a:latin typeface="Arial"/>
                <a:cs typeface="Arial"/>
              </a:rPr>
              <a:t>evite</a:t>
            </a:r>
          </a:p>
          <a:p>
            <a:pPr marL="0" marR="0">
              <a:lnSpc>
                <a:spcPts val="1005"/>
              </a:lnSpc>
              <a:spcBef>
                <a:spcPts val="194"/>
              </a:spcBef>
              <a:spcAft>
                <a:spcPts val="0"/>
              </a:spcAft>
            </a:pPr>
            <a:r>
              <a:rPr sz="900" dirty="0">
                <a:solidFill>
                  <a:srgbClr val="000000"/>
                </a:solidFill>
                <a:latin typeface="Arial"/>
                <a:cs typeface="Arial"/>
              </a:rPr>
              <a:t>curto-circuitos ou faíscas.</a:t>
            </a:r>
          </a:p>
        </p:txBody>
      </p:sp>
      <p:sp>
        <p:nvSpPr>
          <p:cNvPr id="11" name="object 11"/>
          <p:cNvSpPr txBox="1"/>
          <p:nvPr/>
        </p:nvSpPr>
        <p:spPr>
          <a:xfrm>
            <a:off x="541020" y="3582321"/>
            <a:ext cx="3210997"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122" dirty="0">
                <a:solidFill>
                  <a:srgbClr val="000000"/>
                </a:solidFill>
                <a:latin typeface="Arial"/>
                <a:cs typeface="Arial"/>
              </a:rPr>
              <a:t> </a:t>
            </a:r>
            <a:r>
              <a:rPr sz="900" dirty="0">
                <a:solidFill>
                  <a:srgbClr val="000000"/>
                </a:solidFill>
                <a:latin typeface="Arial"/>
                <a:cs typeface="Arial"/>
              </a:rPr>
              <a:t>bateria</a:t>
            </a:r>
            <a:r>
              <a:rPr sz="900" spc="131" dirty="0">
                <a:solidFill>
                  <a:srgbClr val="000000"/>
                </a:solidFill>
                <a:latin typeface="Arial"/>
                <a:cs typeface="Arial"/>
              </a:rPr>
              <a:t> </a:t>
            </a:r>
            <a:r>
              <a:rPr sz="900" dirty="0">
                <a:solidFill>
                  <a:srgbClr val="000000"/>
                </a:solidFill>
                <a:latin typeface="Arial"/>
                <a:cs typeface="Arial"/>
              </a:rPr>
              <a:t>A</a:t>
            </a:r>
            <a:r>
              <a:rPr sz="900" spc="110" dirty="0">
                <a:solidFill>
                  <a:srgbClr val="000000"/>
                </a:solidFill>
                <a:latin typeface="Arial"/>
                <a:cs typeface="Arial"/>
              </a:rPr>
              <a:t> </a:t>
            </a:r>
            <a:r>
              <a:rPr sz="900" dirty="0">
                <a:solidFill>
                  <a:srgbClr val="000000"/>
                </a:solidFill>
                <a:latin typeface="Arial"/>
                <a:cs typeface="Arial"/>
              </a:rPr>
              <a:t>é</a:t>
            </a:r>
            <a:r>
              <a:rPr sz="900" spc="123" dirty="0">
                <a:solidFill>
                  <a:srgbClr val="000000"/>
                </a:solidFill>
                <a:latin typeface="Arial"/>
                <a:cs typeface="Arial"/>
              </a:rPr>
              <a:t> </a:t>
            </a:r>
            <a:r>
              <a:rPr sz="900" dirty="0">
                <a:solidFill>
                  <a:srgbClr val="000000"/>
                </a:solidFill>
                <a:latin typeface="Arial"/>
                <a:cs typeface="Arial"/>
              </a:rPr>
              <a:t>a</a:t>
            </a:r>
            <a:r>
              <a:rPr sz="900" spc="115" dirty="0">
                <a:solidFill>
                  <a:srgbClr val="000000"/>
                </a:solidFill>
                <a:latin typeface="Arial"/>
                <a:cs typeface="Arial"/>
              </a:rPr>
              <a:t> </a:t>
            </a:r>
            <a:r>
              <a:rPr sz="900" dirty="0">
                <a:solidFill>
                  <a:srgbClr val="000000"/>
                </a:solidFill>
                <a:latin typeface="Arial"/>
                <a:cs typeface="Arial"/>
              </a:rPr>
              <a:t>bateria</a:t>
            </a:r>
            <a:r>
              <a:rPr sz="900" spc="128" dirty="0">
                <a:solidFill>
                  <a:srgbClr val="000000"/>
                </a:solidFill>
                <a:latin typeface="Arial"/>
                <a:cs typeface="Arial"/>
              </a:rPr>
              <a:t> </a:t>
            </a:r>
            <a:r>
              <a:rPr sz="900" dirty="0">
                <a:solidFill>
                  <a:srgbClr val="000000"/>
                </a:solidFill>
                <a:latin typeface="Arial"/>
                <a:cs typeface="Arial"/>
              </a:rPr>
              <a:t>da</a:t>
            </a:r>
            <a:r>
              <a:rPr sz="900" spc="122" dirty="0">
                <a:solidFill>
                  <a:srgbClr val="000000"/>
                </a:solidFill>
                <a:latin typeface="Arial"/>
                <a:cs typeface="Arial"/>
              </a:rPr>
              <a:t> </a:t>
            </a:r>
            <a:r>
              <a:rPr sz="900" dirty="0">
                <a:solidFill>
                  <a:srgbClr val="000000"/>
                </a:solidFill>
                <a:latin typeface="Arial"/>
                <a:cs typeface="Arial"/>
              </a:rPr>
              <a:t>scooter,</a:t>
            </a:r>
            <a:r>
              <a:rPr sz="900" spc="113" dirty="0">
                <a:solidFill>
                  <a:srgbClr val="000000"/>
                </a:solidFill>
                <a:latin typeface="Arial"/>
                <a:cs typeface="Arial"/>
              </a:rPr>
              <a:t> </a:t>
            </a:r>
            <a:r>
              <a:rPr sz="900" dirty="0">
                <a:solidFill>
                  <a:srgbClr val="000000"/>
                </a:solidFill>
                <a:latin typeface="Arial"/>
                <a:cs typeface="Arial"/>
              </a:rPr>
              <a:t>enquanto</a:t>
            </a:r>
            <a:r>
              <a:rPr sz="900" spc="124" dirty="0">
                <a:solidFill>
                  <a:srgbClr val="000000"/>
                </a:solidFill>
                <a:latin typeface="Arial"/>
                <a:cs typeface="Arial"/>
              </a:rPr>
              <a:t> </a:t>
            </a:r>
            <a:r>
              <a:rPr sz="900" dirty="0">
                <a:solidFill>
                  <a:srgbClr val="000000"/>
                </a:solidFill>
                <a:latin typeface="Arial"/>
                <a:cs typeface="Arial"/>
              </a:rPr>
              <a:t>que</a:t>
            </a:r>
            <a:r>
              <a:rPr sz="900" spc="126" dirty="0">
                <a:solidFill>
                  <a:srgbClr val="000000"/>
                </a:solidFill>
                <a:latin typeface="Arial"/>
                <a:cs typeface="Arial"/>
              </a:rPr>
              <a:t> </a:t>
            </a:r>
            <a:r>
              <a:rPr sz="900" dirty="0">
                <a:solidFill>
                  <a:srgbClr val="000000"/>
                </a:solidFill>
                <a:latin typeface="Arial"/>
                <a:cs typeface="Arial"/>
              </a:rPr>
              <a:t>a</a:t>
            </a:r>
            <a:r>
              <a:rPr sz="900" spc="134" dirty="0">
                <a:solidFill>
                  <a:srgbClr val="000000"/>
                </a:solidFill>
                <a:latin typeface="Arial"/>
                <a:cs typeface="Arial"/>
              </a:rPr>
              <a:t> </a:t>
            </a:r>
            <a:r>
              <a:rPr sz="900" dirty="0">
                <a:solidFill>
                  <a:srgbClr val="000000"/>
                </a:solidFill>
                <a:latin typeface="Arial"/>
                <a:cs typeface="Arial"/>
              </a:rPr>
              <a:t>B</a:t>
            </a:r>
            <a:r>
              <a:rPr sz="900" spc="110" dirty="0">
                <a:solidFill>
                  <a:srgbClr val="000000"/>
                </a:solidFill>
                <a:latin typeface="Arial"/>
                <a:cs typeface="Arial"/>
              </a:rPr>
              <a:t> </a:t>
            </a:r>
            <a:r>
              <a:rPr sz="900" dirty="0">
                <a:solidFill>
                  <a:srgbClr val="000000"/>
                </a:solidFill>
                <a:latin typeface="Arial"/>
                <a:cs typeface="Arial"/>
              </a:rPr>
              <a:t>é</a:t>
            </a:r>
            <a:r>
              <a:rPr sz="900" spc="123"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bateria</a:t>
            </a:r>
            <a:r>
              <a:rPr sz="900" spc="10" dirty="0">
                <a:solidFill>
                  <a:srgbClr val="000000"/>
                </a:solidFill>
                <a:latin typeface="Arial"/>
                <a:cs typeface="Arial"/>
              </a:rPr>
              <a:t> </a:t>
            </a:r>
            <a:r>
              <a:rPr sz="900" dirty="0">
                <a:solidFill>
                  <a:srgbClr val="000000"/>
                </a:solidFill>
                <a:latin typeface="Arial"/>
                <a:cs typeface="Arial"/>
              </a:rPr>
              <a:t>ou</a:t>
            </a:r>
            <a:r>
              <a:rPr sz="900" spc="-10" dirty="0">
                <a:solidFill>
                  <a:srgbClr val="000000"/>
                </a:solidFill>
                <a:latin typeface="Arial"/>
                <a:cs typeface="Arial"/>
              </a:rPr>
              <a:t> </a:t>
            </a:r>
            <a:r>
              <a:rPr sz="900" dirty="0">
                <a:solidFill>
                  <a:srgbClr val="000000"/>
                </a:solidFill>
                <a:latin typeface="Arial"/>
                <a:cs typeface="Arial"/>
              </a:rPr>
              <a:t>fonte de</a:t>
            </a:r>
            <a:r>
              <a:rPr sz="900" spc="-12" dirty="0">
                <a:solidFill>
                  <a:srgbClr val="000000"/>
                </a:solidFill>
                <a:latin typeface="Arial"/>
                <a:cs typeface="Arial"/>
              </a:rPr>
              <a:t> </a:t>
            </a:r>
            <a:r>
              <a:rPr sz="900" dirty="0">
                <a:solidFill>
                  <a:srgbClr val="000000"/>
                </a:solidFill>
                <a:latin typeface="Arial"/>
                <a:cs typeface="Arial"/>
              </a:rPr>
              <a:t>alimentação</a:t>
            </a:r>
            <a:r>
              <a:rPr sz="900" spc="12" dirty="0">
                <a:solidFill>
                  <a:srgbClr val="000000"/>
                </a:solidFill>
                <a:latin typeface="Arial"/>
                <a:cs typeface="Arial"/>
              </a:rPr>
              <a:t> </a:t>
            </a:r>
            <a:r>
              <a:rPr sz="900" dirty="0">
                <a:solidFill>
                  <a:srgbClr val="000000"/>
                </a:solidFill>
                <a:latin typeface="Arial"/>
                <a:cs typeface="Arial"/>
              </a:rPr>
              <a:t>externa.</a:t>
            </a:r>
          </a:p>
        </p:txBody>
      </p:sp>
      <p:sp>
        <p:nvSpPr>
          <p:cNvPr id="12" name="object 12"/>
          <p:cNvSpPr txBox="1"/>
          <p:nvPr/>
        </p:nvSpPr>
        <p:spPr>
          <a:xfrm>
            <a:off x="541020" y="3963270"/>
            <a:ext cx="3209930" cy="6232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214" dirty="0">
                <a:solidFill>
                  <a:srgbClr val="000000"/>
                </a:solidFill>
                <a:latin typeface="Arial"/>
                <a:cs typeface="Arial"/>
              </a:rPr>
              <a:t> </a:t>
            </a:r>
            <a:r>
              <a:rPr sz="900" dirty="0">
                <a:solidFill>
                  <a:srgbClr val="000000"/>
                </a:solidFill>
                <a:latin typeface="Arial"/>
                <a:cs typeface="Arial"/>
              </a:rPr>
              <a:t>terminal</a:t>
            </a:r>
            <a:r>
              <a:rPr sz="900" spc="208" dirty="0">
                <a:solidFill>
                  <a:srgbClr val="000000"/>
                </a:solidFill>
                <a:latin typeface="Arial"/>
                <a:cs typeface="Arial"/>
              </a:rPr>
              <a:t> </a:t>
            </a:r>
            <a:r>
              <a:rPr sz="900" dirty="0">
                <a:solidFill>
                  <a:srgbClr val="000000"/>
                </a:solidFill>
                <a:latin typeface="Arial"/>
                <a:cs typeface="Arial"/>
              </a:rPr>
              <a:t>positivo</a:t>
            </a:r>
            <a:r>
              <a:rPr sz="900" spc="221" dirty="0">
                <a:solidFill>
                  <a:srgbClr val="000000"/>
                </a:solidFill>
                <a:latin typeface="Arial"/>
                <a:cs typeface="Arial"/>
              </a:rPr>
              <a:t> </a:t>
            </a:r>
            <a:r>
              <a:rPr sz="900" dirty="0">
                <a:solidFill>
                  <a:srgbClr val="000000"/>
                </a:solidFill>
                <a:latin typeface="Arial"/>
                <a:cs typeface="Arial"/>
              </a:rPr>
              <a:t>1</a:t>
            </a:r>
            <a:r>
              <a:rPr sz="900" spc="208" dirty="0">
                <a:solidFill>
                  <a:srgbClr val="000000"/>
                </a:solidFill>
                <a:latin typeface="Arial"/>
                <a:cs typeface="Arial"/>
              </a:rPr>
              <a:t> </a:t>
            </a:r>
            <a:r>
              <a:rPr sz="900" dirty="0">
                <a:solidFill>
                  <a:srgbClr val="000000"/>
                </a:solidFill>
                <a:latin typeface="Arial"/>
                <a:cs typeface="Arial"/>
              </a:rPr>
              <a:t>da</a:t>
            </a:r>
            <a:r>
              <a:rPr sz="900" spc="217" dirty="0">
                <a:solidFill>
                  <a:srgbClr val="000000"/>
                </a:solidFill>
                <a:latin typeface="Arial"/>
                <a:cs typeface="Arial"/>
              </a:rPr>
              <a:t> </a:t>
            </a:r>
            <a:r>
              <a:rPr sz="900" dirty="0">
                <a:solidFill>
                  <a:srgbClr val="000000"/>
                </a:solidFill>
                <a:latin typeface="Arial"/>
                <a:cs typeface="Arial"/>
              </a:rPr>
              <a:t>fonte</a:t>
            </a:r>
            <a:r>
              <a:rPr sz="900" spc="223" dirty="0">
                <a:solidFill>
                  <a:srgbClr val="000000"/>
                </a:solidFill>
                <a:latin typeface="Arial"/>
                <a:cs typeface="Arial"/>
              </a:rPr>
              <a:t> </a:t>
            </a:r>
            <a:r>
              <a:rPr sz="900" dirty="0">
                <a:solidFill>
                  <a:srgbClr val="000000"/>
                </a:solidFill>
                <a:latin typeface="Arial"/>
                <a:cs typeface="Arial"/>
              </a:rPr>
              <a:t>de</a:t>
            </a:r>
            <a:r>
              <a:rPr sz="900" spc="206" dirty="0">
                <a:solidFill>
                  <a:srgbClr val="000000"/>
                </a:solidFill>
                <a:latin typeface="Arial"/>
                <a:cs typeface="Arial"/>
              </a:rPr>
              <a:t> </a:t>
            </a:r>
            <a:r>
              <a:rPr sz="900" dirty="0">
                <a:solidFill>
                  <a:srgbClr val="000000"/>
                </a:solidFill>
                <a:latin typeface="Arial"/>
                <a:cs typeface="Arial"/>
              </a:rPr>
              <a:t>alimentação</a:t>
            </a:r>
            <a:r>
              <a:rPr sz="900" spc="221" dirty="0">
                <a:solidFill>
                  <a:srgbClr val="000000"/>
                </a:solidFill>
                <a:latin typeface="Arial"/>
                <a:cs typeface="Arial"/>
              </a:rPr>
              <a:t> </a:t>
            </a:r>
            <a:r>
              <a:rPr sz="900" dirty="0">
                <a:solidFill>
                  <a:srgbClr val="000000"/>
                </a:solidFill>
                <a:latin typeface="Arial"/>
                <a:cs typeface="Arial"/>
              </a:rPr>
              <a:t>externa</a:t>
            </a:r>
            <a:r>
              <a:rPr sz="900" spc="221" dirty="0">
                <a:solidFill>
                  <a:srgbClr val="000000"/>
                </a:solidFill>
                <a:latin typeface="Arial"/>
                <a:cs typeface="Arial"/>
              </a:rPr>
              <a:t> </a:t>
            </a:r>
            <a:r>
              <a:rPr sz="900" dirty="0">
                <a:solidFill>
                  <a:srgbClr val="000000"/>
                </a:solidFill>
                <a:latin typeface="Arial"/>
                <a:cs typeface="Arial"/>
              </a:rPr>
              <a:t>B</a:t>
            </a:r>
          </a:p>
          <a:p>
            <a:pPr marL="0" marR="0">
              <a:lnSpc>
                <a:spcPts val="1005"/>
              </a:lnSpc>
              <a:spcBef>
                <a:spcPts val="194"/>
              </a:spcBef>
              <a:spcAft>
                <a:spcPts val="0"/>
              </a:spcAft>
            </a:pPr>
            <a:r>
              <a:rPr sz="900" dirty="0">
                <a:solidFill>
                  <a:srgbClr val="000000"/>
                </a:solidFill>
                <a:latin typeface="Arial"/>
                <a:cs typeface="Arial"/>
              </a:rPr>
              <a:t>liga-se</a:t>
            </a:r>
            <a:r>
              <a:rPr sz="900" spc="314" dirty="0">
                <a:solidFill>
                  <a:srgbClr val="000000"/>
                </a:solidFill>
                <a:latin typeface="Arial"/>
                <a:cs typeface="Arial"/>
              </a:rPr>
              <a:t> </a:t>
            </a:r>
            <a:r>
              <a:rPr sz="900" dirty="0">
                <a:solidFill>
                  <a:srgbClr val="000000"/>
                </a:solidFill>
                <a:latin typeface="Arial"/>
                <a:cs typeface="Arial"/>
              </a:rPr>
              <a:t>ao</a:t>
            </a:r>
            <a:r>
              <a:rPr sz="900" spc="318" dirty="0">
                <a:solidFill>
                  <a:srgbClr val="000000"/>
                </a:solidFill>
                <a:latin typeface="Arial"/>
                <a:cs typeface="Arial"/>
              </a:rPr>
              <a:t> </a:t>
            </a:r>
            <a:r>
              <a:rPr sz="900" dirty="0">
                <a:solidFill>
                  <a:srgbClr val="000000"/>
                </a:solidFill>
                <a:latin typeface="Arial"/>
                <a:cs typeface="Arial"/>
              </a:rPr>
              <a:t>terminal</a:t>
            </a:r>
            <a:r>
              <a:rPr sz="900" spc="318" dirty="0">
                <a:solidFill>
                  <a:srgbClr val="000000"/>
                </a:solidFill>
                <a:latin typeface="Arial"/>
                <a:cs typeface="Arial"/>
              </a:rPr>
              <a:t> </a:t>
            </a:r>
            <a:r>
              <a:rPr sz="900" dirty="0">
                <a:solidFill>
                  <a:srgbClr val="000000"/>
                </a:solidFill>
                <a:latin typeface="Arial"/>
                <a:cs typeface="Arial"/>
              </a:rPr>
              <a:t>positivo</a:t>
            </a:r>
            <a:r>
              <a:rPr sz="900" spc="317" dirty="0">
                <a:solidFill>
                  <a:srgbClr val="000000"/>
                </a:solidFill>
                <a:latin typeface="Arial"/>
                <a:cs typeface="Arial"/>
              </a:rPr>
              <a:t> </a:t>
            </a:r>
            <a:r>
              <a:rPr sz="900" dirty="0">
                <a:solidFill>
                  <a:srgbClr val="000000"/>
                </a:solidFill>
                <a:latin typeface="Arial"/>
                <a:cs typeface="Arial"/>
              </a:rPr>
              <a:t>2</a:t>
            </a:r>
            <a:r>
              <a:rPr sz="900" spc="316" dirty="0">
                <a:solidFill>
                  <a:srgbClr val="000000"/>
                </a:solidFill>
                <a:latin typeface="Arial"/>
                <a:cs typeface="Arial"/>
              </a:rPr>
              <a:t> </a:t>
            </a:r>
            <a:r>
              <a:rPr sz="900" dirty="0">
                <a:solidFill>
                  <a:srgbClr val="000000"/>
                </a:solidFill>
                <a:latin typeface="Arial"/>
                <a:cs typeface="Arial"/>
              </a:rPr>
              <a:t>da</a:t>
            </a:r>
            <a:r>
              <a:rPr sz="900" spc="329" dirty="0">
                <a:solidFill>
                  <a:srgbClr val="000000"/>
                </a:solidFill>
                <a:latin typeface="Arial"/>
                <a:cs typeface="Arial"/>
              </a:rPr>
              <a:t> </a:t>
            </a:r>
            <a:r>
              <a:rPr sz="900" dirty="0">
                <a:solidFill>
                  <a:srgbClr val="000000"/>
                </a:solidFill>
                <a:latin typeface="Arial"/>
                <a:cs typeface="Arial"/>
              </a:rPr>
              <a:t>bateria</a:t>
            </a:r>
            <a:r>
              <a:rPr sz="900" spc="320" dirty="0">
                <a:solidFill>
                  <a:srgbClr val="000000"/>
                </a:solidFill>
                <a:latin typeface="Arial"/>
                <a:cs typeface="Arial"/>
              </a:rPr>
              <a:t> </a:t>
            </a:r>
            <a:r>
              <a:rPr sz="900" dirty="0">
                <a:solidFill>
                  <a:srgbClr val="000000"/>
                </a:solidFill>
                <a:latin typeface="Arial"/>
                <a:cs typeface="Arial"/>
              </a:rPr>
              <a:t>A</a:t>
            </a:r>
            <a:r>
              <a:rPr sz="900" spc="312" dirty="0">
                <a:solidFill>
                  <a:srgbClr val="000000"/>
                </a:solidFill>
                <a:latin typeface="Arial"/>
                <a:cs typeface="Arial"/>
              </a:rPr>
              <a:t> </a:t>
            </a:r>
            <a:r>
              <a:rPr sz="900" dirty="0">
                <a:solidFill>
                  <a:srgbClr val="000000"/>
                </a:solidFill>
                <a:latin typeface="Arial"/>
                <a:cs typeface="Arial"/>
              </a:rPr>
              <a:t>da</a:t>
            </a:r>
            <a:r>
              <a:rPr sz="900" spc="313" dirty="0">
                <a:solidFill>
                  <a:srgbClr val="000000"/>
                </a:solidFill>
                <a:latin typeface="Arial"/>
                <a:cs typeface="Arial"/>
              </a:rPr>
              <a:t> </a:t>
            </a:r>
            <a:r>
              <a:rPr sz="900" dirty="0">
                <a:solidFill>
                  <a:srgbClr val="000000"/>
                </a:solidFill>
                <a:latin typeface="Arial"/>
                <a:cs typeface="Arial"/>
              </a:rPr>
              <a:t>scooter,</a:t>
            </a:r>
          </a:p>
          <a:p>
            <a:pPr marL="0" marR="0">
              <a:lnSpc>
                <a:spcPts val="1005"/>
              </a:lnSpc>
              <a:spcBef>
                <a:spcPts val="194"/>
              </a:spcBef>
              <a:spcAft>
                <a:spcPts val="0"/>
              </a:spcAft>
            </a:pPr>
            <a:r>
              <a:rPr sz="900" dirty="0">
                <a:solidFill>
                  <a:srgbClr val="000000"/>
                </a:solidFill>
                <a:latin typeface="Arial"/>
                <a:cs typeface="Arial"/>
              </a:rPr>
              <a:t>enquanto</a:t>
            </a:r>
            <a:r>
              <a:rPr sz="900" spc="169" dirty="0">
                <a:solidFill>
                  <a:srgbClr val="000000"/>
                </a:solidFill>
                <a:latin typeface="Arial"/>
                <a:cs typeface="Arial"/>
              </a:rPr>
              <a:t> </a:t>
            </a:r>
            <a:r>
              <a:rPr sz="900" dirty="0">
                <a:solidFill>
                  <a:srgbClr val="000000"/>
                </a:solidFill>
                <a:latin typeface="Arial"/>
                <a:cs typeface="Arial"/>
              </a:rPr>
              <a:t>o</a:t>
            </a:r>
            <a:r>
              <a:rPr sz="900" spc="173" dirty="0">
                <a:solidFill>
                  <a:srgbClr val="000000"/>
                </a:solidFill>
                <a:latin typeface="Arial"/>
                <a:cs typeface="Arial"/>
              </a:rPr>
              <a:t> </a:t>
            </a:r>
            <a:r>
              <a:rPr sz="900" dirty="0">
                <a:solidFill>
                  <a:srgbClr val="000000"/>
                </a:solidFill>
                <a:latin typeface="Arial"/>
                <a:cs typeface="Arial"/>
              </a:rPr>
              <a:t>terminal</a:t>
            </a:r>
            <a:r>
              <a:rPr sz="900" spc="162" dirty="0">
                <a:solidFill>
                  <a:srgbClr val="000000"/>
                </a:solidFill>
                <a:latin typeface="Arial"/>
                <a:cs typeface="Arial"/>
              </a:rPr>
              <a:t> </a:t>
            </a:r>
            <a:r>
              <a:rPr sz="900" dirty="0">
                <a:solidFill>
                  <a:srgbClr val="000000"/>
                </a:solidFill>
                <a:latin typeface="Arial"/>
                <a:cs typeface="Arial"/>
              </a:rPr>
              <a:t>negativo</a:t>
            </a:r>
            <a:r>
              <a:rPr sz="900" spc="161" dirty="0">
                <a:solidFill>
                  <a:srgbClr val="000000"/>
                </a:solidFill>
                <a:latin typeface="Arial"/>
                <a:cs typeface="Arial"/>
              </a:rPr>
              <a:t> </a:t>
            </a:r>
            <a:r>
              <a:rPr sz="900" dirty="0">
                <a:solidFill>
                  <a:srgbClr val="000000"/>
                </a:solidFill>
                <a:latin typeface="Arial"/>
                <a:cs typeface="Arial"/>
              </a:rPr>
              <a:t>3</a:t>
            </a:r>
            <a:r>
              <a:rPr sz="900" spc="169" dirty="0">
                <a:solidFill>
                  <a:srgbClr val="000000"/>
                </a:solidFill>
                <a:latin typeface="Arial"/>
                <a:cs typeface="Arial"/>
              </a:rPr>
              <a:t> </a:t>
            </a:r>
            <a:r>
              <a:rPr sz="900" dirty="0">
                <a:solidFill>
                  <a:srgbClr val="000000"/>
                </a:solidFill>
                <a:latin typeface="Arial"/>
                <a:cs typeface="Arial"/>
              </a:rPr>
              <a:t>se</a:t>
            </a:r>
            <a:r>
              <a:rPr sz="900" spc="154" dirty="0">
                <a:solidFill>
                  <a:srgbClr val="000000"/>
                </a:solidFill>
                <a:latin typeface="Arial"/>
                <a:cs typeface="Arial"/>
              </a:rPr>
              <a:t> </a:t>
            </a:r>
            <a:r>
              <a:rPr sz="900" dirty="0">
                <a:solidFill>
                  <a:srgbClr val="000000"/>
                </a:solidFill>
                <a:latin typeface="Arial"/>
                <a:cs typeface="Arial"/>
              </a:rPr>
              <a:t>liga</a:t>
            </a:r>
            <a:r>
              <a:rPr sz="900" spc="172" dirty="0">
                <a:solidFill>
                  <a:srgbClr val="000000"/>
                </a:solidFill>
                <a:latin typeface="Arial"/>
                <a:cs typeface="Arial"/>
              </a:rPr>
              <a:t> </a:t>
            </a:r>
            <a:r>
              <a:rPr sz="900" dirty="0">
                <a:solidFill>
                  <a:srgbClr val="000000"/>
                </a:solidFill>
                <a:latin typeface="Arial"/>
                <a:cs typeface="Arial"/>
              </a:rPr>
              <a:t>à</a:t>
            </a:r>
            <a:r>
              <a:rPr sz="900" spc="161" dirty="0">
                <a:solidFill>
                  <a:srgbClr val="000000"/>
                </a:solidFill>
                <a:latin typeface="Arial"/>
                <a:cs typeface="Arial"/>
              </a:rPr>
              <a:t> </a:t>
            </a:r>
            <a:r>
              <a:rPr sz="900" dirty="0">
                <a:solidFill>
                  <a:srgbClr val="000000"/>
                </a:solidFill>
                <a:latin typeface="Arial"/>
                <a:cs typeface="Arial"/>
              </a:rPr>
              <a:t>massa</a:t>
            </a:r>
            <a:r>
              <a:rPr sz="900" spc="184" dirty="0">
                <a:solidFill>
                  <a:srgbClr val="000000"/>
                </a:solidFill>
                <a:latin typeface="Arial"/>
                <a:cs typeface="Arial"/>
              </a:rPr>
              <a:t> </a:t>
            </a:r>
            <a:r>
              <a:rPr sz="900" dirty="0">
                <a:solidFill>
                  <a:srgbClr val="000000"/>
                </a:solidFill>
                <a:latin typeface="Arial"/>
                <a:cs typeface="Arial"/>
              </a:rPr>
              <a:t>ou</a:t>
            </a:r>
            <a:r>
              <a:rPr sz="900" spc="182" dirty="0">
                <a:solidFill>
                  <a:srgbClr val="000000"/>
                </a:solidFill>
                <a:latin typeface="Arial"/>
                <a:cs typeface="Arial"/>
              </a:rPr>
              <a:t> </a:t>
            </a:r>
            <a:r>
              <a:rPr sz="900" dirty="0">
                <a:solidFill>
                  <a:srgbClr val="000000"/>
                </a:solidFill>
                <a:latin typeface="Arial"/>
                <a:cs typeface="Arial"/>
              </a:rPr>
              <a:t>parte</a:t>
            </a:r>
          </a:p>
          <a:p>
            <a:pPr marL="0" marR="0">
              <a:lnSpc>
                <a:spcPts val="1005"/>
              </a:lnSpc>
              <a:spcBef>
                <a:spcPts val="196"/>
              </a:spcBef>
              <a:spcAft>
                <a:spcPts val="0"/>
              </a:spcAft>
            </a:pPr>
            <a:r>
              <a:rPr sz="900" dirty="0">
                <a:solidFill>
                  <a:srgbClr val="000000"/>
                </a:solidFill>
                <a:latin typeface="Arial"/>
                <a:cs typeface="Arial"/>
              </a:rPr>
              <a:t>metálica</a:t>
            </a:r>
            <a:r>
              <a:rPr sz="900" spc="159" dirty="0">
                <a:solidFill>
                  <a:srgbClr val="000000"/>
                </a:solidFill>
                <a:latin typeface="Arial"/>
                <a:cs typeface="Arial"/>
              </a:rPr>
              <a:t> </a:t>
            </a:r>
            <a:r>
              <a:rPr sz="900" dirty="0">
                <a:solidFill>
                  <a:srgbClr val="000000"/>
                </a:solidFill>
                <a:latin typeface="Arial"/>
                <a:cs typeface="Arial"/>
              </a:rPr>
              <a:t>C</a:t>
            </a:r>
            <a:r>
              <a:rPr sz="900" spc="155" dirty="0">
                <a:solidFill>
                  <a:srgbClr val="000000"/>
                </a:solidFill>
                <a:latin typeface="Arial"/>
                <a:cs typeface="Arial"/>
              </a:rPr>
              <a:t> </a:t>
            </a:r>
            <a:r>
              <a:rPr sz="900" spc="12" dirty="0">
                <a:solidFill>
                  <a:srgbClr val="000000"/>
                </a:solidFill>
                <a:latin typeface="Arial"/>
                <a:cs typeface="Arial"/>
              </a:rPr>
              <a:t>da</a:t>
            </a:r>
            <a:r>
              <a:rPr sz="900" spc="149" dirty="0">
                <a:solidFill>
                  <a:srgbClr val="000000"/>
                </a:solidFill>
                <a:latin typeface="Arial"/>
                <a:cs typeface="Arial"/>
              </a:rPr>
              <a:t> </a:t>
            </a:r>
            <a:r>
              <a:rPr sz="900" dirty="0">
                <a:solidFill>
                  <a:srgbClr val="000000"/>
                </a:solidFill>
                <a:latin typeface="Arial"/>
                <a:cs typeface="Arial"/>
              </a:rPr>
              <a:t>scooter.</a:t>
            </a:r>
            <a:r>
              <a:rPr sz="900" spc="160" dirty="0">
                <a:solidFill>
                  <a:srgbClr val="000000"/>
                </a:solidFill>
                <a:latin typeface="Arial"/>
                <a:cs typeface="Arial"/>
              </a:rPr>
              <a:t> </a:t>
            </a:r>
            <a:r>
              <a:rPr sz="900" dirty="0">
                <a:solidFill>
                  <a:srgbClr val="000000"/>
                </a:solidFill>
                <a:latin typeface="Arial"/>
                <a:cs typeface="Arial"/>
              </a:rPr>
              <a:t>Ligue</a:t>
            </a:r>
            <a:r>
              <a:rPr sz="900" spc="149" dirty="0">
                <a:solidFill>
                  <a:srgbClr val="000000"/>
                </a:solidFill>
                <a:latin typeface="Arial"/>
                <a:cs typeface="Arial"/>
              </a:rPr>
              <a:t> </a:t>
            </a:r>
            <a:r>
              <a:rPr sz="900" dirty="0">
                <a:solidFill>
                  <a:srgbClr val="000000"/>
                </a:solidFill>
                <a:latin typeface="Arial"/>
                <a:cs typeface="Arial"/>
              </a:rPr>
              <a:t>o</a:t>
            </a:r>
            <a:r>
              <a:rPr sz="900" spc="165" dirty="0">
                <a:solidFill>
                  <a:srgbClr val="000000"/>
                </a:solidFill>
                <a:latin typeface="Arial"/>
                <a:cs typeface="Arial"/>
              </a:rPr>
              <a:t> </a:t>
            </a:r>
            <a:r>
              <a:rPr sz="900" dirty="0">
                <a:solidFill>
                  <a:srgbClr val="000000"/>
                </a:solidFill>
                <a:latin typeface="Arial"/>
                <a:cs typeface="Arial"/>
              </a:rPr>
              <a:t>motor</a:t>
            </a:r>
            <a:r>
              <a:rPr sz="900" spc="161" dirty="0">
                <a:solidFill>
                  <a:srgbClr val="000000"/>
                </a:solidFill>
                <a:latin typeface="Arial"/>
                <a:cs typeface="Arial"/>
              </a:rPr>
              <a:t> </a:t>
            </a:r>
            <a:r>
              <a:rPr sz="900" dirty="0">
                <a:solidFill>
                  <a:srgbClr val="000000"/>
                </a:solidFill>
                <a:latin typeface="Arial"/>
                <a:cs typeface="Arial"/>
              </a:rPr>
              <a:t>e,</a:t>
            </a:r>
            <a:r>
              <a:rPr sz="900" spc="168" dirty="0">
                <a:solidFill>
                  <a:srgbClr val="000000"/>
                </a:solidFill>
                <a:latin typeface="Arial"/>
                <a:cs typeface="Arial"/>
              </a:rPr>
              <a:t> </a:t>
            </a:r>
            <a:r>
              <a:rPr sz="900" dirty="0">
                <a:solidFill>
                  <a:srgbClr val="000000"/>
                </a:solidFill>
                <a:latin typeface="Arial"/>
                <a:cs typeface="Arial"/>
              </a:rPr>
              <a:t>no</a:t>
            </a:r>
            <a:r>
              <a:rPr sz="900" spc="157" dirty="0">
                <a:solidFill>
                  <a:srgbClr val="000000"/>
                </a:solidFill>
                <a:latin typeface="Arial"/>
                <a:cs typeface="Arial"/>
              </a:rPr>
              <a:t> </a:t>
            </a:r>
            <a:r>
              <a:rPr sz="900" dirty="0">
                <a:solidFill>
                  <a:srgbClr val="000000"/>
                </a:solidFill>
                <a:latin typeface="Arial"/>
                <a:cs typeface="Arial"/>
              </a:rPr>
              <a:t>caso</a:t>
            </a:r>
            <a:r>
              <a:rPr sz="900" spc="163" dirty="0">
                <a:solidFill>
                  <a:srgbClr val="000000"/>
                </a:solidFill>
                <a:latin typeface="Arial"/>
                <a:cs typeface="Arial"/>
              </a:rPr>
              <a:t> </a:t>
            </a:r>
            <a:r>
              <a:rPr sz="900" dirty="0">
                <a:solidFill>
                  <a:srgbClr val="000000"/>
                </a:solidFill>
                <a:latin typeface="Arial"/>
                <a:cs typeface="Arial"/>
              </a:rPr>
              <a:t>de</a:t>
            </a:r>
            <a:r>
              <a:rPr sz="900" spc="157" dirty="0">
                <a:solidFill>
                  <a:srgbClr val="000000"/>
                </a:solidFill>
                <a:latin typeface="Arial"/>
                <a:cs typeface="Arial"/>
              </a:rPr>
              <a:t> </a:t>
            </a:r>
            <a:r>
              <a:rPr sz="900" dirty="0">
                <a:solidFill>
                  <a:srgbClr val="000000"/>
                </a:solidFill>
                <a:latin typeface="Arial"/>
                <a:cs typeface="Arial"/>
              </a:rPr>
              <a:t>este</a:t>
            </a:r>
          </a:p>
        </p:txBody>
      </p:sp>
      <p:sp>
        <p:nvSpPr>
          <p:cNvPr id="13" name="object 13"/>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2145919"/>
            <a:ext cx="3152267" cy="108839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878585"/>
            <a:ext cx="3048000" cy="187452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2376591"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Manutenção do filtro de</a:t>
            </a:r>
            <a:r>
              <a:rPr sz="1400" b="1" spc="-11" dirty="0">
                <a:solidFill>
                  <a:srgbClr val="000000"/>
                </a:solidFill>
                <a:latin typeface="Arial"/>
                <a:cs typeface="Arial"/>
              </a:rPr>
              <a:t> </a:t>
            </a:r>
            <a:r>
              <a:rPr sz="1400" b="1" dirty="0">
                <a:solidFill>
                  <a:srgbClr val="000000"/>
                </a:solidFill>
                <a:latin typeface="Arial"/>
                <a:cs typeface="Arial"/>
              </a:rPr>
              <a:t>ar</a:t>
            </a:r>
          </a:p>
        </p:txBody>
      </p:sp>
      <p:sp>
        <p:nvSpPr>
          <p:cNvPr id="7" name="object 7"/>
          <p:cNvSpPr txBox="1"/>
          <p:nvPr/>
        </p:nvSpPr>
        <p:spPr>
          <a:xfrm>
            <a:off x="3964559" y="601885"/>
            <a:ext cx="320598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spc="91" dirty="0">
                <a:solidFill>
                  <a:srgbClr val="000000"/>
                </a:solidFill>
                <a:latin typeface="KHWEOU+ArialMT"/>
                <a:cs typeface="KHWEOU+ArialMT"/>
              </a:rPr>
              <a:t> </a:t>
            </a:r>
            <a:r>
              <a:rPr sz="900" dirty="0">
                <a:solidFill>
                  <a:srgbClr val="000000"/>
                </a:solidFill>
                <a:latin typeface="Arial"/>
                <a:cs typeface="Arial"/>
              </a:rPr>
              <a:t>Limpe</a:t>
            </a:r>
            <a:r>
              <a:rPr sz="900" spc="76" dirty="0">
                <a:solidFill>
                  <a:srgbClr val="000000"/>
                </a:solidFill>
                <a:latin typeface="Arial"/>
                <a:cs typeface="Arial"/>
              </a:rPr>
              <a:t> </a:t>
            </a:r>
            <a:r>
              <a:rPr sz="900" dirty="0">
                <a:solidFill>
                  <a:srgbClr val="000000"/>
                </a:solidFill>
                <a:latin typeface="Arial"/>
                <a:cs typeface="Arial"/>
              </a:rPr>
              <a:t>cuidadosamente</a:t>
            </a:r>
            <a:r>
              <a:rPr sz="900" spc="88" dirty="0">
                <a:solidFill>
                  <a:srgbClr val="000000"/>
                </a:solidFill>
                <a:latin typeface="Arial"/>
                <a:cs typeface="Arial"/>
              </a:rPr>
              <a:t> </a:t>
            </a:r>
            <a:r>
              <a:rPr sz="900" dirty="0">
                <a:solidFill>
                  <a:srgbClr val="000000"/>
                </a:solidFill>
                <a:latin typeface="Arial"/>
                <a:cs typeface="Arial"/>
              </a:rPr>
              <a:t>o</a:t>
            </a:r>
            <a:r>
              <a:rPr sz="900" spc="77" dirty="0">
                <a:solidFill>
                  <a:srgbClr val="000000"/>
                </a:solidFill>
                <a:latin typeface="Arial"/>
                <a:cs typeface="Arial"/>
              </a:rPr>
              <a:t> </a:t>
            </a:r>
            <a:r>
              <a:rPr sz="900" dirty="0">
                <a:solidFill>
                  <a:srgbClr val="000000"/>
                </a:solidFill>
                <a:latin typeface="Arial"/>
                <a:cs typeface="Arial"/>
              </a:rPr>
              <a:t>elemento</a:t>
            </a:r>
            <a:r>
              <a:rPr sz="900" spc="78" dirty="0">
                <a:solidFill>
                  <a:srgbClr val="000000"/>
                </a:solidFill>
                <a:latin typeface="Arial"/>
                <a:cs typeface="Arial"/>
              </a:rPr>
              <a:t> </a:t>
            </a:r>
            <a:r>
              <a:rPr sz="900" dirty="0">
                <a:solidFill>
                  <a:srgbClr val="000000"/>
                </a:solidFill>
                <a:latin typeface="Arial"/>
                <a:cs typeface="Arial"/>
              </a:rPr>
              <a:t>do</a:t>
            </a:r>
            <a:r>
              <a:rPr sz="900" spc="73" dirty="0">
                <a:solidFill>
                  <a:srgbClr val="000000"/>
                </a:solidFill>
                <a:latin typeface="Arial"/>
                <a:cs typeface="Arial"/>
              </a:rPr>
              <a:t> </a:t>
            </a:r>
            <a:r>
              <a:rPr sz="900" dirty="0">
                <a:solidFill>
                  <a:srgbClr val="000000"/>
                </a:solidFill>
                <a:latin typeface="Arial"/>
                <a:cs typeface="Arial"/>
              </a:rPr>
              <a:t>filtro</a:t>
            </a:r>
            <a:r>
              <a:rPr sz="900" spc="87" dirty="0">
                <a:solidFill>
                  <a:srgbClr val="000000"/>
                </a:solidFill>
                <a:latin typeface="Arial"/>
                <a:cs typeface="Arial"/>
              </a:rPr>
              <a:t> </a:t>
            </a:r>
            <a:r>
              <a:rPr sz="900" dirty="0">
                <a:solidFill>
                  <a:srgbClr val="000000"/>
                </a:solidFill>
                <a:latin typeface="Arial"/>
                <a:cs typeface="Arial"/>
              </a:rPr>
              <a:t>de</a:t>
            </a:r>
            <a:r>
              <a:rPr sz="900" spc="96" dirty="0">
                <a:solidFill>
                  <a:srgbClr val="000000"/>
                </a:solidFill>
                <a:latin typeface="Arial"/>
                <a:cs typeface="Arial"/>
              </a:rPr>
              <a:t> </a:t>
            </a:r>
            <a:r>
              <a:rPr sz="900" dirty="0">
                <a:solidFill>
                  <a:srgbClr val="000000"/>
                </a:solidFill>
                <a:latin typeface="Arial"/>
                <a:cs typeface="Arial"/>
              </a:rPr>
              <a:t>ar</a:t>
            </a:r>
            <a:r>
              <a:rPr sz="900" spc="70" dirty="0">
                <a:solidFill>
                  <a:srgbClr val="000000"/>
                </a:solidFill>
                <a:latin typeface="Arial"/>
                <a:cs typeface="Arial"/>
              </a:rPr>
              <a:t> </a:t>
            </a:r>
            <a:r>
              <a:rPr sz="900" dirty="0">
                <a:solidFill>
                  <a:srgbClr val="000000"/>
                </a:solidFill>
                <a:latin typeface="Arial"/>
                <a:cs typeface="Arial"/>
              </a:rPr>
              <a:t>com</a:t>
            </a:r>
            <a:r>
              <a:rPr sz="900" spc="81" dirty="0">
                <a:solidFill>
                  <a:srgbClr val="000000"/>
                </a:solidFill>
                <a:latin typeface="Arial"/>
                <a:cs typeface="Arial"/>
              </a:rPr>
              <a:t> </a:t>
            </a:r>
            <a:r>
              <a:rPr sz="900" dirty="0">
                <a:solidFill>
                  <a:srgbClr val="000000"/>
                </a:solidFill>
                <a:latin typeface="Arial"/>
                <a:cs typeface="Arial"/>
              </a:rPr>
              <a:t>ar</a:t>
            </a:r>
          </a:p>
          <a:p>
            <a:pPr marL="0" marR="0">
              <a:lnSpc>
                <a:spcPts val="1005"/>
              </a:lnSpc>
              <a:spcBef>
                <a:spcPts val="194"/>
              </a:spcBef>
              <a:spcAft>
                <a:spcPts val="0"/>
              </a:spcAft>
            </a:pPr>
            <a:r>
              <a:rPr sz="900" dirty="0">
                <a:solidFill>
                  <a:srgbClr val="000000"/>
                </a:solidFill>
                <a:latin typeface="Arial"/>
                <a:cs typeface="Arial"/>
              </a:rPr>
              <a:t>comprimido de</a:t>
            </a:r>
            <a:r>
              <a:rPr sz="900" spc="-10" dirty="0">
                <a:solidFill>
                  <a:srgbClr val="000000"/>
                </a:solidFill>
                <a:latin typeface="Arial"/>
                <a:cs typeface="Arial"/>
              </a:rPr>
              <a:t> </a:t>
            </a:r>
            <a:r>
              <a:rPr sz="900" dirty="0">
                <a:solidFill>
                  <a:srgbClr val="000000"/>
                </a:solidFill>
                <a:latin typeface="Arial"/>
                <a:cs typeface="Arial"/>
              </a:rPr>
              <a:t>dentro para fora.</a:t>
            </a:r>
          </a:p>
        </p:txBody>
      </p:sp>
      <p:sp>
        <p:nvSpPr>
          <p:cNvPr id="8" name="object 8"/>
          <p:cNvSpPr txBox="1"/>
          <p:nvPr/>
        </p:nvSpPr>
        <p:spPr>
          <a:xfrm>
            <a:off x="3964559" y="982885"/>
            <a:ext cx="3210598"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16" dirty="0">
                <a:solidFill>
                  <a:srgbClr val="000000"/>
                </a:solidFill>
                <a:latin typeface="Arial"/>
                <a:cs typeface="Arial"/>
              </a:rPr>
              <a:t> </a:t>
            </a:r>
            <a:r>
              <a:rPr sz="900" dirty="0">
                <a:solidFill>
                  <a:srgbClr val="000000"/>
                </a:solidFill>
                <a:latin typeface="Arial"/>
                <a:cs typeface="Arial"/>
              </a:rPr>
              <a:t>Um</a:t>
            </a:r>
            <a:r>
              <a:rPr sz="900" spc="16" dirty="0">
                <a:solidFill>
                  <a:srgbClr val="000000"/>
                </a:solidFill>
                <a:latin typeface="Arial"/>
                <a:cs typeface="Arial"/>
              </a:rPr>
              <a:t> </a:t>
            </a:r>
            <a:r>
              <a:rPr sz="900" dirty="0">
                <a:solidFill>
                  <a:srgbClr val="000000"/>
                </a:solidFill>
                <a:latin typeface="Arial"/>
                <a:cs typeface="Arial"/>
              </a:rPr>
              <a:t>elemento</a:t>
            </a:r>
            <a:r>
              <a:rPr sz="900" spc="24" dirty="0">
                <a:solidFill>
                  <a:srgbClr val="000000"/>
                </a:solidFill>
                <a:latin typeface="Arial"/>
                <a:cs typeface="Arial"/>
              </a:rPr>
              <a:t> </a:t>
            </a:r>
            <a:r>
              <a:rPr sz="900" dirty="0">
                <a:solidFill>
                  <a:srgbClr val="000000"/>
                </a:solidFill>
                <a:latin typeface="Arial"/>
                <a:cs typeface="Arial"/>
              </a:rPr>
              <a:t>do</a:t>
            </a:r>
            <a:r>
              <a:rPr sz="900" spc="24" dirty="0">
                <a:solidFill>
                  <a:srgbClr val="000000"/>
                </a:solidFill>
                <a:latin typeface="Arial"/>
                <a:cs typeface="Arial"/>
              </a:rPr>
              <a:t> </a:t>
            </a:r>
            <a:r>
              <a:rPr sz="900" dirty="0">
                <a:solidFill>
                  <a:srgbClr val="000000"/>
                </a:solidFill>
                <a:latin typeface="Arial"/>
                <a:cs typeface="Arial"/>
              </a:rPr>
              <a:t>filtro de ar partido</a:t>
            </a:r>
            <a:r>
              <a:rPr sz="900" spc="17" dirty="0">
                <a:solidFill>
                  <a:srgbClr val="000000"/>
                </a:solidFill>
                <a:latin typeface="Arial"/>
                <a:cs typeface="Arial"/>
              </a:rPr>
              <a:t> </a:t>
            </a:r>
            <a:r>
              <a:rPr sz="900" dirty="0">
                <a:solidFill>
                  <a:srgbClr val="000000"/>
                </a:solidFill>
                <a:latin typeface="Arial"/>
                <a:cs typeface="Arial"/>
              </a:rPr>
              <a:t>pode permitir que entre</a:t>
            </a:r>
          </a:p>
          <a:p>
            <a:pPr marL="0" marR="0">
              <a:lnSpc>
                <a:spcPts val="1005"/>
              </a:lnSpc>
              <a:spcBef>
                <a:spcPts val="194"/>
              </a:spcBef>
              <a:spcAft>
                <a:spcPts val="0"/>
              </a:spcAft>
            </a:pPr>
            <a:r>
              <a:rPr sz="900" dirty="0">
                <a:solidFill>
                  <a:srgbClr val="000000"/>
                </a:solidFill>
                <a:latin typeface="Arial"/>
                <a:cs typeface="Arial"/>
              </a:rPr>
              <a:t>pó</a:t>
            </a:r>
            <a:r>
              <a:rPr sz="900" spc="85" dirty="0">
                <a:solidFill>
                  <a:srgbClr val="000000"/>
                </a:solidFill>
                <a:latin typeface="Arial"/>
                <a:cs typeface="Arial"/>
              </a:rPr>
              <a:t> </a:t>
            </a:r>
            <a:r>
              <a:rPr sz="900" dirty="0">
                <a:solidFill>
                  <a:srgbClr val="000000"/>
                </a:solidFill>
                <a:latin typeface="Arial"/>
                <a:cs typeface="Arial"/>
              </a:rPr>
              <a:t>no</a:t>
            </a:r>
            <a:r>
              <a:rPr sz="900" spc="85" dirty="0">
                <a:solidFill>
                  <a:srgbClr val="000000"/>
                </a:solidFill>
                <a:latin typeface="Arial"/>
                <a:cs typeface="Arial"/>
              </a:rPr>
              <a:t> </a:t>
            </a:r>
            <a:r>
              <a:rPr sz="900" dirty="0">
                <a:solidFill>
                  <a:srgbClr val="000000"/>
                </a:solidFill>
                <a:latin typeface="Arial"/>
                <a:cs typeface="Arial"/>
              </a:rPr>
              <a:t>motor</a:t>
            </a:r>
            <a:r>
              <a:rPr sz="900" spc="85" dirty="0">
                <a:solidFill>
                  <a:srgbClr val="000000"/>
                </a:solidFill>
                <a:latin typeface="Arial"/>
                <a:cs typeface="Arial"/>
              </a:rPr>
              <a:t> </a:t>
            </a:r>
            <a:r>
              <a:rPr sz="900" dirty="0">
                <a:solidFill>
                  <a:srgbClr val="000000"/>
                </a:solidFill>
                <a:latin typeface="Arial"/>
                <a:cs typeface="Arial"/>
              </a:rPr>
              <a:t>e</a:t>
            </a:r>
            <a:r>
              <a:rPr sz="900" spc="87" dirty="0">
                <a:solidFill>
                  <a:srgbClr val="000000"/>
                </a:solidFill>
                <a:latin typeface="Arial"/>
                <a:cs typeface="Arial"/>
              </a:rPr>
              <a:t> </a:t>
            </a:r>
            <a:r>
              <a:rPr sz="900" dirty="0">
                <a:solidFill>
                  <a:srgbClr val="000000"/>
                </a:solidFill>
                <a:latin typeface="Arial"/>
                <a:cs typeface="Arial"/>
              </a:rPr>
              <a:t>o</a:t>
            </a:r>
            <a:r>
              <a:rPr sz="900" spc="100" dirty="0">
                <a:solidFill>
                  <a:srgbClr val="000000"/>
                </a:solidFill>
                <a:latin typeface="Arial"/>
                <a:cs typeface="Arial"/>
              </a:rPr>
              <a:t> </a:t>
            </a:r>
            <a:r>
              <a:rPr sz="900" dirty="0">
                <a:solidFill>
                  <a:srgbClr val="000000"/>
                </a:solidFill>
                <a:latin typeface="Arial"/>
                <a:cs typeface="Arial"/>
              </a:rPr>
              <a:t>danifique.</a:t>
            </a:r>
            <a:r>
              <a:rPr sz="900" spc="107" dirty="0">
                <a:solidFill>
                  <a:srgbClr val="000000"/>
                </a:solidFill>
                <a:latin typeface="Arial"/>
                <a:cs typeface="Arial"/>
              </a:rPr>
              <a:t> </a:t>
            </a:r>
            <a:r>
              <a:rPr sz="900" dirty="0">
                <a:solidFill>
                  <a:srgbClr val="000000"/>
                </a:solidFill>
                <a:latin typeface="Arial"/>
                <a:cs typeface="Arial"/>
              </a:rPr>
              <a:t>Neste</a:t>
            </a:r>
            <a:r>
              <a:rPr sz="900" spc="89" dirty="0">
                <a:solidFill>
                  <a:srgbClr val="000000"/>
                </a:solidFill>
                <a:latin typeface="Arial"/>
                <a:cs typeface="Arial"/>
              </a:rPr>
              <a:t> </a:t>
            </a:r>
            <a:r>
              <a:rPr sz="900" dirty="0">
                <a:solidFill>
                  <a:srgbClr val="000000"/>
                </a:solidFill>
                <a:latin typeface="Arial"/>
                <a:cs typeface="Arial"/>
              </a:rPr>
              <a:t>caso,</a:t>
            </a:r>
            <a:r>
              <a:rPr sz="900" spc="88" dirty="0">
                <a:solidFill>
                  <a:srgbClr val="000000"/>
                </a:solidFill>
                <a:latin typeface="Arial"/>
                <a:cs typeface="Arial"/>
              </a:rPr>
              <a:t> </a:t>
            </a:r>
            <a:r>
              <a:rPr sz="900" dirty="0">
                <a:solidFill>
                  <a:srgbClr val="000000"/>
                </a:solidFill>
                <a:latin typeface="Arial"/>
                <a:cs typeface="Arial"/>
              </a:rPr>
              <a:t>substitua-o</a:t>
            </a:r>
            <a:r>
              <a:rPr sz="900" spc="87" dirty="0">
                <a:solidFill>
                  <a:srgbClr val="000000"/>
                </a:solidFill>
                <a:latin typeface="Arial"/>
                <a:cs typeface="Arial"/>
              </a:rPr>
              <a:t> </a:t>
            </a:r>
            <a:r>
              <a:rPr sz="900" dirty="0">
                <a:solidFill>
                  <a:srgbClr val="000000"/>
                </a:solidFill>
                <a:latin typeface="Arial"/>
                <a:cs typeface="Arial"/>
              </a:rPr>
              <a:t>por</a:t>
            </a:r>
            <a:r>
              <a:rPr sz="900" spc="88" dirty="0">
                <a:solidFill>
                  <a:srgbClr val="000000"/>
                </a:solidFill>
                <a:latin typeface="Arial"/>
                <a:cs typeface="Arial"/>
              </a:rPr>
              <a:t> </a:t>
            </a:r>
            <a:r>
              <a:rPr sz="900" dirty="0">
                <a:solidFill>
                  <a:srgbClr val="000000"/>
                </a:solidFill>
                <a:latin typeface="Arial"/>
                <a:cs typeface="Arial"/>
              </a:rPr>
              <a:t>um</a:t>
            </a:r>
          </a:p>
          <a:p>
            <a:pPr marL="0" marR="0">
              <a:lnSpc>
                <a:spcPts val="1005"/>
              </a:lnSpc>
              <a:spcBef>
                <a:spcPts val="194"/>
              </a:spcBef>
              <a:spcAft>
                <a:spcPts val="0"/>
              </a:spcAft>
            </a:pPr>
            <a:r>
              <a:rPr sz="900" dirty="0">
                <a:solidFill>
                  <a:srgbClr val="000000"/>
                </a:solidFill>
                <a:latin typeface="Arial"/>
                <a:cs typeface="Arial"/>
              </a:rPr>
              <a:t>novo.</a:t>
            </a:r>
          </a:p>
        </p:txBody>
      </p:sp>
      <p:sp>
        <p:nvSpPr>
          <p:cNvPr id="9" name="object 9"/>
          <p:cNvSpPr txBox="1"/>
          <p:nvPr/>
        </p:nvSpPr>
        <p:spPr>
          <a:xfrm>
            <a:off x="3964559" y="1516666"/>
            <a:ext cx="3209930"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112" dirty="0">
                <a:solidFill>
                  <a:srgbClr val="000000"/>
                </a:solidFill>
                <a:latin typeface="Arial"/>
                <a:cs typeface="Arial"/>
              </a:rPr>
              <a:t> </a:t>
            </a:r>
            <a:r>
              <a:rPr sz="900" dirty="0">
                <a:solidFill>
                  <a:srgbClr val="000000"/>
                </a:solidFill>
                <a:latin typeface="Arial"/>
                <a:cs typeface="Arial"/>
              </a:rPr>
              <a:t>No</a:t>
            </a:r>
            <a:r>
              <a:rPr sz="900" spc="99" dirty="0">
                <a:solidFill>
                  <a:srgbClr val="000000"/>
                </a:solidFill>
                <a:latin typeface="Arial"/>
                <a:cs typeface="Arial"/>
              </a:rPr>
              <a:t> </a:t>
            </a:r>
            <a:r>
              <a:rPr sz="900" dirty="0">
                <a:solidFill>
                  <a:srgbClr val="000000"/>
                </a:solidFill>
                <a:latin typeface="Arial"/>
                <a:cs typeface="Arial"/>
              </a:rPr>
              <a:t>caso</a:t>
            </a:r>
            <a:r>
              <a:rPr sz="900" spc="111" dirty="0">
                <a:solidFill>
                  <a:srgbClr val="000000"/>
                </a:solidFill>
                <a:latin typeface="Arial"/>
                <a:cs typeface="Arial"/>
              </a:rPr>
              <a:t> </a:t>
            </a:r>
            <a:r>
              <a:rPr sz="900" dirty="0">
                <a:solidFill>
                  <a:srgbClr val="000000"/>
                </a:solidFill>
                <a:latin typeface="Arial"/>
                <a:cs typeface="Arial"/>
              </a:rPr>
              <a:t>de</a:t>
            </a:r>
            <a:r>
              <a:rPr sz="900" spc="120" dirty="0">
                <a:solidFill>
                  <a:srgbClr val="000000"/>
                </a:solidFill>
                <a:latin typeface="Arial"/>
                <a:cs typeface="Arial"/>
              </a:rPr>
              <a:t> </a:t>
            </a:r>
            <a:r>
              <a:rPr sz="900" dirty="0">
                <a:solidFill>
                  <a:srgbClr val="000000"/>
                </a:solidFill>
                <a:latin typeface="Arial"/>
                <a:cs typeface="Arial"/>
              </a:rPr>
              <a:t>o</a:t>
            </a:r>
            <a:r>
              <a:rPr sz="900" spc="101" dirty="0">
                <a:solidFill>
                  <a:srgbClr val="000000"/>
                </a:solidFill>
                <a:latin typeface="Arial"/>
                <a:cs typeface="Arial"/>
              </a:rPr>
              <a:t> </a:t>
            </a:r>
            <a:r>
              <a:rPr sz="900" dirty="0">
                <a:solidFill>
                  <a:srgbClr val="000000"/>
                </a:solidFill>
                <a:latin typeface="Arial"/>
                <a:cs typeface="Arial"/>
              </a:rPr>
              <a:t>elemento</a:t>
            </a:r>
            <a:r>
              <a:rPr sz="900" spc="103" dirty="0">
                <a:solidFill>
                  <a:srgbClr val="000000"/>
                </a:solidFill>
                <a:latin typeface="Arial"/>
                <a:cs typeface="Arial"/>
              </a:rPr>
              <a:t> </a:t>
            </a:r>
            <a:r>
              <a:rPr sz="900" dirty="0">
                <a:solidFill>
                  <a:srgbClr val="000000"/>
                </a:solidFill>
                <a:latin typeface="Arial"/>
                <a:cs typeface="Arial"/>
              </a:rPr>
              <a:t>do</a:t>
            </a:r>
            <a:r>
              <a:rPr sz="900" spc="87" dirty="0">
                <a:solidFill>
                  <a:srgbClr val="000000"/>
                </a:solidFill>
                <a:latin typeface="Arial"/>
                <a:cs typeface="Arial"/>
              </a:rPr>
              <a:t> </a:t>
            </a:r>
            <a:r>
              <a:rPr sz="900" dirty="0">
                <a:solidFill>
                  <a:srgbClr val="000000"/>
                </a:solidFill>
                <a:latin typeface="Arial"/>
                <a:cs typeface="Arial"/>
              </a:rPr>
              <a:t>filtro</a:t>
            </a:r>
            <a:r>
              <a:rPr sz="900" spc="101" dirty="0">
                <a:solidFill>
                  <a:srgbClr val="000000"/>
                </a:solidFill>
                <a:latin typeface="Arial"/>
                <a:cs typeface="Arial"/>
              </a:rPr>
              <a:t> </a:t>
            </a:r>
            <a:r>
              <a:rPr sz="900" dirty="0">
                <a:solidFill>
                  <a:srgbClr val="000000"/>
                </a:solidFill>
                <a:latin typeface="Arial"/>
                <a:cs typeface="Arial"/>
              </a:rPr>
              <a:t>de</a:t>
            </a:r>
            <a:r>
              <a:rPr sz="900" spc="98" dirty="0">
                <a:solidFill>
                  <a:srgbClr val="000000"/>
                </a:solidFill>
                <a:latin typeface="Arial"/>
                <a:cs typeface="Arial"/>
              </a:rPr>
              <a:t> </a:t>
            </a:r>
            <a:r>
              <a:rPr sz="900" dirty="0">
                <a:solidFill>
                  <a:srgbClr val="000000"/>
                </a:solidFill>
                <a:latin typeface="Arial"/>
                <a:cs typeface="Arial"/>
              </a:rPr>
              <a:t>ar</a:t>
            </a:r>
            <a:r>
              <a:rPr sz="900" spc="95" dirty="0">
                <a:solidFill>
                  <a:srgbClr val="000000"/>
                </a:solidFill>
                <a:latin typeface="Arial"/>
                <a:cs typeface="Arial"/>
              </a:rPr>
              <a:t> </a:t>
            </a:r>
            <a:r>
              <a:rPr sz="900" dirty="0">
                <a:solidFill>
                  <a:srgbClr val="000000"/>
                </a:solidFill>
                <a:latin typeface="Arial"/>
                <a:cs typeface="Arial"/>
              </a:rPr>
              <a:t>estar</a:t>
            </a:r>
            <a:r>
              <a:rPr sz="900" spc="97" dirty="0">
                <a:solidFill>
                  <a:srgbClr val="000000"/>
                </a:solidFill>
                <a:latin typeface="Arial"/>
                <a:cs typeface="Arial"/>
              </a:rPr>
              <a:t> </a:t>
            </a:r>
            <a:r>
              <a:rPr sz="900" dirty="0">
                <a:solidFill>
                  <a:srgbClr val="000000"/>
                </a:solidFill>
                <a:latin typeface="Arial"/>
                <a:cs typeface="Arial"/>
              </a:rPr>
              <a:t>montado</a:t>
            </a:r>
            <a:r>
              <a:rPr sz="900" spc="100"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posição</a:t>
            </a:r>
            <a:r>
              <a:rPr sz="900" spc="99" dirty="0">
                <a:solidFill>
                  <a:srgbClr val="000000"/>
                </a:solidFill>
                <a:latin typeface="Arial"/>
                <a:cs typeface="Arial"/>
              </a:rPr>
              <a:t> </a:t>
            </a:r>
            <a:r>
              <a:rPr sz="900" dirty="0">
                <a:solidFill>
                  <a:srgbClr val="000000"/>
                </a:solidFill>
                <a:latin typeface="Arial"/>
                <a:cs typeface="Arial"/>
              </a:rPr>
              <a:t>incorreta,</a:t>
            </a:r>
            <a:r>
              <a:rPr sz="900" spc="99" dirty="0">
                <a:solidFill>
                  <a:srgbClr val="000000"/>
                </a:solidFill>
                <a:latin typeface="Arial"/>
                <a:cs typeface="Arial"/>
              </a:rPr>
              <a:t> </a:t>
            </a:r>
            <a:r>
              <a:rPr sz="900" dirty="0">
                <a:solidFill>
                  <a:srgbClr val="000000"/>
                </a:solidFill>
                <a:latin typeface="Arial"/>
                <a:cs typeface="Arial"/>
              </a:rPr>
              <a:t>o</a:t>
            </a:r>
            <a:r>
              <a:rPr sz="900" spc="112" dirty="0">
                <a:solidFill>
                  <a:srgbClr val="000000"/>
                </a:solidFill>
                <a:latin typeface="Arial"/>
                <a:cs typeface="Arial"/>
              </a:rPr>
              <a:t> </a:t>
            </a:r>
            <a:r>
              <a:rPr sz="900" dirty="0">
                <a:solidFill>
                  <a:srgbClr val="000000"/>
                </a:solidFill>
                <a:latin typeface="Arial"/>
                <a:cs typeface="Arial"/>
              </a:rPr>
              <a:t>pó</a:t>
            </a:r>
            <a:r>
              <a:rPr sz="900" spc="123" dirty="0">
                <a:solidFill>
                  <a:srgbClr val="000000"/>
                </a:solidFill>
                <a:latin typeface="Arial"/>
                <a:cs typeface="Arial"/>
              </a:rPr>
              <a:t> </a:t>
            </a:r>
            <a:r>
              <a:rPr sz="900" dirty="0">
                <a:solidFill>
                  <a:srgbClr val="000000"/>
                </a:solidFill>
                <a:latin typeface="Arial"/>
                <a:cs typeface="Arial"/>
              </a:rPr>
              <a:t>pode</a:t>
            </a:r>
            <a:r>
              <a:rPr sz="900" spc="92" dirty="0">
                <a:solidFill>
                  <a:srgbClr val="000000"/>
                </a:solidFill>
                <a:latin typeface="Arial"/>
                <a:cs typeface="Arial"/>
              </a:rPr>
              <a:t> </a:t>
            </a:r>
            <a:r>
              <a:rPr sz="900" dirty="0">
                <a:solidFill>
                  <a:srgbClr val="000000"/>
                </a:solidFill>
                <a:latin typeface="Arial"/>
                <a:cs typeface="Arial"/>
              </a:rPr>
              <a:t>entrar</a:t>
            </a:r>
            <a:r>
              <a:rPr sz="900" spc="95" dirty="0">
                <a:solidFill>
                  <a:srgbClr val="000000"/>
                </a:solidFill>
                <a:latin typeface="Arial"/>
                <a:cs typeface="Arial"/>
              </a:rPr>
              <a:t> </a:t>
            </a:r>
            <a:r>
              <a:rPr sz="900" dirty="0">
                <a:solidFill>
                  <a:srgbClr val="000000"/>
                </a:solidFill>
                <a:latin typeface="Arial"/>
                <a:cs typeface="Arial"/>
              </a:rPr>
              <a:t>no</a:t>
            </a:r>
            <a:r>
              <a:rPr sz="900" spc="97" dirty="0">
                <a:solidFill>
                  <a:srgbClr val="000000"/>
                </a:solidFill>
                <a:latin typeface="Arial"/>
                <a:cs typeface="Arial"/>
              </a:rPr>
              <a:t> </a:t>
            </a:r>
            <a:r>
              <a:rPr sz="900" dirty="0">
                <a:solidFill>
                  <a:srgbClr val="000000"/>
                </a:solidFill>
                <a:latin typeface="Arial"/>
                <a:cs typeface="Arial"/>
              </a:rPr>
              <a:t>motor</a:t>
            </a:r>
            <a:r>
              <a:rPr sz="900" spc="109" dirty="0">
                <a:solidFill>
                  <a:srgbClr val="000000"/>
                </a:solidFill>
                <a:latin typeface="Arial"/>
                <a:cs typeface="Arial"/>
              </a:rPr>
              <a:t> </a:t>
            </a:r>
            <a:r>
              <a:rPr sz="900" dirty="0">
                <a:solidFill>
                  <a:srgbClr val="000000"/>
                </a:solidFill>
                <a:latin typeface="Arial"/>
                <a:cs typeface="Arial"/>
              </a:rPr>
              <a:t>e</a:t>
            </a:r>
            <a:r>
              <a:rPr sz="900" spc="107" dirty="0">
                <a:solidFill>
                  <a:srgbClr val="000000"/>
                </a:solidFill>
                <a:latin typeface="Arial"/>
                <a:cs typeface="Arial"/>
              </a:rPr>
              <a:t> </a:t>
            </a:r>
            <a:r>
              <a:rPr sz="900" dirty="0">
                <a:solidFill>
                  <a:srgbClr val="000000"/>
                </a:solidFill>
                <a:latin typeface="Arial"/>
                <a:cs typeface="Arial"/>
              </a:rPr>
              <a:t>danificá-lo.</a:t>
            </a:r>
          </a:p>
          <a:p>
            <a:pPr marL="0" marR="0">
              <a:lnSpc>
                <a:spcPts val="1005"/>
              </a:lnSpc>
              <a:spcBef>
                <a:spcPts val="194"/>
              </a:spcBef>
              <a:spcAft>
                <a:spcPts val="0"/>
              </a:spcAft>
            </a:pPr>
            <a:r>
              <a:rPr sz="900" dirty="0">
                <a:solidFill>
                  <a:srgbClr val="000000"/>
                </a:solidFill>
                <a:latin typeface="Arial"/>
                <a:cs typeface="Arial"/>
              </a:rPr>
              <a:t>Confirme que se </a:t>
            </a:r>
            <a:r>
              <a:rPr sz="900">
                <a:solidFill>
                  <a:srgbClr val="000000"/>
                </a:solidFill>
                <a:latin typeface="Arial"/>
                <a:cs typeface="Arial"/>
              </a:rPr>
              <a:t>encontra montado</a:t>
            </a:r>
            <a:r>
              <a:rPr lang="pt-BR" sz="900">
                <a:solidFill>
                  <a:srgbClr val="000000"/>
                </a:solidFill>
                <a:latin typeface="Arial"/>
                <a:cs typeface="Arial"/>
              </a:rPr>
              <a:t> corretamente</a:t>
            </a:r>
            <a:r>
              <a:rPr sz="900">
                <a:solidFill>
                  <a:srgbClr val="000000"/>
                </a:solidFill>
                <a:latin typeface="Arial"/>
                <a:cs typeface="Arial"/>
              </a:rPr>
              <a:t>.</a:t>
            </a:r>
            <a:endParaRPr sz="900" dirty="0">
              <a:solidFill>
                <a:srgbClr val="000000"/>
              </a:solidFill>
              <a:latin typeface="Arial"/>
              <a:cs typeface="Arial"/>
            </a:endParaRPr>
          </a:p>
        </p:txBody>
      </p:sp>
      <p:sp>
        <p:nvSpPr>
          <p:cNvPr id="10" name="object 10"/>
          <p:cNvSpPr txBox="1"/>
          <p:nvPr/>
        </p:nvSpPr>
        <p:spPr>
          <a:xfrm>
            <a:off x="4165981" y="2156152"/>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1" name="object 11"/>
          <p:cNvSpPr txBox="1"/>
          <p:nvPr/>
        </p:nvSpPr>
        <p:spPr>
          <a:xfrm>
            <a:off x="3964559" y="2408460"/>
            <a:ext cx="3158165" cy="7753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Ao</a:t>
            </a:r>
            <a:r>
              <a:rPr sz="900" spc="87" dirty="0">
                <a:solidFill>
                  <a:srgbClr val="000000"/>
                </a:solidFill>
                <a:latin typeface="Arial"/>
                <a:cs typeface="Arial"/>
              </a:rPr>
              <a:t> </a:t>
            </a:r>
            <a:r>
              <a:rPr sz="900" dirty="0">
                <a:solidFill>
                  <a:srgbClr val="000000"/>
                </a:solidFill>
                <a:latin typeface="Arial"/>
                <a:cs typeface="Arial"/>
              </a:rPr>
              <a:t>limpar</a:t>
            </a:r>
            <a:r>
              <a:rPr sz="900" spc="84" dirty="0">
                <a:solidFill>
                  <a:srgbClr val="000000"/>
                </a:solidFill>
                <a:latin typeface="Arial"/>
                <a:cs typeface="Arial"/>
              </a:rPr>
              <a:t> </a:t>
            </a:r>
            <a:r>
              <a:rPr sz="900" dirty="0">
                <a:solidFill>
                  <a:srgbClr val="000000"/>
                </a:solidFill>
                <a:latin typeface="Arial"/>
                <a:cs typeface="Arial"/>
              </a:rPr>
              <a:t>o</a:t>
            </a:r>
            <a:r>
              <a:rPr sz="900" spc="76" dirty="0">
                <a:solidFill>
                  <a:srgbClr val="000000"/>
                </a:solidFill>
                <a:latin typeface="Arial"/>
                <a:cs typeface="Arial"/>
              </a:rPr>
              <a:t> </a:t>
            </a:r>
            <a:r>
              <a:rPr sz="900" dirty="0">
                <a:solidFill>
                  <a:srgbClr val="000000"/>
                </a:solidFill>
                <a:latin typeface="Arial"/>
                <a:cs typeface="Arial"/>
              </a:rPr>
              <a:t>elemento,</a:t>
            </a:r>
            <a:r>
              <a:rPr sz="900" spc="87" dirty="0">
                <a:solidFill>
                  <a:srgbClr val="000000"/>
                </a:solidFill>
                <a:latin typeface="Arial"/>
                <a:cs typeface="Arial"/>
              </a:rPr>
              <a:t> </a:t>
            </a:r>
            <a:r>
              <a:rPr sz="900" dirty="0">
                <a:solidFill>
                  <a:srgbClr val="000000"/>
                </a:solidFill>
                <a:latin typeface="Arial"/>
                <a:cs typeface="Arial"/>
              </a:rPr>
              <a:t>soprar</a:t>
            </a:r>
            <a:r>
              <a:rPr sz="900" spc="73" dirty="0">
                <a:solidFill>
                  <a:srgbClr val="000000"/>
                </a:solidFill>
                <a:latin typeface="Arial"/>
                <a:cs typeface="Arial"/>
              </a:rPr>
              <a:t> </a:t>
            </a:r>
            <a:r>
              <a:rPr sz="900" dirty="0">
                <a:solidFill>
                  <a:srgbClr val="000000"/>
                </a:solidFill>
                <a:latin typeface="Arial"/>
                <a:cs typeface="Arial"/>
              </a:rPr>
              <a:t>com</a:t>
            </a:r>
            <a:r>
              <a:rPr sz="900" spc="74" dirty="0">
                <a:solidFill>
                  <a:srgbClr val="000000"/>
                </a:solidFill>
                <a:latin typeface="Arial"/>
                <a:cs typeface="Arial"/>
              </a:rPr>
              <a:t> </a:t>
            </a:r>
            <a:r>
              <a:rPr sz="900" dirty="0">
                <a:solidFill>
                  <a:srgbClr val="000000"/>
                </a:solidFill>
                <a:latin typeface="Arial"/>
                <a:cs typeface="Arial"/>
              </a:rPr>
              <a:t>ar</a:t>
            </a:r>
            <a:r>
              <a:rPr sz="900" spc="83" dirty="0">
                <a:solidFill>
                  <a:srgbClr val="000000"/>
                </a:solidFill>
                <a:latin typeface="Arial"/>
                <a:cs typeface="Arial"/>
              </a:rPr>
              <a:t> </a:t>
            </a:r>
            <a:r>
              <a:rPr sz="900" dirty="0">
                <a:solidFill>
                  <a:srgbClr val="000000"/>
                </a:solidFill>
                <a:latin typeface="Arial"/>
                <a:cs typeface="Arial"/>
              </a:rPr>
              <a:t>comprimido</a:t>
            </a:r>
            <a:r>
              <a:rPr sz="900" spc="88" dirty="0">
                <a:solidFill>
                  <a:srgbClr val="000000"/>
                </a:solidFill>
                <a:latin typeface="Arial"/>
                <a:cs typeface="Arial"/>
              </a:rPr>
              <a:t> </a:t>
            </a:r>
            <a:r>
              <a:rPr sz="900" dirty="0">
                <a:solidFill>
                  <a:srgbClr val="000000"/>
                </a:solidFill>
                <a:latin typeface="Arial"/>
                <a:cs typeface="Arial"/>
              </a:rPr>
              <a:t>desde</a:t>
            </a:r>
            <a:r>
              <a:rPr sz="900" spc="89"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lado</a:t>
            </a:r>
            <a:r>
              <a:rPr sz="900" spc="74" dirty="0">
                <a:solidFill>
                  <a:srgbClr val="000000"/>
                </a:solidFill>
                <a:latin typeface="Arial"/>
                <a:cs typeface="Arial"/>
              </a:rPr>
              <a:t> </a:t>
            </a:r>
            <a:r>
              <a:rPr sz="900" dirty="0">
                <a:solidFill>
                  <a:srgbClr val="000000"/>
                </a:solidFill>
                <a:latin typeface="Arial"/>
                <a:cs typeface="Arial"/>
              </a:rPr>
              <a:t>interior</a:t>
            </a:r>
            <a:r>
              <a:rPr sz="900" spc="72" dirty="0">
                <a:solidFill>
                  <a:srgbClr val="000000"/>
                </a:solidFill>
                <a:latin typeface="Arial"/>
                <a:cs typeface="Arial"/>
              </a:rPr>
              <a:t> </a:t>
            </a:r>
            <a:r>
              <a:rPr sz="900" dirty="0">
                <a:solidFill>
                  <a:srgbClr val="000000"/>
                </a:solidFill>
                <a:latin typeface="Arial"/>
                <a:cs typeface="Arial"/>
              </a:rPr>
              <a:t>do</a:t>
            </a:r>
            <a:r>
              <a:rPr sz="900" spc="96" dirty="0">
                <a:solidFill>
                  <a:srgbClr val="000000"/>
                </a:solidFill>
                <a:latin typeface="Arial"/>
                <a:cs typeface="Arial"/>
              </a:rPr>
              <a:t> </a:t>
            </a:r>
            <a:r>
              <a:rPr sz="900" dirty="0">
                <a:solidFill>
                  <a:srgbClr val="000000"/>
                </a:solidFill>
                <a:latin typeface="Arial"/>
                <a:cs typeface="Arial"/>
              </a:rPr>
              <a:t>elemento</a:t>
            </a:r>
            <a:r>
              <a:rPr sz="900" spc="89" dirty="0">
                <a:solidFill>
                  <a:srgbClr val="000000"/>
                </a:solidFill>
                <a:latin typeface="Arial"/>
                <a:cs typeface="Arial"/>
              </a:rPr>
              <a:t> </a:t>
            </a:r>
            <a:r>
              <a:rPr sz="900" dirty="0">
                <a:solidFill>
                  <a:srgbClr val="000000"/>
                </a:solidFill>
                <a:latin typeface="Arial"/>
                <a:cs typeface="Arial"/>
              </a:rPr>
              <a:t>na</a:t>
            </a:r>
            <a:r>
              <a:rPr sz="900" spc="84" dirty="0">
                <a:solidFill>
                  <a:srgbClr val="000000"/>
                </a:solidFill>
                <a:latin typeface="Arial"/>
                <a:cs typeface="Arial"/>
              </a:rPr>
              <a:t> </a:t>
            </a:r>
            <a:r>
              <a:rPr sz="900" dirty="0">
                <a:solidFill>
                  <a:srgbClr val="000000"/>
                </a:solidFill>
                <a:latin typeface="Arial"/>
                <a:cs typeface="Arial"/>
              </a:rPr>
              <a:t>caixa</a:t>
            </a:r>
            <a:r>
              <a:rPr sz="900" spc="75" dirty="0">
                <a:solidFill>
                  <a:srgbClr val="000000"/>
                </a:solidFill>
                <a:latin typeface="Arial"/>
                <a:cs typeface="Arial"/>
              </a:rPr>
              <a:t> </a:t>
            </a:r>
            <a:r>
              <a:rPr sz="900" dirty="0">
                <a:solidFill>
                  <a:srgbClr val="000000"/>
                </a:solidFill>
                <a:latin typeface="Arial"/>
                <a:cs typeface="Arial"/>
              </a:rPr>
              <a:t>do</a:t>
            </a:r>
            <a:r>
              <a:rPr sz="900" spc="96" dirty="0">
                <a:solidFill>
                  <a:srgbClr val="000000"/>
                </a:solidFill>
                <a:latin typeface="Arial"/>
                <a:cs typeface="Arial"/>
              </a:rPr>
              <a:t> </a:t>
            </a:r>
            <a:r>
              <a:rPr sz="900" dirty="0">
                <a:solidFill>
                  <a:srgbClr val="000000"/>
                </a:solidFill>
                <a:latin typeface="Arial"/>
                <a:cs typeface="Arial"/>
              </a:rPr>
              <a:t>filtro</a:t>
            </a:r>
            <a:r>
              <a:rPr sz="900" spc="79" dirty="0">
                <a:solidFill>
                  <a:srgbClr val="000000"/>
                </a:solidFill>
                <a:latin typeface="Arial"/>
                <a:cs typeface="Arial"/>
              </a:rPr>
              <a:t> </a:t>
            </a:r>
            <a:r>
              <a:rPr sz="900" dirty="0">
                <a:solidFill>
                  <a:srgbClr val="000000"/>
                </a:solidFill>
                <a:latin typeface="Arial"/>
                <a:cs typeface="Arial"/>
              </a:rPr>
              <a:t>de</a:t>
            </a:r>
            <a:r>
              <a:rPr sz="900" spc="96" dirty="0">
                <a:solidFill>
                  <a:srgbClr val="000000"/>
                </a:solidFill>
                <a:latin typeface="Arial"/>
                <a:cs typeface="Arial"/>
              </a:rPr>
              <a:t> </a:t>
            </a:r>
            <a:r>
              <a:rPr sz="900" dirty="0">
                <a:solidFill>
                  <a:srgbClr val="000000"/>
                </a:solidFill>
                <a:latin typeface="Arial"/>
                <a:cs typeface="Arial"/>
              </a:rPr>
              <a:t>ar.</a:t>
            </a:r>
            <a:r>
              <a:rPr sz="900" spc="91" dirty="0">
                <a:solidFill>
                  <a:srgbClr val="000000"/>
                </a:solidFill>
                <a:latin typeface="Arial"/>
                <a:cs typeface="Arial"/>
              </a:rPr>
              <a:t> </a:t>
            </a:r>
            <a:r>
              <a:rPr sz="900" dirty="0">
                <a:solidFill>
                  <a:srgbClr val="000000"/>
                </a:solidFill>
                <a:latin typeface="Arial"/>
                <a:cs typeface="Arial"/>
              </a:rPr>
              <a:t>No</a:t>
            </a:r>
            <a:r>
              <a:rPr sz="900" spc="75" dirty="0">
                <a:solidFill>
                  <a:srgbClr val="000000"/>
                </a:solidFill>
                <a:latin typeface="Arial"/>
                <a:cs typeface="Arial"/>
              </a:rPr>
              <a:t> </a:t>
            </a:r>
            <a:r>
              <a:rPr sz="900" dirty="0">
                <a:solidFill>
                  <a:srgbClr val="000000"/>
                </a:solidFill>
                <a:latin typeface="Arial"/>
                <a:cs typeface="Arial"/>
              </a:rPr>
              <a:t>caso</a:t>
            </a:r>
          </a:p>
          <a:p>
            <a:pPr marL="0" marR="0">
              <a:lnSpc>
                <a:spcPts val="1005"/>
              </a:lnSpc>
              <a:spcBef>
                <a:spcPts val="194"/>
              </a:spcBef>
              <a:spcAft>
                <a:spcPts val="0"/>
              </a:spcAft>
            </a:pPr>
            <a:r>
              <a:rPr sz="900" dirty="0">
                <a:solidFill>
                  <a:srgbClr val="000000"/>
                </a:solidFill>
                <a:latin typeface="Arial"/>
                <a:cs typeface="Arial"/>
              </a:rPr>
              <a:t>de</a:t>
            </a:r>
            <a:r>
              <a:rPr sz="900" spc="-22" dirty="0">
                <a:solidFill>
                  <a:srgbClr val="000000"/>
                </a:solidFill>
                <a:latin typeface="Arial"/>
                <a:cs typeface="Arial"/>
              </a:rPr>
              <a:t> </a:t>
            </a:r>
            <a:r>
              <a:rPr sz="900" dirty="0">
                <a:solidFill>
                  <a:srgbClr val="000000"/>
                </a:solidFill>
                <a:latin typeface="Arial"/>
                <a:cs typeface="Arial"/>
              </a:rPr>
              <a:t>soprar</a:t>
            </a:r>
            <a:r>
              <a:rPr sz="900" spc="-22" dirty="0">
                <a:solidFill>
                  <a:srgbClr val="000000"/>
                </a:solidFill>
                <a:latin typeface="Arial"/>
                <a:cs typeface="Arial"/>
              </a:rPr>
              <a:t> </a:t>
            </a:r>
            <a:r>
              <a:rPr sz="900" dirty="0">
                <a:solidFill>
                  <a:srgbClr val="000000"/>
                </a:solidFill>
                <a:latin typeface="Arial"/>
                <a:cs typeface="Arial"/>
              </a:rPr>
              <a:t>desde</a:t>
            </a:r>
            <a:r>
              <a:rPr sz="900" spc="-20" dirty="0">
                <a:solidFill>
                  <a:srgbClr val="000000"/>
                </a:solidFill>
                <a:latin typeface="Arial"/>
                <a:cs typeface="Arial"/>
              </a:rPr>
              <a:t> </a:t>
            </a:r>
            <a:r>
              <a:rPr sz="900" dirty="0">
                <a:solidFill>
                  <a:srgbClr val="000000"/>
                </a:solidFill>
                <a:latin typeface="Arial"/>
                <a:cs typeface="Arial"/>
              </a:rPr>
              <a:t>o</a:t>
            </a:r>
            <a:r>
              <a:rPr sz="900" spc="-20" dirty="0">
                <a:solidFill>
                  <a:srgbClr val="000000"/>
                </a:solidFill>
                <a:latin typeface="Arial"/>
                <a:cs typeface="Arial"/>
              </a:rPr>
              <a:t> </a:t>
            </a:r>
            <a:r>
              <a:rPr sz="900" dirty="0">
                <a:solidFill>
                  <a:srgbClr val="000000"/>
                </a:solidFill>
                <a:latin typeface="Arial"/>
                <a:cs typeface="Arial"/>
              </a:rPr>
              <a:t>outro</a:t>
            </a:r>
            <a:r>
              <a:rPr sz="900" spc="-19" dirty="0">
                <a:solidFill>
                  <a:srgbClr val="000000"/>
                </a:solidFill>
                <a:latin typeface="Arial"/>
                <a:cs typeface="Arial"/>
              </a:rPr>
              <a:t> </a:t>
            </a:r>
            <a:r>
              <a:rPr sz="900" dirty="0">
                <a:solidFill>
                  <a:srgbClr val="000000"/>
                </a:solidFill>
                <a:latin typeface="Arial"/>
                <a:cs typeface="Arial"/>
              </a:rPr>
              <a:t>lado,</a:t>
            </a:r>
            <a:r>
              <a:rPr sz="900" spc="-20" dirty="0">
                <a:solidFill>
                  <a:srgbClr val="000000"/>
                </a:solidFill>
                <a:latin typeface="Arial"/>
                <a:cs typeface="Arial"/>
              </a:rPr>
              <a:t> </a:t>
            </a:r>
            <a:r>
              <a:rPr sz="900" dirty="0">
                <a:solidFill>
                  <a:srgbClr val="000000"/>
                </a:solidFill>
                <a:latin typeface="Arial"/>
                <a:cs typeface="Arial"/>
              </a:rPr>
              <a:t>o</a:t>
            </a:r>
            <a:r>
              <a:rPr sz="900" spc="-20" dirty="0">
                <a:solidFill>
                  <a:srgbClr val="000000"/>
                </a:solidFill>
                <a:latin typeface="Arial"/>
                <a:cs typeface="Arial"/>
              </a:rPr>
              <a:t> </a:t>
            </a:r>
            <a:r>
              <a:rPr sz="900" dirty="0">
                <a:solidFill>
                  <a:srgbClr val="000000"/>
                </a:solidFill>
                <a:latin typeface="Arial"/>
                <a:cs typeface="Arial"/>
              </a:rPr>
              <a:t>pó</a:t>
            </a:r>
            <a:r>
              <a:rPr sz="900" spc="-22" dirty="0">
                <a:solidFill>
                  <a:srgbClr val="000000"/>
                </a:solidFill>
                <a:latin typeface="Arial"/>
                <a:cs typeface="Arial"/>
              </a:rPr>
              <a:t> </a:t>
            </a:r>
            <a:r>
              <a:rPr sz="900" dirty="0">
                <a:solidFill>
                  <a:srgbClr val="000000"/>
                </a:solidFill>
                <a:latin typeface="Arial"/>
                <a:cs typeface="Arial"/>
              </a:rPr>
              <a:t>pode</a:t>
            </a:r>
            <a:r>
              <a:rPr sz="900" spc="-22" dirty="0">
                <a:solidFill>
                  <a:srgbClr val="000000"/>
                </a:solidFill>
                <a:latin typeface="Arial"/>
                <a:cs typeface="Arial"/>
              </a:rPr>
              <a:t> </a:t>
            </a:r>
            <a:r>
              <a:rPr sz="900" dirty="0">
                <a:solidFill>
                  <a:srgbClr val="000000"/>
                </a:solidFill>
                <a:latin typeface="Arial"/>
                <a:cs typeface="Arial"/>
              </a:rPr>
              <a:t>permanecer</a:t>
            </a:r>
            <a:r>
              <a:rPr sz="900" spc="-21" dirty="0">
                <a:solidFill>
                  <a:srgbClr val="000000"/>
                </a:solidFill>
                <a:latin typeface="Arial"/>
                <a:cs typeface="Arial"/>
              </a:rPr>
              <a:t> </a:t>
            </a:r>
            <a:r>
              <a:rPr sz="900" dirty="0">
                <a:solidFill>
                  <a:srgbClr val="000000"/>
                </a:solidFill>
                <a:latin typeface="Arial"/>
                <a:cs typeface="Arial"/>
              </a:rPr>
              <a:t>dentro</a:t>
            </a:r>
          </a:p>
          <a:p>
            <a:pPr marL="0" marR="0">
              <a:lnSpc>
                <a:spcPts val="1005"/>
              </a:lnSpc>
              <a:spcBef>
                <a:spcPts val="194"/>
              </a:spcBef>
              <a:spcAft>
                <a:spcPts val="0"/>
              </a:spcAft>
            </a:pPr>
            <a:r>
              <a:rPr sz="900" dirty="0">
                <a:solidFill>
                  <a:srgbClr val="000000"/>
                </a:solidFill>
                <a:latin typeface="Arial"/>
                <a:cs typeface="Arial"/>
              </a:rPr>
              <a:t>do</a:t>
            </a:r>
            <a:r>
              <a:rPr sz="900" spc="337" dirty="0">
                <a:solidFill>
                  <a:srgbClr val="000000"/>
                </a:solidFill>
                <a:latin typeface="Arial"/>
                <a:cs typeface="Arial"/>
              </a:rPr>
              <a:t> </a:t>
            </a:r>
            <a:r>
              <a:rPr sz="900" dirty="0">
                <a:solidFill>
                  <a:srgbClr val="000000"/>
                </a:solidFill>
                <a:latin typeface="Arial"/>
                <a:cs typeface="Arial"/>
              </a:rPr>
              <a:t>elemento,</a:t>
            </a:r>
            <a:r>
              <a:rPr sz="900" spc="327" dirty="0">
                <a:solidFill>
                  <a:srgbClr val="000000"/>
                </a:solidFill>
                <a:latin typeface="Arial"/>
                <a:cs typeface="Arial"/>
              </a:rPr>
              <a:t> </a:t>
            </a:r>
            <a:r>
              <a:rPr sz="900" dirty="0">
                <a:solidFill>
                  <a:srgbClr val="000000"/>
                </a:solidFill>
                <a:latin typeface="Arial"/>
                <a:cs typeface="Arial"/>
              </a:rPr>
              <a:t>diminuindo</a:t>
            </a:r>
            <a:r>
              <a:rPr sz="900" spc="340" dirty="0">
                <a:solidFill>
                  <a:srgbClr val="000000"/>
                </a:solidFill>
                <a:latin typeface="Arial"/>
                <a:cs typeface="Arial"/>
              </a:rPr>
              <a:t> </a:t>
            </a:r>
            <a:r>
              <a:rPr sz="900" dirty="0">
                <a:solidFill>
                  <a:srgbClr val="000000"/>
                </a:solidFill>
                <a:latin typeface="Arial"/>
                <a:cs typeface="Arial"/>
              </a:rPr>
              <a:t>significativamente</a:t>
            </a:r>
            <a:r>
              <a:rPr sz="900" spc="340" dirty="0">
                <a:solidFill>
                  <a:srgbClr val="000000"/>
                </a:solidFill>
                <a:latin typeface="Arial"/>
                <a:cs typeface="Arial"/>
              </a:rPr>
              <a:t> </a:t>
            </a:r>
            <a:r>
              <a:rPr sz="900" dirty="0">
                <a:solidFill>
                  <a:srgbClr val="000000"/>
                </a:solidFill>
                <a:latin typeface="Arial"/>
                <a:cs typeface="Arial"/>
              </a:rPr>
              <a:t>o</a:t>
            </a:r>
            <a:r>
              <a:rPr sz="900" spc="339" dirty="0">
                <a:solidFill>
                  <a:srgbClr val="000000"/>
                </a:solidFill>
                <a:latin typeface="Arial"/>
                <a:cs typeface="Arial"/>
              </a:rPr>
              <a:t> </a:t>
            </a:r>
            <a:r>
              <a:rPr sz="900" dirty="0">
                <a:solidFill>
                  <a:srgbClr val="000000"/>
                </a:solidFill>
                <a:latin typeface="Arial"/>
                <a:cs typeface="Arial"/>
              </a:rPr>
              <a:t>efeito</a:t>
            </a:r>
            <a:r>
              <a:rPr sz="900" spc="341"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limpeza.</a:t>
            </a:r>
          </a:p>
        </p:txBody>
      </p:sp>
      <p:sp>
        <p:nvSpPr>
          <p:cNvPr id="12" name="object 12"/>
          <p:cNvSpPr txBox="1"/>
          <p:nvPr/>
        </p:nvSpPr>
        <p:spPr>
          <a:xfrm>
            <a:off x="541020" y="2856516"/>
            <a:ext cx="3207224"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250" dirty="0">
                <a:solidFill>
                  <a:srgbClr val="000000"/>
                </a:solidFill>
                <a:latin typeface="Arial"/>
                <a:cs typeface="Arial"/>
              </a:rPr>
              <a:t> </a:t>
            </a:r>
            <a:r>
              <a:rPr sz="900" dirty="0">
                <a:solidFill>
                  <a:srgbClr val="000000"/>
                </a:solidFill>
                <a:latin typeface="Arial"/>
                <a:cs typeface="Arial"/>
              </a:rPr>
              <a:t>filtro</a:t>
            </a:r>
            <a:r>
              <a:rPr sz="900" spc="245" dirty="0">
                <a:solidFill>
                  <a:srgbClr val="000000"/>
                </a:solidFill>
                <a:latin typeface="Arial"/>
                <a:cs typeface="Arial"/>
              </a:rPr>
              <a:t> </a:t>
            </a:r>
            <a:r>
              <a:rPr sz="900" dirty="0">
                <a:solidFill>
                  <a:srgbClr val="000000"/>
                </a:solidFill>
                <a:latin typeface="Arial"/>
                <a:cs typeface="Arial"/>
              </a:rPr>
              <a:t>de</a:t>
            </a:r>
            <a:r>
              <a:rPr sz="900" spc="241" dirty="0">
                <a:solidFill>
                  <a:srgbClr val="000000"/>
                </a:solidFill>
                <a:latin typeface="Arial"/>
                <a:cs typeface="Arial"/>
              </a:rPr>
              <a:t> </a:t>
            </a:r>
            <a:r>
              <a:rPr sz="900" dirty="0">
                <a:solidFill>
                  <a:srgbClr val="000000"/>
                </a:solidFill>
                <a:latin typeface="Arial"/>
                <a:cs typeface="Arial"/>
              </a:rPr>
              <a:t>ar</a:t>
            </a:r>
            <a:r>
              <a:rPr sz="900" spc="250" dirty="0">
                <a:solidFill>
                  <a:srgbClr val="000000"/>
                </a:solidFill>
                <a:latin typeface="Arial"/>
                <a:cs typeface="Arial"/>
              </a:rPr>
              <a:t> </a:t>
            </a:r>
            <a:r>
              <a:rPr sz="900" dirty="0">
                <a:solidFill>
                  <a:srgbClr val="000000"/>
                </a:solidFill>
                <a:latin typeface="Arial"/>
                <a:cs typeface="Arial"/>
              </a:rPr>
              <a:t>encontra-se</a:t>
            </a:r>
            <a:r>
              <a:rPr sz="900" spc="244" dirty="0">
                <a:solidFill>
                  <a:srgbClr val="000000"/>
                </a:solidFill>
                <a:latin typeface="Arial"/>
                <a:cs typeface="Arial"/>
              </a:rPr>
              <a:t> </a:t>
            </a:r>
            <a:r>
              <a:rPr sz="900" dirty="0">
                <a:solidFill>
                  <a:srgbClr val="000000"/>
                </a:solidFill>
                <a:latin typeface="Arial"/>
                <a:cs typeface="Arial"/>
              </a:rPr>
              <a:t>debaixo</a:t>
            </a:r>
            <a:r>
              <a:rPr sz="900" spc="244" dirty="0">
                <a:solidFill>
                  <a:srgbClr val="000000"/>
                </a:solidFill>
                <a:latin typeface="Arial"/>
                <a:cs typeface="Arial"/>
              </a:rPr>
              <a:t> </a:t>
            </a:r>
            <a:r>
              <a:rPr sz="900" dirty="0">
                <a:solidFill>
                  <a:srgbClr val="000000"/>
                </a:solidFill>
                <a:latin typeface="Arial"/>
                <a:cs typeface="Arial"/>
              </a:rPr>
              <a:t>do</a:t>
            </a:r>
            <a:r>
              <a:rPr sz="900" spc="241" dirty="0">
                <a:solidFill>
                  <a:srgbClr val="000000"/>
                </a:solidFill>
                <a:latin typeface="Arial"/>
                <a:cs typeface="Arial"/>
              </a:rPr>
              <a:t> </a:t>
            </a:r>
            <a:r>
              <a:rPr sz="900" dirty="0">
                <a:solidFill>
                  <a:srgbClr val="000000"/>
                </a:solidFill>
                <a:latin typeface="Arial"/>
                <a:cs typeface="Arial"/>
              </a:rPr>
              <a:t>compartimento</a:t>
            </a:r>
            <a:r>
              <a:rPr sz="900" spc="246"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carga</a:t>
            </a:r>
            <a:r>
              <a:rPr sz="900" spc="61" dirty="0">
                <a:solidFill>
                  <a:srgbClr val="000000"/>
                </a:solidFill>
                <a:latin typeface="Arial"/>
                <a:cs typeface="Arial"/>
              </a:rPr>
              <a:t> </a:t>
            </a:r>
            <a:r>
              <a:rPr sz="900" dirty="0">
                <a:solidFill>
                  <a:srgbClr val="000000"/>
                </a:solidFill>
                <a:latin typeface="Arial"/>
                <a:cs typeface="Arial"/>
              </a:rPr>
              <a:t>sob</a:t>
            </a:r>
            <a:r>
              <a:rPr sz="900" spc="77" dirty="0">
                <a:solidFill>
                  <a:srgbClr val="000000"/>
                </a:solidFill>
                <a:latin typeface="Arial"/>
                <a:cs typeface="Arial"/>
              </a:rPr>
              <a:t> </a:t>
            </a:r>
            <a:r>
              <a:rPr sz="900" dirty="0">
                <a:solidFill>
                  <a:srgbClr val="000000"/>
                </a:solidFill>
                <a:latin typeface="Arial"/>
                <a:cs typeface="Arial"/>
              </a:rPr>
              <a:t>o</a:t>
            </a:r>
            <a:r>
              <a:rPr sz="900" spc="76" dirty="0">
                <a:solidFill>
                  <a:srgbClr val="000000"/>
                </a:solidFill>
                <a:latin typeface="Arial"/>
                <a:cs typeface="Arial"/>
              </a:rPr>
              <a:t> </a:t>
            </a:r>
            <a:r>
              <a:rPr sz="900" dirty="0">
                <a:solidFill>
                  <a:srgbClr val="000000"/>
                </a:solidFill>
                <a:latin typeface="Arial"/>
                <a:cs typeface="Arial"/>
              </a:rPr>
              <a:t>assento.</a:t>
            </a:r>
            <a:r>
              <a:rPr sz="900" spc="63" dirty="0">
                <a:solidFill>
                  <a:srgbClr val="000000"/>
                </a:solidFill>
                <a:latin typeface="Arial"/>
                <a:cs typeface="Arial"/>
              </a:rPr>
              <a:t> </a:t>
            </a:r>
            <a:r>
              <a:rPr sz="900" dirty="0">
                <a:solidFill>
                  <a:srgbClr val="000000"/>
                </a:solidFill>
                <a:latin typeface="Arial"/>
                <a:cs typeface="Arial"/>
              </a:rPr>
              <a:t>Se</a:t>
            </a:r>
            <a:r>
              <a:rPr sz="900" spc="76" dirty="0">
                <a:solidFill>
                  <a:srgbClr val="000000"/>
                </a:solidFill>
                <a:latin typeface="Arial"/>
                <a:cs typeface="Arial"/>
              </a:rPr>
              <a:t> </a:t>
            </a:r>
            <a:r>
              <a:rPr sz="900" dirty="0">
                <a:solidFill>
                  <a:srgbClr val="000000"/>
                </a:solidFill>
                <a:latin typeface="Arial"/>
                <a:cs typeface="Arial"/>
              </a:rPr>
              <a:t>o</a:t>
            </a:r>
            <a:r>
              <a:rPr sz="900" spc="76" dirty="0">
                <a:solidFill>
                  <a:srgbClr val="000000"/>
                </a:solidFill>
                <a:latin typeface="Arial"/>
                <a:cs typeface="Arial"/>
              </a:rPr>
              <a:t> </a:t>
            </a:r>
            <a:r>
              <a:rPr sz="900" dirty="0">
                <a:solidFill>
                  <a:srgbClr val="000000"/>
                </a:solidFill>
                <a:latin typeface="Arial"/>
                <a:cs typeface="Arial"/>
              </a:rPr>
              <a:t>filtro</a:t>
            </a:r>
            <a:r>
              <a:rPr sz="900" spc="78" dirty="0">
                <a:solidFill>
                  <a:srgbClr val="000000"/>
                </a:solidFill>
                <a:latin typeface="Arial"/>
                <a:cs typeface="Arial"/>
              </a:rPr>
              <a:t> </a:t>
            </a:r>
            <a:r>
              <a:rPr sz="900" dirty="0">
                <a:solidFill>
                  <a:srgbClr val="000000"/>
                </a:solidFill>
                <a:latin typeface="Arial"/>
                <a:cs typeface="Arial"/>
              </a:rPr>
              <a:t>de</a:t>
            </a:r>
            <a:r>
              <a:rPr sz="900" spc="73" dirty="0">
                <a:solidFill>
                  <a:srgbClr val="000000"/>
                </a:solidFill>
                <a:latin typeface="Arial"/>
                <a:cs typeface="Arial"/>
              </a:rPr>
              <a:t> </a:t>
            </a:r>
            <a:r>
              <a:rPr sz="900" dirty="0">
                <a:solidFill>
                  <a:srgbClr val="000000"/>
                </a:solidFill>
                <a:latin typeface="Arial"/>
                <a:cs typeface="Arial"/>
              </a:rPr>
              <a:t>ar</a:t>
            </a:r>
            <a:r>
              <a:rPr sz="900" spc="58" dirty="0">
                <a:solidFill>
                  <a:srgbClr val="000000"/>
                </a:solidFill>
                <a:latin typeface="Arial"/>
                <a:cs typeface="Arial"/>
              </a:rPr>
              <a:t> </a:t>
            </a:r>
            <a:r>
              <a:rPr sz="900" dirty="0">
                <a:solidFill>
                  <a:srgbClr val="000000"/>
                </a:solidFill>
                <a:latin typeface="Arial"/>
                <a:cs typeface="Arial"/>
              </a:rPr>
              <a:t>estiver</a:t>
            </a:r>
            <a:r>
              <a:rPr sz="900" spc="73" dirty="0">
                <a:solidFill>
                  <a:srgbClr val="000000"/>
                </a:solidFill>
                <a:latin typeface="Arial"/>
                <a:cs typeface="Arial"/>
              </a:rPr>
              <a:t> </a:t>
            </a:r>
            <a:r>
              <a:rPr sz="900" dirty="0">
                <a:solidFill>
                  <a:srgbClr val="000000"/>
                </a:solidFill>
                <a:latin typeface="Arial"/>
                <a:cs typeface="Arial"/>
              </a:rPr>
              <a:t>entupido</a:t>
            </a:r>
            <a:r>
              <a:rPr sz="900" spc="76"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pó,</a:t>
            </a:r>
            <a:r>
              <a:rPr sz="900" spc="264" dirty="0">
                <a:solidFill>
                  <a:srgbClr val="000000"/>
                </a:solidFill>
                <a:latin typeface="Arial"/>
                <a:cs typeface="Arial"/>
              </a:rPr>
              <a:t> </a:t>
            </a:r>
            <a:r>
              <a:rPr sz="900" dirty="0">
                <a:solidFill>
                  <a:srgbClr val="000000"/>
                </a:solidFill>
                <a:latin typeface="Arial"/>
                <a:cs typeface="Arial"/>
              </a:rPr>
              <a:t>limita</a:t>
            </a:r>
            <a:r>
              <a:rPr sz="900" spc="259" dirty="0">
                <a:solidFill>
                  <a:srgbClr val="000000"/>
                </a:solidFill>
                <a:latin typeface="Arial"/>
                <a:cs typeface="Arial"/>
              </a:rPr>
              <a:t> </a:t>
            </a:r>
            <a:r>
              <a:rPr sz="900" dirty="0">
                <a:solidFill>
                  <a:srgbClr val="000000"/>
                </a:solidFill>
                <a:latin typeface="Arial"/>
                <a:cs typeface="Arial"/>
              </a:rPr>
              <a:t>a</a:t>
            </a:r>
            <a:r>
              <a:rPr sz="900" spc="267" dirty="0">
                <a:solidFill>
                  <a:srgbClr val="000000"/>
                </a:solidFill>
                <a:latin typeface="Arial"/>
                <a:cs typeface="Arial"/>
              </a:rPr>
              <a:t> </a:t>
            </a:r>
            <a:r>
              <a:rPr sz="900" dirty="0">
                <a:solidFill>
                  <a:srgbClr val="000000"/>
                </a:solidFill>
                <a:latin typeface="Arial"/>
                <a:cs typeface="Arial"/>
              </a:rPr>
              <a:t>entrada</a:t>
            </a:r>
            <a:r>
              <a:rPr sz="900" spc="269" dirty="0">
                <a:solidFill>
                  <a:srgbClr val="000000"/>
                </a:solidFill>
                <a:latin typeface="Arial"/>
                <a:cs typeface="Arial"/>
              </a:rPr>
              <a:t> </a:t>
            </a:r>
            <a:r>
              <a:rPr sz="900" dirty="0">
                <a:solidFill>
                  <a:srgbClr val="000000"/>
                </a:solidFill>
                <a:latin typeface="Arial"/>
                <a:cs typeface="Arial"/>
              </a:rPr>
              <a:t>de</a:t>
            </a:r>
            <a:r>
              <a:rPr sz="900" spc="276" dirty="0">
                <a:solidFill>
                  <a:srgbClr val="000000"/>
                </a:solidFill>
                <a:latin typeface="Arial"/>
                <a:cs typeface="Arial"/>
              </a:rPr>
              <a:t> </a:t>
            </a:r>
            <a:r>
              <a:rPr sz="900" dirty="0">
                <a:solidFill>
                  <a:srgbClr val="000000"/>
                </a:solidFill>
                <a:latin typeface="Arial"/>
                <a:cs typeface="Arial"/>
              </a:rPr>
              <a:t>ar,</a:t>
            </a:r>
            <a:r>
              <a:rPr sz="900" spc="260" dirty="0">
                <a:solidFill>
                  <a:srgbClr val="000000"/>
                </a:solidFill>
                <a:latin typeface="Arial"/>
                <a:cs typeface="Arial"/>
              </a:rPr>
              <a:t> </a:t>
            </a:r>
            <a:r>
              <a:rPr sz="900" dirty="0">
                <a:solidFill>
                  <a:srgbClr val="000000"/>
                </a:solidFill>
                <a:latin typeface="Arial"/>
                <a:cs typeface="Arial"/>
              </a:rPr>
              <a:t>resultando</a:t>
            </a:r>
            <a:r>
              <a:rPr sz="900" spc="267" dirty="0">
                <a:solidFill>
                  <a:srgbClr val="000000"/>
                </a:solidFill>
                <a:latin typeface="Arial"/>
                <a:cs typeface="Arial"/>
              </a:rPr>
              <a:t> </a:t>
            </a:r>
            <a:r>
              <a:rPr sz="900" dirty="0">
                <a:solidFill>
                  <a:srgbClr val="000000"/>
                </a:solidFill>
                <a:latin typeface="Arial"/>
                <a:cs typeface="Arial"/>
              </a:rPr>
              <a:t>na</a:t>
            </a:r>
            <a:r>
              <a:rPr sz="900" spc="276" dirty="0">
                <a:solidFill>
                  <a:srgbClr val="000000"/>
                </a:solidFill>
                <a:latin typeface="Arial"/>
                <a:cs typeface="Arial"/>
              </a:rPr>
              <a:t> </a:t>
            </a:r>
            <a:r>
              <a:rPr sz="900" dirty="0">
                <a:solidFill>
                  <a:srgbClr val="000000"/>
                </a:solidFill>
                <a:latin typeface="Arial"/>
                <a:cs typeface="Arial"/>
              </a:rPr>
              <a:t>diminuição</a:t>
            </a:r>
            <a:r>
              <a:rPr sz="900" spc="269"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potência</a:t>
            </a:r>
            <a:r>
              <a:rPr sz="900" spc="-10" dirty="0">
                <a:solidFill>
                  <a:srgbClr val="000000"/>
                </a:solidFill>
                <a:latin typeface="Arial"/>
                <a:cs typeface="Arial"/>
              </a:rPr>
              <a:t> </a:t>
            </a:r>
            <a:r>
              <a:rPr sz="900" dirty="0">
                <a:solidFill>
                  <a:srgbClr val="000000"/>
                </a:solidFill>
                <a:latin typeface="Arial"/>
                <a:cs typeface="Arial"/>
              </a:rPr>
              <a:t>e um</a:t>
            </a:r>
            <a:r>
              <a:rPr sz="900" spc="12" dirty="0">
                <a:solidFill>
                  <a:srgbClr val="000000"/>
                </a:solidFill>
                <a:latin typeface="Arial"/>
                <a:cs typeface="Arial"/>
              </a:rPr>
              <a:t> </a:t>
            </a:r>
            <a:r>
              <a:rPr sz="900" dirty="0">
                <a:solidFill>
                  <a:srgbClr val="000000"/>
                </a:solidFill>
                <a:latin typeface="Arial"/>
                <a:cs typeface="Arial"/>
              </a:rPr>
              <a:t>aumento do consumo.</a:t>
            </a:r>
          </a:p>
        </p:txBody>
      </p:sp>
      <p:sp>
        <p:nvSpPr>
          <p:cNvPr id="13" name="object 13"/>
          <p:cNvSpPr txBox="1"/>
          <p:nvPr/>
        </p:nvSpPr>
        <p:spPr>
          <a:xfrm>
            <a:off x="541020" y="3542697"/>
            <a:ext cx="320586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387" dirty="0">
                <a:solidFill>
                  <a:srgbClr val="000000"/>
                </a:solidFill>
                <a:latin typeface="Arial"/>
                <a:cs typeface="Arial"/>
              </a:rPr>
              <a:t> </a:t>
            </a:r>
            <a:r>
              <a:rPr sz="900" dirty="0">
                <a:solidFill>
                  <a:srgbClr val="000000"/>
                </a:solidFill>
                <a:latin typeface="Arial"/>
                <a:cs typeface="Arial"/>
              </a:rPr>
              <a:t>caso</a:t>
            </a:r>
            <a:r>
              <a:rPr sz="900" spc="387" dirty="0">
                <a:solidFill>
                  <a:srgbClr val="000000"/>
                </a:solidFill>
                <a:latin typeface="Arial"/>
                <a:cs typeface="Arial"/>
              </a:rPr>
              <a:t> </a:t>
            </a:r>
            <a:r>
              <a:rPr sz="900" dirty="0">
                <a:solidFill>
                  <a:srgbClr val="000000"/>
                </a:solidFill>
                <a:latin typeface="Arial"/>
                <a:cs typeface="Arial"/>
              </a:rPr>
              <a:t>de</a:t>
            </a:r>
            <a:r>
              <a:rPr sz="900" spc="396" dirty="0">
                <a:solidFill>
                  <a:srgbClr val="000000"/>
                </a:solidFill>
                <a:latin typeface="Arial"/>
                <a:cs typeface="Arial"/>
              </a:rPr>
              <a:t> </a:t>
            </a:r>
            <a:r>
              <a:rPr sz="900" dirty="0">
                <a:solidFill>
                  <a:srgbClr val="000000"/>
                </a:solidFill>
                <a:latin typeface="Arial"/>
                <a:cs typeface="Arial"/>
              </a:rPr>
              <a:t>conduzir</a:t>
            </a:r>
            <a:r>
              <a:rPr sz="900" spc="373" dirty="0">
                <a:solidFill>
                  <a:srgbClr val="000000"/>
                </a:solidFill>
                <a:latin typeface="Arial"/>
                <a:cs typeface="Arial"/>
              </a:rPr>
              <a:t> </a:t>
            </a:r>
            <a:r>
              <a:rPr sz="900" dirty="0">
                <a:solidFill>
                  <a:srgbClr val="000000"/>
                </a:solidFill>
                <a:latin typeface="Arial"/>
                <a:cs typeface="Arial"/>
              </a:rPr>
              <a:t>em</a:t>
            </a:r>
            <a:r>
              <a:rPr sz="900" spc="376" dirty="0">
                <a:solidFill>
                  <a:srgbClr val="000000"/>
                </a:solidFill>
                <a:latin typeface="Arial"/>
                <a:cs typeface="Arial"/>
              </a:rPr>
              <a:t> </a:t>
            </a:r>
            <a:r>
              <a:rPr sz="900" dirty="0">
                <a:solidFill>
                  <a:srgbClr val="000000"/>
                </a:solidFill>
                <a:latin typeface="Arial"/>
                <a:cs typeface="Arial"/>
              </a:rPr>
              <a:t>zonas</a:t>
            </a:r>
            <a:r>
              <a:rPr sz="900" spc="378" dirty="0">
                <a:solidFill>
                  <a:srgbClr val="000000"/>
                </a:solidFill>
                <a:latin typeface="Arial"/>
                <a:cs typeface="Arial"/>
              </a:rPr>
              <a:t> </a:t>
            </a:r>
            <a:r>
              <a:rPr sz="900" dirty="0">
                <a:solidFill>
                  <a:srgbClr val="000000"/>
                </a:solidFill>
                <a:latin typeface="Arial"/>
                <a:cs typeface="Arial"/>
              </a:rPr>
              <a:t>com</a:t>
            </a:r>
            <a:r>
              <a:rPr sz="900" spc="376" dirty="0">
                <a:solidFill>
                  <a:srgbClr val="000000"/>
                </a:solidFill>
                <a:latin typeface="Arial"/>
                <a:cs typeface="Arial"/>
              </a:rPr>
              <a:t> </a:t>
            </a:r>
            <a:r>
              <a:rPr sz="900" dirty="0">
                <a:solidFill>
                  <a:srgbClr val="000000"/>
                </a:solidFill>
                <a:latin typeface="Arial"/>
                <a:cs typeface="Arial"/>
              </a:rPr>
              <a:t>pó,</a:t>
            </a:r>
            <a:r>
              <a:rPr sz="900" spc="372" dirty="0">
                <a:solidFill>
                  <a:srgbClr val="000000"/>
                </a:solidFill>
                <a:latin typeface="Arial"/>
                <a:cs typeface="Arial"/>
              </a:rPr>
              <a:t> </a:t>
            </a:r>
            <a:r>
              <a:rPr sz="900" dirty="0">
                <a:solidFill>
                  <a:srgbClr val="000000"/>
                </a:solidFill>
                <a:latin typeface="Arial"/>
                <a:cs typeface="Arial"/>
              </a:rPr>
              <a:t>aumente</a:t>
            </a:r>
            <a:r>
              <a:rPr sz="900" spc="376"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frequência de</a:t>
            </a:r>
            <a:r>
              <a:rPr sz="900" spc="-12" dirty="0">
                <a:solidFill>
                  <a:srgbClr val="000000"/>
                </a:solidFill>
                <a:latin typeface="Arial"/>
                <a:cs typeface="Arial"/>
              </a:rPr>
              <a:t> </a:t>
            </a:r>
            <a:r>
              <a:rPr sz="900" dirty="0">
                <a:solidFill>
                  <a:srgbClr val="000000"/>
                </a:solidFill>
                <a:latin typeface="Arial"/>
                <a:cs typeface="Arial"/>
              </a:rPr>
              <a:t>limpeza e a substituição do filtro de </a:t>
            </a:r>
            <a:r>
              <a:rPr sz="900" spc="15" dirty="0">
                <a:solidFill>
                  <a:srgbClr val="000000"/>
                </a:solidFill>
                <a:latin typeface="Arial"/>
                <a:cs typeface="Arial"/>
              </a:rPr>
              <a:t>ar.</a:t>
            </a:r>
          </a:p>
        </p:txBody>
      </p:sp>
      <p:sp>
        <p:nvSpPr>
          <p:cNvPr id="14" name="object 14"/>
          <p:cNvSpPr txBox="1"/>
          <p:nvPr/>
        </p:nvSpPr>
        <p:spPr>
          <a:xfrm>
            <a:off x="541020" y="3923697"/>
            <a:ext cx="2867031" cy="8518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Limpeza</a:t>
            </a:r>
            <a:r>
              <a:rPr sz="900" spc="-10" dirty="0">
                <a:solidFill>
                  <a:srgbClr val="000000"/>
                </a:solidFill>
                <a:latin typeface="Arial"/>
                <a:cs typeface="Arial"/>
              </a:rPr>
              <a:t> </a:t>
            </a:r>
            <a:r>
              <a:rPr sz="900" dirty="0">
                <a:solidFill>
                  <a:srgbClr val="000000"/>
                </a:solidFill>
                <a:latin typeface="Arial"/>
                <a:cs typeface="Arial"/>
              </a:rPr>
              <a:t>e substituição do elemento do</a:t>
            </a:r>
            <a:r>
              <a:rPr sz="900" spc="-12" dirty="0">
                <a:solidFill>
                  <a:srgbClr val="000000"/>
                </a:solidFill>
                <a:latin typeface="Arial"/>
                <a:cs typeface="Arial"/>
              </a:rPr>
              <a:t> </a:t>
            </a:r>
            <a:r>
              <a:rPr sz="900" dirty="0">
                <a:solidFill>
                  <a:srgbClr val="000000"/>
                </a:solidFill>
                <a:latin typeface="Arial"/>
                <a:cs typeface="Arial"/>
              </a:rPr>
              <a:t>filtro de</a:t>
            </a:r>
            <a:r>
              <a:rPr sz="900" spc="-12" dirty="0">
                <a:solidFill>
                  <a:srgbClr val="000000"/>
                </a:solidFill>
                <a:latin typeface="Arial"/>
                <a:cs typeface="Arial"/>
              </a:rPr>
              <a:t> </a:t>
            </a:r>
            <a:r>
              <a:rPr sz="900" spc="14" dirty="0">
                <a:solidFill>
                  <a:srgbClr val="000000"/>
                </a:solidFill>
                <a:latin typeface="Arial"/>
                <a:cs typeface="Arial"/>
              </a:rPr>
              <a:t>ar:</a:t>
            </a:r>
          </a:p>
          <a:p>
            <a:pPr marL="0" marR="0">
              <a:lnSpc>
                <a:spcPts val="1005"/>
              </a:lnSpc>
              <a:spcBef>
                <a:spcPts val="794"/>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Retire primeiro</a:t>
            </a:r>
            <a:r>
              <a:rPr sz="900" spc="-10" dirty="0">
                <a:solidFill>
                  <a:srgbClr val="000000"/>
                </a:solidFill>
                <a:latin typeface="Arial"/>
                <a:cs typeface="Arial"/>
              </a:rPr>
              <a:t> </a:t>
            </a:r>
            <a:r>
              <a:rPr sz="900" dirty="0">
                <a:solidFill>
                  <a:srgbClr val="000000"/>
                </a:solidFill>
                <a:latin typeface="Arial"/>
                <a:cs typeface="Arial"/>
              </a:rPr>
              <a:t>a tampa protetora </a:t>
            </a:r>
            <a:r>
              <a:rPr sz="900" spc="11" dirty="0">
                <a:solidFill>
                  <a:srgbClr val="000000"/>
                </a:solidFill>
                <a:latin typeface="Arial"/>
                <a:cs typeface="Arial"/>
              </a:rPr>
              <a:t>do</a:t>
            </a:r>
            <a:r>
              <a:rPr sz="900" spc="-18" dirty="0">
                <a:solidFill>
                  <a:srgbClr val="000000"/>
                </a:solidFill>
                <a:latin typeface="Arial"/>
                <a:cs typeface="Arial"/>
              </a:rPr>
              <a:t> </a:t>
            </a:r>
            <a:r>
              <a:rPr sz="900" dirty="0">
                <a:solidFill>
                  <a:srgbClr val="000000"/>
                </a:solidFill>
                <a:latin typeface="Arial"/>
                <a:cs typeface="Arial"/>
              </a:rPr>
              <a:t>filtro de ar.</a:t>
            </a:r>
          </a:p>
          <a:p>
            <a:pPr marL="0" marR="0">
              <a:lnSpc>
                <a:spcPts val="1005"/>
              </a:lnSpc>
              <a:spcBef>
                <a:spcPts val="796"/>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Retire a placa de fixação do</a:t>
            </a:r>
            <a:r>
              <a:rPr sz="900" spc="-19" dirty="0">
                <a:solidFill>
                  <a:srgbClr val="000000"/>
                </a:solidFill>
                <a:latin typeface="Arial"/>
                <a:cs typeface="Arial"/>
              </a:rPr>
              <a:t> </a:t>
            </a:r>
            <a:r>
              <a:rPr sz="900" dirty="0">
                <a:solidFill>
                  <a:srgbClr val="000000"/>
                </a:solidFill>
                <a:latin typeface="Arial"/>
                <a:cs typeface="Arial"/>
              </a:rPr>
              <a:t>elemento do filtro de</a:t>
            </a:r>
            <a:r>
              <a:rPr sz="900" spc="-12" dirty="0">
                <a:solidFill>
                  <a:srgbClr val="000000"/>
                </a:solidFill>
                <a:latin typeface="Arial"/>
                <a:cs typeface="Arial"/>
              </a:rPr>
              <a:t> </a:t>
            </a:r>
            <a:r>
              <a:rPr sz="900" dirty="0">
                <a:solidFill>
                  <a:srgbClr val="000000"/>
                </a:solidFill>
                <a:latin typeface="Arial"/>
                <a:cs typeface="Arial"/>
              </a:rPr>
              <a:t>ar.</a:t>
            </a:r>
          </a:p>
          <a:p>
            <a:pPr marL="0" marR="0">
              <a:lnSpc>
                <a:spcPts val="1005"/>
              </a:lnSpc>
              <a:spcBef>
                <a:spcPts val="794"/>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Retire o elemento do filtro de</a:t>
            </a:r>
            <a:r>
              <a:rPr sz="900" spc="-12" dirty="0">
                <a:solidFill>
                  <a:srgbClr val="000000"/>
                </a:solidFill>
                <a:latin typeface="Arial"/>
                <a:cs typeface="Arial"/>
              </a:rPr>
              <a:t> </a:t>
            </a:r>
            <a:r>
              <a:rPr sz="900" dirty="0">
                <a:solidFill>
                  <a:srgbClr val="000000"/>
                </a:solidFill>
                <a:latin typeface="Arial"/>
                <a:cs typeface="Arial"/>
              </a:rPr>
              <a:t>ar.</a:t>
            </a:r>
          </a:p>
        </p:txBody>
      </p:sp>
      <p:sp>
        <p:nvSpPr>
          <p:cNvPr id="15" name="object 1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963670" y="1293240"/>
            <a:ext cx="3049905" cy="180784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2692847"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Manutenção</a:t>
            </a:r>
            <a:r>
              <a:rPr sz="1400" b="1" spc="-10" dirty="0">
                <a:solidFill>
                  <a:srgbClr val="000000"/>
                </a:solidFill>
                <a:latin typeface="Arial"/>
                <a:cs typeface="Arial"/>
              </a:rPr>
              <a:t> </a:t>
            </a:r>
            <a:r>
              <a:rPr sz="1400" b="1" dirty="0">
                <a:solidFill>
                  <a:srgbClr val="000000"/>
                </a:solidFill>
                <a:latin typeface="Arial"/>
                <a:cs typeface="Arial"/>
              </a:rPr>
              <a:t>do</a:t>
            </a:r>
            <a:r>
              <a:rPr sz="1400" b="1" spc="-12" dirty="0">
                <a:solidFill>
                  <a:srgbClr val="000000"/>
                </a:solidFill>
                <a:latin typeface="Arial"/>
                <a:cs typeface="Arial"/>
              </a:rPr>
              <a:t> </a:t>
            </a:r>
            <a:r>
              <a:rPr sz="1400" b="1" dirty="0">
                <a:solidFill>
                  <a:srgbClr val="000000"/>
                </a:solidFill>
                <a:latin typeface="Arial"/>
                <a:cs typeface="Arial"/>
              </a:rPr>
              <a:t>óleo do</a:t>
            </a:r>
            <a:r>
              <a:rPr sz="1400" b="1" spc="11" dirty="0">
                <a:solidFill>
                  <a:srgbClr val="000000"/>
                </a:solidFill>
                <a:latin typeface="Arial"/>
                <a:cs typeface="Arial"/>
              </a:rPr>
              <a:t> </a:t>
            </a:r>
            <a:r>
              <a:rPr sz="1400" b="1" dirty="0">
                <a:solidFill>
                  <a:srgbClr val="000000"/>
                </a:solidFill>
                <a:latin typeface="Arial"/>
                <a:cs typeface="Arial"/>
              </a:rPr>
              <a:t>motor</a:t>
            </a:r>
          </a:p>
        </p:txBody>
      </p:sp>
      <p:sp>
        <p:nvSpPr>
          <p:cNvPr id="6" name="object 6"/>
          <p:cNvSpPr txBox="1"/>
          <p:nvPr/>
        </p:nvSpPr>
        <p:spPr>
          <a:xfrm>
            <a:off x="3964559" y="601885"/>
            <a:ext cx="320585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·Volte</a:t>
            </a:r>
            <a:r>
              <a:rPr sz="900" spc="244" dirty="0">
                <a:solidFill>
                  <a:srgbClr val="000000"/>
                </a:solidFill>
                <a:latin typeface="Arial"/>
                <a:cs typeface="Arial"/>
              </a:rPr>
              <a:t> </a:t>
            </a:r>
            <a:r>
              <a:rPr sz="900" dirty="0">
                <a:solidFill>
                  <a:srgbClr val="000000"/>
                </a:solidFill>
                <a:latin typeface="Arial"/>
                <a:cs typeface="Arial"/>
              </a:rPr>
              <a:t>a</a:t>
            </a:r>
            <a:r>
              <a:rPr sz="900" spc="233" dirty="0">
                <a:solidFill>
                  <a:srgbClr val="000000"/>
                </a:solidFill>
                <a:latin typeface="Arial"/>
                <a:cs typeface="Arial"/>
              </a:rPr>
              <a:t> </a:t>
            </a:r>
            <a:r>
              <a:rPr sz="900" dirty="0">
                <a:solidFill>
                  <a:srgbClr val="000000"/>
                </a:solidFill>
                <a:latin typeface="Arial"/>
                <a:cs typeface="Arial"/>
              </a:rPr>
              <a:t>verificar</a:t>
            </a:r>
            <a:r>
              <a:rPr sz="900" spc="241" dirty="0">
                <a:solidFill>
                  <a:srgbClr val="000000"/>
                </a:solidFill>
                <a:latin typeface="Arial"/>
                <a:cs typeface="Arial"/>
              </a:rPr>
              <a:t> </a:t>
            </a:r>
            <a:r>
              <a:rPr sz="900" dirty="0">
                <a:solidFill>
                  <a:srgbClr val="000000"/>
                </a:solidFill>
                <a:latin typeface="Arial"/>
                <a:cs typeface="Arial"/>
              </a:rPr>
              <a:t>o</a:t>
            </a:r>
            <a:r>
              <a:rPr sz="900" spc="233" dirty="0">
                <a:solidFill>
                  <a:srgbClr val="000000"/>
                </a:solidFill>
                <a:latin typeface="Arial"/>
                <a:cs typeface="Arial"/>
              </a:rPr>
              <a:t> </a:t>
            </a:r>
            <a:r>
              <a:rPr sz="900" dirty="0">
                <a:solidFill>
                  <a:srgbClr val="000000"/>
                </a:solidFill>
                <a:latin typeface="Arial"/>
                <a:cs typeface="Arial"/>
              </a:rPr>
              <a:t>nível</a:t>
            </a:r>
            <a:r>
              <a:rPr sz="900" spc="232" dirty="0">
                <a:solidFill>
                  <a:srgbClr val="000000"/>
                </a:solidFill>
                <a:latin typeface="Arial"/>
                <a:cs typeface="Arial"/>
              </a:rPr>
              <a:t> </a:t>
            </a:r>
            <a:r>
              <a:rPr sz="900" dirty="0">
                <a:solidFill>
                  <a:srgbClr val="000000"/>
                </a:solidFill>
                <a:latin typeface="Arial"/>
                <a:cs typeface="Arial"/>
              </a:rPr>
              <a:t>de</a:t>
            </a:r>
            <a:r>
              <a:rPr sz="900" spc="231" dirty="0">
                <a:solidFill>
                  <a:srgbClr val="000000"/>
                </a:solidFill>
                <a:latin typeface="Arial"/>
                <a:cs typeface="Arial"/>
              </a:rPr>
              <a:t> </a:t>
            </a:r>
            <a:r>
              <a:rPr sz="900" dirty="0">
                <a:solidFill>
                  <a:srgbClr val="000000"/>
                </a:solidFill>
                <a:latin typeface="Arial"/>
                <a:cs typeface="Arial"/>
              </a:rPr>
              <a:t>óleo</a:t>
            </a:r>
            <a:r>
              <a:rPr sz="900" spc="228" dirty="0">
                <a:solidFill>
                  <a:srgbClr val="000000"/>
                </a:solidFill>
                <a:latin typeface="Arial"/>
                <a:cs typeface="Arial"/>
              </a:rPr>
              <a:t> </a:t>
            </a:r>
            <a:r>
              <a:rPr sz="900" dirty="0">
                <a:solidFill>
                  <a:srgbClr val="000000"/>
                </a:solidFill>
                <a:latin typeface="Arial"/>
                <a:cs typeface="Arial"/>
              </a:rPr>
              <a:t>uma</a:t>
            </a:r>
            <a:r>
              <a:rPr sz="900" spc="245" dirty="0">
                <a:solidFill>
                  <a:srgbClr val="000000"/>
                </a:solidFill>
                <a:latin typeface="Arial"/>
                <a:cs typeface="Arial"/>
              </a:rPr>
              <a:t> </a:t>
            </a:r>
            <a:r>
              <a:rPr sz="900" dirty="0">
                <a:solidFill>
                  <a:srgbClr val="000000"/>
                </a:solidFill>
                <a:latin typeface="Arial"/>
                <a:cs typeface="Arial"/>
              </a:rPr>
              <a:t>vez</a:t>
            </a:r>
            <a:r>
              <a:rPr sz="900" spc="235" dirty="0">
                <a:solidFill>
                  <a:srgbClr val="000000"/>
                </a:solidFill>
                <a:latin typeface="Arial"/>
                <a:cs typeface="Arial"/>
              </a:rPr>
              <a:t> </a:t>
            </a:r>
            <a:r>
              <a:rPr sz="900" dirty="0">
                <a:solidFill>
                  <a:srgbClr val="000000"/>
                </a:solidFill>
                <a:latin typeface="Arial"/>
                <a:cs typeface="Arial"/>
              </a:rPr>
              <a:t>mais</a:t>
            </a:r>
            <a:r>
              <a:rPr sz="900" spc="247" dirty="0">
                <a:solidFill>
                  <a:srgbClr val="000000"/>
                </a:solidFill>
                <a:latin typeface="Arial"/>
                <a:cs typeface="Arial"/>
              </a:rPr>
              <a:t> </a:t>
            </a:r>
            <a:r>
              <a:rPr sz="900" dirty="0">
                <a:solidFill>
                  <a:srgbClr val="000000"/>
                </a:solidFill>
                <a:latin typeface="Arial"/>
                <a:cs typeface="Arial"/>
              </a:rPr>
              <a:t>quando</a:t>
            </a:r>
          </a:p>
          <a:p>
            <a:pPr marL="0" marR="0">
              <a:lnSpc>
                <a:spcPts val="1005"/>
              </a:lnSpc>
              <a:spcBef>
                <a:spcPts val="194"/>
              </a:spcBef>
              <a:spcAft>
                <a:spcPts val="0"/>
              </a:spcAft>
            </a:pPr>
            <a:r>
              <a:rPr sz="900" dirty="0">
                <a:solidFill>
                  <a:srgbClr val="000000"/>
                </a:solidFill>
                <a:latin typeface="Arial"/>
                <a:cs typeface="Arial"/>
              </a:rPr>
              <a:t>finalizar a operação.</a:t>
            </a:r>
          </a:p>
        </p:txBody>
      </p:sp>
      <p:sp>
        <p:nvSpPr>
          <p:cNvPr id="7" name="object 7"/>
          <p:cNvSpPr txBox="1"/>
          <p:nvPr/>
        </p:nvSpPr>
        <p:spPr>
          <a:xfrm>
            <a:off x="541020" y="888397"/>
            <a:ext cx="3207399"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93" dirty="0">
                <a:solidFill>
                  <a:srgbClr val="000000"/>
                </a:solidFill>
                <a:latin typeface="Arial"/>
                <a:cs typeface="Arial"/>
              </a:rPr>
              <a:t> </a:t>
            </a:r>
            <a:r>
              <a:rPr sz="900" dirty="0">
                <a:solidFill>
                  <a:srgbClr val="000000"/>
                </a:solidFill>
                <a:latin typeface="Arial"/>
                <a:cs typeface="Arial"/>
              </a:rPr>
              <a:t>óleo</a:t>
            </a:r>
            <a:r>
              <a:rPr sz="900" spc="97" dirty="0">
                <a:solidFill>
                  <a:srgbClr val="000000"/>
                </a:solidFill>
                <a:latin typeface="Arial"/>
                <a:cs typeface="Arial"/>
              </a:rPr>
              <a:t> </a:t>
            </a:r>
            <a:r>
              <a:rPr sz="900" dirty="0">
                <a:solidFill>
                  <a:srgbClr val="000000"/>
                </a:solidFill>
                <a:latin typeface="Arial"/>
                <a:cs typeface="Arial"/>
              </a:rPr>
              <a:t>garante</a:t>
            </a:r>
            <a:r>
              <a:rPr sz="900" spc="102" dirty="0">
                <a:solidFill>
                  <a:srgbClr val="000000"/>
                </a:solidFill>
                <a:latin typeface="Arial"/>
                <a:cs typeface="Arial"/>
              </a:rPr>
              <a:t> </a:t>
            </a:r>
            <a:r>
              <a:rPr sz="900" dirty="0">
                <a:solidFill>
                  <a:srgbClr val="000000"/>
                </a:solidFill>
                <a:latin typeface="Arial"/>
                <a:cs typeface="Arial"/>
              </a:rPr>
              <a:t>a</a:t>
            </a:r>
            <a:r>
              <a:rPr sz="900" spc="100" dirty="0">
                <a:solidFill>
                  <a:srgbClr val="000000"/>
                </a:solidFill>
                <a:latin typeface="Arial"/>
                <a:cs typeface="Arial"/>
              </a:rPr>
              <a:t> </a:t>
            </a:r>
            <a:r>
              <a:rPr sz="900" dirty="0">
                <a:solidFill>
                  <a:srgbClr val="000000"/>
                </a:solidFill>
                <a:latin typeface="Arial"/>
                <a:cs typeface="Arial"/>
              </a:rPr>
              <a:t>lubrificação</a:t>
            </a:r>
            <a:r>
              <a:rPr sz="900" spc="101" dirty="0">
                <a:solidFill>
                  <a:srgbClr val="000000"/>
                </a:solidFill>
                <a:latin typeface="Arial"/>
                <a:cs typeface="Arial"/>
              </a:rPr>
              <a:t> </a:t>
            </a:r>
            <a:r>
              <a:rPr sz="900" dirty="0">
                <a:solidFill>
                  <a:srgbClr val="000000"/>
                </a:solidFill>
                <a:latin typeface="Arial"/>
                <a:cs typeface="Arial"/>
              </a:rPr>
              <a:t>eficaz</a:t>
            </a:r>
            <a:r>
              <a:rPr sz="900" spc="102" dirty="0">
                <a:solidFill>
                  <a:srgbClr val="000000"/>
                </a:solidFill>
                <a:latin typeface="Arial"/>
                <a:cs typeface="Arial"/>
              </a:rPr>
              <a:t> </a:t>
            </a:r>
            <a:r>
              <a:rPr sz="900" dirty="0">
                <a:solidFill>
                  <a:srgbClr val="000000"/>
                </a:solidFill>
                <a:latin typeface="Arial"/>
                <a:cs typeface="Arial"/>
              </a:rPr>
              <a:t>das</a:t>
            </a:r>
            <a:r>
              <a:rPr sz="900" spc="105" dirty="0">
                <a:solidFill>
                  <a:srgbClr val="000000"/>
                </a:solidFill>
                <a:latin typeface="Arial"/>
                <a:cs typeface="Arial"/>
              </a:rPr>
              <a:t> </a:t>
            </a:r>
            <a:r>
              <a:rPr sz="900" dirty="0">
                <a:solidFill>
                  <a:srgbClr val="000000"/>
                </a:solidFill>
                <a:latin typeface="Arial"/>
                <a:cs typeface="Arial"/>
              </a:rPr>
              <a:t>peças</a:t>
            </a:r>
            <a:r>
              <a:rPr sz="900" spc="104" dirty="0">
                <a:solidFill>
                  <a:srgbClr val="000000"/>
                </a:solidFill>
                <a:latin typeface="Arial"/>
                <a:cs typeface="Arial"/>
              </a:rPr>
              <a:t> </a:t>
            </a:r>
            <a:r>
              <a:rPr sz="900" dirty="0">
                <a:solidFill>
                  <a:srgbClr val="000000"/>
                </a:solidFill>
                <a:latin typeface="Arial"/>
                <a:cs typeface="Arial"/>
              </a:rPr>
              <a:t>internas</a:t>
            </a:r>
            <a:r>
              <a:rPr sz="900" spc="104"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4"/>
              </a:spcBef>
              <a:spcAft>
                <a:spcPts val="0"/>
              </a:spcAft>
            </a:pPr>
            <a:r>
              <a:rPr sz="900" dirty="0">
                <a:solidFill>
                  <a:srgbClr val="000000"/>
                </a:solidFill>
                <a:latin typeface="Arial"/>
                <a:cs typeface="Arial"/>
              </a:rPr>
              <a:t>motor,</a:t>
            </a:r>
            <a:r>
              <a:rPr sz="900" spc="49" dirty="0">
                <a:solidFill>
                  <a:srgbClr val="000000"/>
                </a:solidFill>
                <a:latin typeface="Arial"/>
                <a:cs typeface="Arial"/>
              </a:rPr>
              <a:t> </a:t>
            </a:r>
            <a:r>
              <a:rPr sz="900" dirty="0">
                <a:solidFill>
                  <a:srgbClr val="000000"/>
                </a:solidFill>
                <a:latin typeface="Arial"/>
                <a:cs typeface="Arial"/>
              </a:rPr>
              <a:t>além</a:t>
            </a:r>
            <a:r>
              <a:rPr sz="900" spc="67" dirty="0">
                <a:solidFill>
                  <a:srgbClr val="000000"/>
                </a:solidFill>
                <a:latin typeface="Arial"/>
                <a:cs typeface="Arial"/>
              </a:rPr>
              <a:t> </a:t>
            </a:r>
            <a:r>
              <a:rPr sz="900" dirty="0">
                <a:solidFill>
                  <a:srgbClr val="000000"/>
                </a:solidFill>
                <a:latin typeface="Arial"/>
                <a:cs typeface="Arial"/>
              </a:rPr>
              <a:t>de</a:t>
            </a:r>
            <a:r>
              <a:rPr sz="900" spc="72" dirty="0">
                <a:solidFill>
                  <a:srgbClr val="000000"/>
                </a:solidFill>
                <a:latin typeface="Arial"/>
                <a:cs typeface="Arial"/>
              </a:rPr>
              <a:t> </a:t>
            </a:r>
            <a:r>
              <a:rPr sz="900" dirty="0">
                <a:solidFill>
                  <a:srgbClr val="000000"/>
                </a:solidFill>
                <a:latin typeface="Arial"/>
                <a:cs typeface="Arial"/>
              </a:rPr>
              <a:t>ajudar</a:t>
            </a:r>
            <a:r>
              <a:rPr sz="900" spc="49"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arrefecê-lo.</a:t>
            </a:r>
            <a:r>
              <a:rPr sz="900" spc="63" dirty="0">
                <a:solidFill>
                  <a:srgbClr val="000000"/>
                </a:solidFill>
                <a:latin typeface="Arial"/>
                <a:cs typeface="Arial"/>
              </a:rPr>
              <a:t> </a:t>
            </a:r>
            <a:r>
              <a:rPr sz="900" dirty="0">
                <a:solidFill>
                  <a:srgbClr val="000000"/>
                </a:solidFill>
                <a:latin typeface="Arial"/>
                <a:cs typeface="Arial"/>
              </a:rPr>
              <a:t>O</a:t>
            </a:r>
            <a:r>
              <a:rPr sz="900" spc="57" dirty="0">
                <a:solidFill>
                  <a:srgbClr val="000000"/>
                </a:solidFill>
                <a:latin typeface="Arial"/>
                <a:cs typeface="Arial"/>
              </a:rPr>
              <a:t> </a:t>
            </a:r>
            <a:r>
              <a:rPr sz="900" dirty="0">
                <a:solidFill>
                  <a:srgbClr val="000000"/>
                </a:solidFill>
                <a:latin typeface="Arial"/>
                <a:cs typeface="Arial"/>
              </a:rPr>
              <a:t>óleo</a:t>
            </a:r>
            <a:r>
              <a:rPr sz="900" spc="65" dirty="0">
                <a:solidFill>
                  <a:srgbClr val="000000"/>
                </a:solidFill>
                <a:latin typeface="Arial"/>
                <a:cs typeface="Arial"/>
              </a:rPr>
              <a:t> </a:t>
            </a:r>
            <a:r>
              <a:rPr sz="900" dirty="0">
                <a:solidFill>
                  <a:srgbClr val="000000"/>
                </a:solidFill>
                <a:latin typeface="Arial"/>
                <a:cs typeface="Arial"/>
              </a:rPr>
              <a:t>também</a:t>
            </a:r>
            <a:r>
              <a:rPr sz="900" spc="56" dirty="0">
                <a:solidFill>
                  <a:srgbClr val="000000"/>
                </a:solidFill>
                <a:latin typeface="Arial"/>
                <a:cs typeface="Arial"/>
              </a:rPr>
              <a:t> </a:t>
            </a:r>
            <a:r>
              <a:rPr sz="900" dirty="0">
                <a:solidFill>
                  <a:srgbClr val="000000"/>
                </a:solidFill>
                <a:latin typeface="Arial"/>
                <a:cs typeface="Arial"/>
              </a:rPr>
              <a:t>é</a:t>
            </a:r>
            <a:r>
              <a:rPr sz="900" spc="64" dirty="0">
                <a:solidFill>
                  <a:srgbClr val="000000"/>
                </a:solidFill>
                <a:latin typeface="Arial"/>
                <a:cs typeface="Arial"/>
              </a:rPr>
              <a:t> </a:t>
            </a:r>
            <a:r>
              <a:rPr sz="900" dirty="0">
                <a:solidFill>
                  <a:srgbClr val="000000"/>
                </a:solidFill>
                <a:latin typeface="Arial"/>
                <a:cs typeface="Arial"/>
              </a:rPr>
              <a:t>bom</a:t>
            </a:r>
          </a:p>
          <a:p>
            <a:pPr marL="0" marR="0">
              <a:lnSpc>
                <a:spcPts val="1005"/>
              </a:lnSpc>
              <a:spcBef>
                <a:spcPts val="194"/>
              </a:spcBef>
              <a:spcAft>
                <a:spcPts val="0"/>
              </a:spcAft>
            </a:pPr>
            <a:r>
              <a:rPr sz="900" dirty="0">
                <a:solidFill>
                  <a:srgbClr val="000000"/>
                </a:solidFill>
                <a:latin typeface="Arial"/>
                <a:cs typeface="Arial"/>
              </a:rPr>
              <a:t>para</a:t>
            </a:r>
            <a:r>
              <a:rPr sz="900" spc="86" dirty="0">
                <a:solidFill>
                  <a:srgbClr val="000000"/>
                </a:solidFill>
                <a:latin typeface="Arial"/>
                <a:cs typeface="Arial"/>
              </a:rPr>
              <a:t> </a:t>
            </a:r>
            <a:r>
              <a:rPr sz="900" dirty="0">
                <a:solidFill>
                  <a:srgbClr val="000000"/>
                </a:solidFill>
                <a:latin typeface="Arial"/>
                <a:cs typeface="Arial"/>
              </a:rPr>
              <a:t>selar</a:t>
            </a:r>
            <a:r>
              <a:rPr sz="900" spc="97" dirty="0">
                <a:solidFill>
                  <a:srgbClr val="000000"/>
                </a:solidFill>
                <a:latin typeface="Arial"/>
                <a:cs typeface="Arial"/>
              </a:rPr>
              <a:t> </a:t>
            </a:r>
            <a:r>
              <a:rPr sz="900" dirty="0">
                <a:solidFill>
                  <a:srgbClr val="000000"/>
                </a:solidFill>
                <a:latin typeface="Arial"/>
                <a:cs typeface="Arial"/>
              </a:rPr>
              <a:t>o</a:t>
            </a:r>
            <a:r>
              <a:rPr sz="900" spc="87" dirty="0">
                <a:solidFill>
                  <a:srgbClr val="000000"/>
                </a:solidFill>
                <a:latin typeface="Arial"/>
                <a:cs typeface="Arial"/>
              </a:rPr>
              <a:t> </a:t>
            </a:r>
            <a:r>
              <a:rPr sz="900" dirty="0">
                <a:solidFill>
                  <a:srgbClr val="000000"/>
                </a:solidFill>
                <a:latin typeface="Arial"/>
                <a:cs typeface="Arial"/>
              </a:rPr>
              <a:t>motor.</a:t>
            </a:r>
            <a:r>
              <a:rPr sz="900" spc="99" dirty="0">
                <a:solidFill>
                  <a:srgbClr val="000000"/>
                </a:solidFill>
                <a:latin typeface="Arial"/>
                <a:cs typeface="Arial"/>
              </a:rPr>
              <a:t> </a:t>
            </a:r>
            <a:r>
              <a:rPr sz="900" dirty="0">
                <a:solidFill>
                  <a:srgbClr val="000000"/>
                </a:solidFill>
                <a:latin typeface="Arial"/>
                <a:cs typeface="Arial"/>
              </a:rPr>
              <a:t>Por</a:t>
            </a:r>
            <a:r>
              <a:rPr sz="900" spc="96" dirty="0">
                <a:solidFill>
                  <a:srgbClr val="000000"/>
                </a:solidFill>
                <a:latin typeface="Arial"/>
                <a:cs typeface="Arial"/>
              </a:rPr>
              <a:t> </a:t>
            </a:r>
            <a:r>
              <a:rPr sz="900" dirty="0">
                <a:solidFill>
                  <a:srgbClr val="000000"/>
                </a:solidFill>
                <a:latin typeface="Arial"/>
                <a:cs typeface="Arial"/>
              </a:rPr>
              <a:t>tudo</a:t>
            </a:r>
            <a:r>
              <a:rPr sz="900" spc="91" dirty="0">
                <a:solidFill>
                  <a:srgbClr val="000000"/>
                </a:solidFill>
                <a:latin typeface="Arial"/>
                <a:cs typeface="Arial"/>
              </a:rPr>
              <a:t> </a:t>
            </a:r>
            <a:r>
              <a:rPr sz="900" dirty="0">
                <a:solidFill>
                  <a:srgbClr val="000000"/>
                </a:solidFill>
                <a:latin typeface="Arial"/>
                <a:cs typeface="Arial"/>
              </a:rPr>
              <a:t>isto,</a:t>
            </a:r>
            <a:r>
              <a:rPr sz="900" spc="86" dirty="0">
                <a:solidFill>
                  <a:srgbClr val="000000"/>
                </a:solidFill>
                <a:latin typeface="Arial"/>
                <a:cs typeface="Arial"/>
              </a:rPr>
              <a:t> </a:t>
            </a:r>
            <a:r>
              <a:rPr sz="900" dirty="0">
                <a:solidFill>
                  <a:srgbClr val="000000"/>
                </a:solidFill>
                <a:latin typeface="Arial"/>
                <a:cs typeface="Arial"/>
              </a:rPr>
              <a:t>a</a:t>
            </a:r>
            <a:r>
              <a:rPr sz="900" spc="100" dirty="0">
                <a:solidFill>
                  <a:srgbClr val="000000"/>
                </a:solidFill>
                <a:latin typeface="Arial"/>
                <a:cs typeface="Arial"/>
              </a:rPr>
              <a:t> </a:t>
            </a:r>
            <a:r>
              <a:rPr sz="900" dirty="0">
                <a:solidFill>
                  <a:srgbClr val="000000"/>
                </a:solidFill>
                <a:latin typeface="Arial"/>
                <a:cs typeface="Arial"/>
              </a:rPr>
              <a:t>manutenção</a:t>
            </a:r>
            <a:r>
              <a:rPr sz="900" spc="101" dirty="0">
                <a:solidFill>
                  <a:srgbClr val="000000"/>
                </a:solidFill>
                <a:latin typeface="Arial"/>
                <a:cs typeface="Arial"/>
              </a:rPr>
              <a:t> </a:t>
            </a:r>
            <a:r>
              <a:rPr sz="900" dirty="0">
                <a:solidFill>
                  <a:srgbClr val="000000"/>
                </a:solidFill>
                <a:latin typeface="Arial"/>
                <a:cs typeface="Arial"/>
              </a:rPr>
              <a:t>do</a:t>
            </a:r>
            <a:r>
              <a:rPr sz="900" spc="108" dirty="0">
                <a:solidFill>
                  <a:srgbClr val="000000"/>
                </a:solidFill>
                <a:latin typeface="Arial"/>
                <a:cs typeface="Arial"/>
              </a:rPr>
              <a:t> </a:t>
            </a:r>
            <a:r>
              <a:rPr sz="900" dirty="0">
                <a:solidFill>
                  <a:srgbClr val="000000"/>
                </a:solidFill>
                <a:latin typeface="Arial"/>
                <a:cs typeface="Arial"/>
              </a:rPr>
              <a:t>óleo</a:t>
            </a:r>
            <a:r>
              <a:rPr sz="900" spc="88" dirty="0">
                <a:solidFill>
                  <a:srgbClr val="000000"/>
                </a:solidFill>
                <a:latin typeface="Arial"/>
                <a:cs typeface="Arial"/>
              </a:rPr>
              <a:t> </a:t>
            </a:r>
            <a:r>
              <a:rPr sz="900" dirty="0">
                <a:solidFill>
                  <a:srgbClr val="000000"/>
                </a:solidFill>
                <a:latin typeface="Arial"/>
                <a:cs typeface="Arial"/>
              </a:rPr>
              <a:t>é</a:t>
            </a:r>
          </a:p>
          <a:p>
            <a:pPr marL="0" marR="0">
              <a:lnSpc>
                <a:spcPts val="1005"/>
              </a:lnSpc>
              <a:spcBef>
                <a:spcPts val="194"/>
              </a:spcBef>
              <a:spcAft>
                <a:spcPts val="0"/>
              </a:spcAft>
            </a:pPr>
            <a:r>
              <a:rPr sz="900" dirty="0">
                <a:solidFill>
                  <a:srgbClr val="000000"/>
                </a:solidFill>
                <a:latin typeface="Arial"/>
                <a:cs typeface="Arial"/>
              </a:rPr>
              <a:t>muito importante.</a:t>
            </a:r>
          </a:p>
        </p:txBody>
      </p:sp>
      <p:sp>
        <p:nvSpPr>
          <p:cNvPr id="8" name="object 8"/>
          <p:cNvSpPr txBox="1"/>
          <p:nvPr/>
        </p:nvSpPr>
        <p:spPr>
          <a:xfrm>
            <a:off x="3964559" y="988018"/>
            <a:ext cx="2184017"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Drenagem do óleo do motor</a:t>
            </a:r>
          </a:p>
        </p:txBody>
      </p:sp>
      <p:sp>
        <p:nvSpPr>
          <p:cNvPr id="9" name="object 9"/>
          <p:cNvSpPr txBox="1"/>
          <p:nvPr/>
        </p:nvSpPr>
        <p:spPr>
          <a:xfrm>
            <a:off x="541020" y="1579711"/>
            <a:ext cx="2864103"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Verificação</a:t>
            </a:r>
            <a:r>
              <a:rPr sz="1200" b="1" spc="-14" dirty="0">
                <a:solidFill>
                  <a:srgbClr val="000000"/>
                </a:solidFill>
                <a:latin typeface="Arial"/>
                <a:cs typeface="Arial"/>
              </a:rPr>
              <a:t> </a:t>
            </a:r>
            <a:r>
              <a:rPr sz="1200" b="1" dirty="0">
                <a:solidFill>
                  <a:srgbClr val="000000"/>
                </a:solidFill>
                <a:latin typeface="Arial"/>
                <a:cs typeface="Arial"/>
              </a:rPr>
              <a:t>do</a:t>
            </a:r>
            <a:r>
              <a:rPr sz="1200" b="1" spc="11" dirty="0">
                <a:solidFill>
                  <a:srgbClr val="000000"/>
                </a:solidFill>
                <a:latin typeface="Arial"/>
                <a:cs typeface="Arial"/>
              </a:rPr>
              <a:t> </a:t>
            </a:r>
            <a:r>
              <a:rPr sz="1200" b="1" dirty="0">
                <a:solidFill>
                  <a:srgbClr val="000000"/>
                </a:solidFill>
                <a:latin typeface="Arial"/>
                <a:cs typeface="Arial"/>
              </a:rPr>
              <a:t>nível de óleo do motor</a:t>
            </a:r>
          </a:p>
        </p:txBody>
      </p:sp>
      <p:sp>
        <p:nvSpPr>
          <p:cNvPr id="10" name="object 10"/>
          <p:cNvSpPr txBox="1"/>
          <p:nvPr/>
        </p:nvSpPr>
        <p:spPr>
          <a:xfrm>
            <a:off x="541020" y="1861090"/>
            <a:ext cx="320495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176" dirty="0">
                <a:solidFill>
                  <a:srgbClr val="000000"/>
                </a:solidFill>
                <a:latin typeface="Arial"/>
                <a:cs typeface="Arial"/>
              </a:rPr>
              <a:t> </a:t>
            </a:r>
            <a:r>
              <a:rPr sz="900" dirty="0">
                <a:solidFill>
                  <a:srgbClr val="000000"/>
                </a:solidFill>
                <a:latin typeface="Arial"/>
                <a:cs typeface="Arial"/>
              </a:rPr>
              <a:t>visor</a:t>
            </a:r>
            <a:r>
              <a:rPr sz="900" spc="177" dirty="0">
                <a:solidFill>
                  <a:srgbClr val="000000"/>
                </a:solidFill>
                <a:latin typeface="Arial"/>
                <a:cs typeface="Arial"/>
              </a:rPr>
              <a:t> </a:t>
            </a:r>
            <a:r>
              <a:rPr sz="900" dirty="0">
                <a:solidFill>
                  <a:srgbClr val="000000"/>
                </a:solidFill>
                <a:latin typeface="Arial"/>
                <a:cs typeface="Arial"/>
              </a:rPr>
              <a:t>de</a:t>
            </a:r>
            <a:r>
              <a:rPr sz="900" spc="169" dirty="0">
                <a:solidFill>
                  <a:srgbClr val="000000"/>
                </a:solidFill>
                <a:latin typeface="Arial"/>
                <a:cs typeface="Arial"/>
              </a:rPr>
              <a:t> </a:t>
            </a:r>
            <a:r>
              <a:rPr sz="900" dirty="0">
                <a:solidFill>
                  <a:srgbClr val="000000"/>
                </a:solidFill>
                <a:latin typeface="Arial"/>
                <a:cs typeface="Arial"/>
              </a:rPr>
              <a:t>verificação</a:t>
            </a:r>
            <a:r>
              <a:rPr sz="900" spc="184" dirty="0">
                <a:solidFill>
                  <a:srgbClr val="000000"/>
                </a:solidFill>
                <a:latin typeface="Arial"/>
                <a:cs typeface="Arial"/>
              </a:rPr>
              <a:t> </a:t>
            </a:r>
            <a:r>
              <a:rPr sz="900" dirty="0">
                <a:solidFill>
                  <a:srgbClr val="000000"/>
                </a:solidFill>
                <a:latin typeface="Arial"/>
                <a:cs typeface="Arial"/>
              </a:rPr>
              <a:t>do</a:t>
            </a:r>
            <a:r>
              <a:rPr sz="900" spc="181" dirty="0">
                <a:solidFill>
                  <a:srgbClr val="000000"/>
                </a:solidFill>
                <a:latin typeface="Arial"/>
                <a:cs typeface="Arial"/>
              </a:rPr>
              <a:t> </a:t>
            </a:r>
            <a:r>
              <a:rPr sz="900" dirty="0">
                <a:solidFill>
                  <a:srgbClr val="000000"/>
                </a:solidFill>
                <a:latin typeface="Arial"/>
                <a:cs typeface="Arial"/>
              </a:rPr>
              <a:t>óleo</a:t>
            </a:r>
            <a:r>
              <a:rPr sz="900" spc="185" dirty="0">
                <a:solidFill>
                  <a:srgbClr val="000000"/>
                </a:solidFill>
                <a:latin typeface="Arial"/>
                <a:cs typeface="Arial"/>
              </a:rPr>
              <a:t> </a:t>
            </a:r>
            <a:r>
              <a:rPr sz="900" dirty="0">
                <a:solidFill>
                  <a:srgbClr val="000000"/>
                </a:solidFill>
                <a:latin typeface="Arial"/>
                <a:cs typeface="Arial"/>
              </a:rPr>
              <a:t>e</a:t>
            </a:r>
            <a:r>
              <a:rPr sz="900" spc="184" dirty="0">
                <a:solidFill>
                  <a:srgbClr val="000000"/>
                </a:solidFill>
                <a:latin typeface="Arial"/>
                <a:cs typeface="Arial"/>
              </a:rPr>
              <a:t> </a:t>
            </a:r>
            <a:r>
              <a:rPr sz="900" dirty="0">
                <a:solidFill>
                  <a:srgbClr val="000000"/>
                </a:solidFill>
                <a:latin typeface="Arial"/>
                <a:cs typeface="Arial"/>
              </a:rPr>
              <a:t>o</a:t>
            </a:r>
            <a:r>
              <a:rPr sz="900" spc="184" dirty="0">
                <a:solidFill>
                  <a:srgbClr val="000000"/>
                </a:solidFill>
                <a:latin typeface="Arial"/>
                <a:cs typeface="Arial"/>
              </a:rPr>
              <a:t> </a:t>
            </a:r>
            <a:r>
              <a:rPr sz="900" dirty="0">
                <a:solidFill>
                  <a:srgbClr val="000000"/>
                </a:solidFill>
                <a:latin typeface="Arial"/>
                <a:cs typeface="Arial"/>
              </a:rPr>
              <a:t>bocal</a:t>
            </a:r>
            <a:r>
              <a:rPr sz="900" spc="184" dirty="0">
                <a:solidFill>
                  <a:srgbClr val="000000"/>
                </a:solidFill>
                <a:latin typeface="Arial"/>
                <a:cs typeface="Arial"/>
              </a:rPr>
              <a:t> </a:t>
            </a:r>
            <a:r>
              <a:rPr sz="900" dirty="0">
                <a:solidFill>
                  <a:srgbClr val="000000"/>
                </a:solidFill>
                <a:latin typeface="Arial"/>
                <a:cs typeface="Arial"/>
              </a:rPr>
              <a:t>de</a:t>
            </a:r>
            <a:r>
              <a:rPr sz="900" spc="181" dirty="0">
                <a:solidFill>
                  <a:srgbClr val="000000"/>
                </a:solidFill>
                <a:latin typeface="Arial"/>
                <a:cs typeface="Arial"/>
              </a:rPr>
              <a:t> </a:t>
            </a:r>
            <a:r>
              <a:rPr sz="900" dirty="0">
                <a:solidFill>
                  <a:srgbClr val="000000"/>
                </a:solidFill>
                <a:latin typeface="Arial"/>
                <a:cs typeface="Arial"/>
              </a:rPr>
              <a:t>enchimento</a:t>
            </a:r>
          </a:p>
          <a:p>
            <a:pPr marL="0" marR="0">
              <a:lnSpc>
                <a:spcPts val="1005"/>
              </a:lnSpc>
              <a:spcBef>
                <a:spcPts val="194"/>
              </a:spcBef>
              <a:spcAft>
                <a:spcPts val="0"/>
              </a:spcAft>
            </a:pPr>
            <a:r>
              <a:rPr sz="900" dirty="0">
                <a:solidFill>
                  <a:srgbClr val="000000"/>
                </a:solidFill>
                <a:latin typeface="Arial"/>
                <a:cs typeface="Arial"/>
              </a:rPr>
              <a:t>encontram-se</a:t>
            </a:r>
            <a:r>
              <a:rPr sz="900" spc="-10" dirty="0">
                <a:solidFill>
                  <a:srgbClr val="000000"/>
                </a:solidFill>
                <a:latin typeface="Arial"/>
                <a:cs typeface="Arial"/>
              </a:rPr>
              <a:t> </a:t>
            </a:r>
            <a:r>
              <a:rPr sz="900" dirty="0">
                <a:solidFill>
                  <a:srgbClr val="000000"/>
                </a:solidFill>
                <a:latin typeface="Arial"/>
                <a:cs typeface="Arial"/>
              </a:rPr>
              <a:t>do</a:t>
            </a:r>
            <a:r>
              <a:rPr sz="900" spc="-12" dirty="0">
                <a:solidFill>
                  <a:srgbClr val="000000"/>
                </a:solidFill>
                <a:latin typeface="Arial"/>
                <a:cs typeface="Arial"/>
              </a:rPr>
              <a:t> </a:t>
            </a:r>
            <a:r>
              <a:rPr sz="900" dirty="0">
                <a:solidFill>
                  <a:srgbClr val="000000"/>
                </a:solidFill>
                <a:latin typeface="Arial"/>
                <a:cs typeface="Arial"/>
              </a:rPr>
              <a:t>lado direito do</a:t>
            </a:r>
            <a:r>
              <a:rPr sz="900" spc="18" dirty="0">
                <a:solidFill>
                  <a:srgbClr val="000000"/>
                </a:solidFill>
                <a:latin typeface="Arial"/>
                <a:cs typeface="Arial"/>
              </a:rPr>
              <a:t> </a:t>
            </a:r>
            <a:r>
              <a:rPr sz="900" dirty="0">
                <a:solidFill>
                  <a:srgbClr val="000000"/>
                </a:solidFill>
                <a:latin typeface="Arial"/>
                <a:cs typeface="Arial"/>
              </a:rPr>
              <a:t>motor.</a:t>
            </a:r>
          </a:p>
        </p:txBody>
      </p:sp>
      <p:sp>
        <p:nvSpPr>
          <p:cNvPr id="11" name="object 11"/>
          <p:cNvSpPr txBox="1"/>
          <p:nvPr/>
        </p:nvSpPr>
        <p:spPr>
          <a:xfrm>
            <a:off x="541020" y="2242090"/>
            <a:ext cx="2726823" cy="8518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Para verificar</a:t>
            </a:r>
            <a:r>
              <a:rPr sz="900" spc="-10" dirty="0">
                <a:solidFill>
                  <a:srgbClr val="000000"/>
                </a:solidFill>
                <a:latin typeface="Arial"/>
                <a:cs typeface="Arial"/>
              </a:rPr>
              <a:t> </a:t>
            </a:r>
            <a:r>
              <a:rPr sz="900" dirty="0">
                <a:solidFill>
                  <a:srgbClr val="000000"/>
                </a:solidFill>
                <a:latin typeface="Arial"/>
                <a:cs typeface="Arial"/>
              </a:rPr>
              <a:t>o nível de</a:t>
            </a:r>
            <a:r>
              <a:rPr sz="900" spc="-12" dirty="0">
                <a:solidFill>
                  <a:srgbClr val="000000"/>
                </a:solidFill>
                <a:latin typeface="Arial"/>
                <a:cs typeface="Arial"/>
              </a:rPr>
              <a:t> </a:t>
            </a:r>
            <a:r>
              <a:rPr sz="900" dirty="0">
                <a:solidFill>
                  <a:srgbClr val="000000"/>
                </a:solidFill>
                <a:latin typeface="Arial"/>
                <a:cs typeface="Arial"/>
              </a:rPr>
              <a:t>óleo</a:t>
            </a:r>
            <a:r>
              <a:rPr sz="900" spc="-11" dirty="0">
                <a:solidFill>
                  <a:srgbClr val="000000"/>
                </a:solidFill>
                <a:latin typeface="Arial"/>
                <a:cs typeface="Arial"/>
              </a:rPr>
              <a:t> </a:t>
            </a:r>
            <a:r>
              <a:rPr sz="900" dirty="0">
                <a:solidFill>
                  <a:srgbClr val="000000"/>
                </a:solidFill>
                <a:latin typeface="Arial"/>
                <a:cs typeface="Arial"/>
              </a:rPr>
              <a:t>do</a:t>
            </a:r>
            <a:r>
              <a:rPr sz="900" spc="22" dirty="0">
                <a:solidFill>
                  <a:srgbClr val="000000"/>
                </a:solidFill>
                <a:latin typeface="Arial"/>
                <a:cs typeface="Arial"/>
              </a:rPr>
              <a:t> </a:t>
            </a:r>
            <a:r>
              <a:rPr sz="900" dirty="0">
                <a:solidFill>
                  <a:srgbClr val="000000"/>
                </a:solidFill>
                <a:latin typeface="Arial"/>
                <a:cs typeface="Arial"/>
              </a:rPr>
              <a:t>motor:</a:t>
            </a:r>
          </a:p>
          <a:p>
            <a:pPr marL="0" marR="0">
              <a:lnSpc>
                <a:spcPts val="1005"/>
              </a:lnSpc>
              <a:spcBef>
                <a:spcPts val="796"/>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Efetue</a:t>
            </a:r>
            <a:r>
              <a:rPr sz="900" spc="-10" dirty="0">
                <a:solidFill>
                  <a:srgbClr val="000000"/>
                </a:solidFill>
                <a:latin typeface="Arial"/>
                <a:cs typeface="Arial"/>
              </a:rPr>
              <a:t> </a:t>
            </a:r>
            <a:r>
              <a:rPr sz="900" dirty="0">
                <a:solidFill>
                  <a:srgbClr val="000000"/>
                </a:solidFill>
                <a:latin typeface="Arial"/>
                <a:cs typeface="Arial"/>
              </a:rPr>
              <a:t>esta operação quando o motor</a:t>
            </a:r>
            <a:r>
              <a:rPr sz="900" spc="-11" dirty="0">
                <a:solidFill>
                  <a:srgbClr val="000000"/>
                </a:solidFill>
                <a:latin typeface="Arial"/>
                <a:cs typeface="Arial"/>
              </a:rPr>
              <a:t> </a:t>
            </a:r>
            <a:r>
              <a:rPr sz="900" dirty="0">
                <a:solidFill>
                  <a:srgbClr val="000000"/>
                </a:solidFill>
                <a:latin typeface="Arial"/>
                <a:cs typeface="Arial"/>
              </a:rPr>
              <a:t>estiver</a:t>
            </a:r>
            <a:r>
              <a:rPr sz="900" spc="-13" dirty="0">
                <a:solidFill>
                  <a:srgbClr val="000000"/>
                </a:solidFill>
                <a:latin typeface="Arial"/>
                <a:cs typeface="Arial"/>
              </a:rPr>
              <a:t> </a:t>
            </a:r>
            <a:r>
              <a:rPr sz="900" dirty="0">
                <a:solidFill>
                  <a:srgbClr val="000000"/>
                </a:solidFill>
                <a:latin typeface="Arial"/>
                <a:cs typeface="Arial"/>
              </a:rPr>
              <a:t>frio.</a:t>
            </a:r>
          </a:p>
          <a:p>
            <a:pPr marL="0" marR="0">
              <a:lnSpc>
                <a:spcPts val="1005"/>
              </a:lnSpc>
              <a:spcBef>
                <a:spcPts val="794"/>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Mantenha a scooter</a:t>
            </a:r>
            <a:r>
              <a:rPr sz="900" spc="-11" dirty="0">
                <a:solidFill>
                  <a:srgbClr val="000000"/>
                </a:solidFill>
                <a:latin typeface="Arial"/>
                <a:cs typeface="Arial"/>
              </a:rPr>
              <a:t> </a:t>
            </a:r>
            <a:r>
              <a:rPr sz="900" dirty="0">
                <a:solidFill>
                  <a:srgbClr val="000000"/>
                </a:solidFill>
                <a:latin typeface="Arial"/>
                <a:cs typeface="Arial"/>
              </a:rPr>
              <a:t>na posição</a:t>
            </a:r>
            <a:r>
              <a:rPr sz="900" spc="16" dirty="0">
                <a:solidFill>
                  <a:srgbClr val="000000"/>
                </a:solidFill>
                <a:latin typeface="Arial"/>
                <a:cs typeface="Arial"/>
              </a:rPr>
              <a:t> </a:t>
            </a:r>
            <a:r>
              <a:rPr sz="900" dirty="0">
                <a:solidFill>
                  <a:srgbClr val="000000"/>
                </a:solidFill>
                <a:latin typeface="Arial"/>
                <a:cs typeface="Arial"/>
              </a:rPr>
              <a:t>vertical.</a:t>
            </a:r>
          </a:p>
          <a:p>
            <a:pPr marL="0" marR="0">
              <a:lnSpc>
                <a:spcPts val="1005"/>
              </a:lnSpc>
              <a:spcBef>
                <a:spcPts val="794"/>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Verifique o nível de</a:t>
            </a:r>
            <a:r>
              <a:rPr sz="900" spc="-12" dirty="0">
                <a:solidFill>
                  <a:srgbClr val="000000"/>
                </a:solidFill>
                <a:latin typeface="Arial"/>
                <a:cs typeface="Arial"/>
              </a:rPr>
              <a:t> </a:t>
            </a:r>
            <a:r>
              <a:rPr sz="900" dirty="0">
                <a:solidFill>
                  <a:srgbClr val="000000"/>
                </a:solidFill>
                <a:latin typeface="Arial"/>
                <a:cs typeface="Arial"/>
              </a:rPr>
              <a:t>óleo no</a:t>
            </a:r>
            <a:r>
              <a:rPr sz="900" spc="-12" dirty="0">
                <a:solidFill>
                  <a:srgbClr val="000000"/>
                </a:solidFill>
                <a:latin typeface="Arial"/>
                <a:cs typeface="Arial"/>
              </a:rPr>
              <a:t> </a:t>
            </a:r>
            <a:r>
              <a:rPr sz="900" dirty="0">
                <a:solidFill>
                  <a:srgbClr val="000000"/>
                </a:solidFill>
                <a:latin typeface="Arial"/>
                <a:cs typeface="Arial"/>
              </a:rPr>
              <a:t>visor.</a:t>
            </a:r>
          </a:p>
        </p:txBody>
      </p:sp>
      <p:sp>
        <p:nvSpPr>
          <p:cNvPr id="12" name="object 12"/>
          <p:cNvSpPr txBox="1"/>
          <p:nvPr/>
        </p:nvSpPr>
        <p:spPr>
          <a:xfrm>
            <a:off x="541020" y="3156744"/>
            <a:ext cx="3205601"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O</a:t>
            </a:r>
            <a:r>
              <a:rPr sz="900" spc="296" dirty="0">
                <a:solidFill>
                  <a:srgbClr val="000000"/>
                </a:solidFill>
                <a:latin typeface="Arial"/>
                <a:cs typeface="Arial"/>
              </a:rPr>
              <a:t> </a:t>
            </a:r>
            <a:r>
              <a:rPr sz="900" dirty="0">
                <a:solidFill>
                  <a:srgbClr val="000000"/>
                </a:solidFill>
                <a:latin typeface="Arial"/>
                <a:cs typeface="Arial"/>
              </a:rPr>
              <a:t>nível</a:t>
            </a:r>
            <a:r>
              <a:rPr sz="900" spc="304" dirty="0">
                <a:solidFill>
                  <a:srgbClr val="000000"/>
                </a:solidFill>
                <a:latin typeface="Arial"/>
                <a:cs typeface="Arial"/>
              </a:rPr>
              <a:t> </a:t>
            </a:r>
            <a:r>
              <a:rPr sz="900" dirty="0">
                <a:solidFill>
                  <a:srgbClr val="000000"/>
                </a:solidFill>
                <a:latin typeface="Arial"/>
                <a:cs typeface="Arial"/>
              </a:rPr>
              <a:t>correto</a:t>
            </a:r>
            <a:r>
              <a:rPr sz="900" spc="293" dirty="0">
                <a:solidFill>
                  <a:srgbClr val="000000"/>
                </a:solidFill>
                <a:latin typeface="Arial"/>
                <a:cs typeface="Arial"/>
              </a:rPr>
              <a:t> </a:t>
            </a:r>
            <a:r>
              <a:rPr sz="900" dirty="0">
                <a:solidFill>
                  <a:srgbClr val="000000"/>
                </a:solidFill>
                <a:latin typeface="Arial"/>
                <a:cs typeface="Arial"/>
              </a:rPr>
              <a:t>deve</a:t>
            </a:r>
            <a:r>
              <a:rPr sz="900" spc="303" dirty="0">
                <a:solidFill>
                  <a:srgbClr val="000000"/>
                </a:solidFill>
                <a:latin typeface="Arial"/>
                <a:cs typeface="Arial"/>
              </a:rPr>
              <a:t> </a:t>
            </a:r>
            <a:r>
              <a:rPr sz="900" dirty="0">
                <a:solidFill>
                  <a:srgbClr val="000000"/>
                </a:solidFill>
                <a:latin typeface="Arial"/>
                <a:cs typeface="Arial"/>
              </a:rPr>
              <a:t>estar</a:t>
            </a:r>
            <a:r>
              <a:rPr sz="900" spc="289" dirty="0">
                <a:solidFill>
                  <a:srgbClr val="000000"/>
                </a:solidFill>
                <a:latin typeface="Arial"/>
                <a:cs typeface="Arial"/>
              </a:rPr>
              <a:t> </a:t>
            </a:r>
            <a:r>
              <a:rPr sz="900" dirty="0">
                <a:solidFill>
                  <a:srgbClr val="000000"/>
                </a:solidFill>
                <a:latin typeface="Arial"/>
                <a:cs typeface="Arial"/>
              </a:rPr>
              <a:t>dentro</a:t>
            </a:r>
            <a:r>
              <a:rPr sz="900" spc="293" dirty="0">
                <a:solidFill>
                  <a:srgbClr val="000000"/>
                </a:solidFill>
                <a:latin typeface="Arial"/>
                <a:cs typeface="Arial"/>
              </a:rPr>
              <a:t> </a:t>
            </a:r>
            <a:r>
              <a:rPr sz="900" dirty="0">
                <a:solidFill>
                  <a:srgbClr val="000000"/>
                </a:solidFill>
                <a:latin typeface="Arial"/>
                <a:cs typeface="Arial"/>
              </a:rPr>
              <a:t>das</a:t>
            </a:r>
            <a:r>
              <a:rPr sz="900" spc="309" dirty="0">
                <a:solidFill>
                  <a:srgbClr val="000000"/>
                </a:solidFill>
                <a:latin typeface="Arial"/>
                <a:cs typeface="Arial"/>
              </a:rPr>
              <a:t> </a:t>
            </a:r>
            <a:r>
              <a:rPr sz="900" dirty="0">
                <a:solidFill>
                  <a:srgbClr val="000000"/>
                </a:solidFill>
                <a:latin typeface="Arial"/>
                <a:cs typeface="Arial"/>
              </a:rPr>
              <a:t>linhas</a:t>
            </a:r>
            <a:r>
              <a:rPr sz="900" spc="308" dirty="0">
                <a:solidFill>
                  <a:srgbClr val="000000"/>
                </a:solidFill>
                <a:latin typeface="Arial"/>
                <a:cs typeface="Arial"/>
              </a:rPr>
              <a:t> </a:t>
            </a:r>
            <a:r>
              <a:rPr sz="900" dirty="0">
                <a:solidFill>
                  <a:srgbClr val="000000"/>
                </a:solidFill>
                <a:latin typeface="Arial"/>
                <a:cs typeface="Arial"/>
              </a:rPr>
              <a:t>de</a:t>
            </a:r>
            <a:r>
              <a:rPr sz="900" spc="312" dirty="0">
                <a:solidFill>
                  <a:srgbClr val="000000"/>
                </a:solidFill>
                <a:latin typeface="Arial"/>
                <a:cs typeface="Arial"/>
              </a:rPr>
              <a:t> </a:t>
            </a:r>
            <a:r>
              <a:rPr sz="900" dirty="0">
                <a:solidFill>
                  <a:srgbClr val="000000"/>
                </a:solidFill>
                <a:latin typeface="Arial"/>
                <a:cs typeface="Arial"/>
              </a:rPr>
              <a:t>nível</a:t>
            </a:r>
          </a:p>
          <a:p>
            <a:pPr marL="0" marR="0">
              <a:lnSpc>
                <a:spcPts val="1005"/>
              </a:lnSpc>
              <a:spcBef>
                <a:spcPts val="194"/>
              </a:spcBef>
              <a:spcAft>
                <a:spcPts val="0"/>
              </a:spcAft>
            </a:pPr>
            <a:r>
              <a:rPr sz="900" dirty="0">
                <a:solidFill>
                  <a:srgbClr val="000000"/>
                </a:solidFill>
                <a:latin typeface="Arial"/>
                <a:cs typeface="Arial"/>
              </a:rPr>
              <a:t>superior e inferior</a:t>
            </a:r>
            <a:r>
              <a:rPr sz="900" spc="-13" dirty="0">
                <a:solidFill>
                  <a:srgbClr val="000000"/>
                </a:solidFill>
                <a:latin typeface="Arial"/>
                <a:cs typeface="Arial"/>
              </a:rPr>
              <a:t> </a:t>
            </a:r>
            <a:r>
              <a:rPr sz="900" dirty="0">
                <a:solidFill>
                  <a:srgbClr val="000000"/>
                </a:solidFill>
                <a:latin typeface="Arial"/>
                <a:cs typeface="Arial"/>
              </a:rPr>
              <a:t>do</a:t>
            </a:r>
            <a:r>
              <a:rPr sz="900" spc="-12" dirty="0">
                <a:solidFill>
                  <a:srgbClr val="000000"/>
                </a:solidFill>
                <a:latin typeface="Arial"/>
                <a:cs typeface="Arial"/>
              </a:rPr>
              <a:t> </a:t>
            </a:r>
            <a:r>
              <a:rPr sz="900" dirty="0">
                <a:solidFill>
                  <a:srgbClr val="000000"/>
                </a:solidFill>
                <a:latin typeface="Arial"/>
                <a:cs typeface="Arial"/>
              </a:rPr>
              <a:t>visor de verificação do</a:t>
            </a:r>
            <a:r>
              <a:rPr sz="900" spc="-12" dirty="0">
                <a:solidFill>
                  <a:srgbClr val="000000"/>
                </a:solidFill>
                <a:latin typeface="Arial"/>
                <a:cs typeface="Arial"/>
              </a:rPr>
              <a:t> </a:t>
            </a:r>
            <a:r>
              <a:rPr sz="900" dirty="0">
                <a:solidFill>
                  <a:srgbClr val="000000"/>
                </a:solidFill>
                <a:latin typeface="Arial"/>
                <a:cs typeface="Arial"/>
              </a:rPr>
              <a:t>óleo do</a:t>
            </a:r>
            <a:r>
              <a:rPr sz="900" spc="16" dirty="0">
                <a:solidFill>
                  <a:srgbClr val="000000"/>
                </a:solidFill>
                <a:latin typeface="Arial"/>
                <a:cs typeface="Arial"/>
              </a:rPr>
              <a:t> </a:t>
            </a:r>
            <a:r>
              <a:rPr sz="900" dirty="0">
                <a:solidFill>
                  <a:srgbClr val="000000"/>
                </a:solidFill>
                <a:latin typeface="Arial"/>
                <a:cs typeface="Arial"/>
              </a:rPr>
              <a:t>motor.</a:t>
            </a:r>
          </a:p>
        </p:txBody>
      </p:sp>
      <p:sp>
        <p:nvSpPr>
          <p:cNvPr id="13" name="object 13"/>
          <p:cNvSpPr txBox="1"/>
          <p:nvPr/>
        </p:nvSpPr>
        <p:spPr>
          <a:xfrm>
            <a:off x="3964559" y="3237516"/>
            <a:ext cx="3207055"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No</a:t>
            </a:r>
            <a:r>
              <a:rPr sz="900" spc="163" dirty="0">
                <a:solidFill>
                  <a:srgbClr val="000000"/>
                </a:solidFill>
                <a:latin typeface="Arial"/>
                <a:cs typeface="Arial"/>
              </a:rPr>
              <a:t> </a:t>
            </a:r>
            <a:r>
              <a:rPr sz="900" dirty="0">
                <a:solidFill>
                  <a:srgbClr val="000000"/>
                </a:solidFill>
                <a:latin typeface="Arial"/>
                <a:cs typeface="Arial"/>
              </a:rPr>
              <a:t>caso</a:t>
            </a:r>
            <a:r>
              <a:rPr sz="900" spc="158" dirty="0">
                <a:solidFill>
                  <a:srgbClr val="000000"/>
                </a:solidFill>
                <a:latin typeface="Arial"/>
                <a:cs typeface="Arial"/>
              </a:rPr>
              <a:t> </a:t>
            </a:r>
            <a:r>
              <a:rPr sz="900" dirty="0">
                <a:solidFill>
                  <a:srgbClr val="000000"/>
                </a:solidFill>
                <a:latin typeface="Arial"/>
                <a:cs typeface="Arial"/>
              </a:rPr>
              <a:t>de</a:t>
            </a:r>
            <a:r>
              <a:rPr sz="900" spc="163" dirty="0">
                <a:solidFill>
                  <a:srgbClr val="000000"/>
                </a:solidFill>
                <a:latin typeface="Arial"/>
                <a:cs typeface="Arial"/>
              </a:rPr>
              <a:t> </a:t>
            </a:r>
            <a:r>
              <a:rPr sz="900" dirty="0">
                <a:solidFill>
                  <a:srgbClr val="000000"/>
                </a:solidFill>
                <a:latin typeface="Arial"/>
                <a:cs typeface="Arial"/>
              </a:rPr>
              <a:t>o</a:t>
            </a:r>
            <a:r>
              <a:rPr sz="900" spc="148" dirty="0">
                <a:solidFill>
                  <a:srgbClr val="000000"/>
                </a:solidFill>
                <a:latin typeface="Arial"/>
                <a:cs typeface="Arial"/>
              </a:rPr>
              <a:t> </a:t>
            </a:r>
            <a:r>
              <a:rPr sz="900" dirty="0">
                <a:solidFill>
                  <a:srgbClr val="000000"/>
                </a:solidFill>
                <a:latin typeface="Arial"/>
                <a:cs typeface="Arial"/>
              </a:rPr>
              <a:t>nível</a:t>
            </a:r>
            <a:r>
              <a:rPr sz="900" spc="160" dirty="0">
                <a:solidFill>
                  <a:srgbClr val="000000"/>
                </a:solidFill>
                <a:latin typeface="Arial"/>
                <a:cs typeface="Arial"/>
              </a:rPr>
              <a:t> </a:t>
            </a:r>
            <a:r>
              <a:rPr sz="900" dirty="0">
                <a:solidFill>
                  <a:srgbClr val="000000"/>
                </a:solidFill>
                <a:latin typeface="Arial"/>
                <a:cs typeface="Arial"/>
              </a:rPr>
              <a:t>de</a:t>
            </a:r>
            <a:r>
              <a:rPr sz="900" spc="145" dirty="0">
                <a:solidFill>
                  <a:srgbClr val="000000"/>
                </a:solidFill>
                <a:latin typeface="Arial"/>
                <a:cs typeface="Arial"/>
              </a:rPr>
              <a:t> </a:t>
            </a:r>
            <a:r>
              <a:rPr sz="900" dirty="0">
                <a:solidFill>
                  <a:srgbClr val="000000"/>
                </a:solidFill>
                <a:latin typeface="Arial"/>
                <a:cs typeface="Arial"/>
              </a:rPr>
              <a:t>óleo</a:t>
            </a:r>
            <a:r>
              <a:rPr sz="900" spc="146" dirty="0">
                <a:solidFill>
                  <a:srgbClr val="000000"/>
                </a:solidFill>
                <a:latin typeface="Arial"/>
                <a:cs typeface="Arial"/>
              </a:rPr>
              <a:t> </a:t>
            </a:r>
            <a:r>
              <a:rPr sz="900" dirty="0">
                <a:solidFill>
                  <a:srgbClr val="000000"/>
                </a:solidFill>
                <a:latin typeface="Arial"/>
                <a:cs typeface="Arial"/>
              </a:rPr>
              <a:t>ser</a:t>
            </a:r>
            <a:r>
              <a:rPr sz="900" spc="154" dirty="0">
                <a:solidFill>
                  <a:srgbClr val="000000"/>
                </a:solidFill>
                <a:latin typeface="Arial"/>
                <a:cs typeface="Arial"/>
              </a:rPr>
              <a:t> </a:t>
            </a:r>
            <a:r>
              <a:rPr sz="900" dirty="0">
                <a:solidFill>
                  <a:srgbClr val="000000"/>
                </a:solidFill>
                <a:latin typeface="Arial"/>
                <a:cs typeface="Arial"/>
              </a:rPr>
              <a:t>demasiado</a:t>
            </a:r>
            <a:r>
              <a:rPr sz="900" spc="160" dirty="0">
                <a:solidFill>
                  <a:srgbClr val="000000"/>
                </a:solidFill>
                <a:latin typeface="Arial"/>
                <a:cs typeface="Arial"/>
              </a:rPr>
              <a:t> </a:t>
            </a:r>
            <a:r>
              <a:rPr sz="900" dirty="0">
                <a:solidFill>
                  <a:srgbClr val="000000"/>
                </a:solidFill>
                <a:latin typeface="Arial"/>
                <a:cs typeface="Arial"/>
              </a:rPr>
              <a:t>alto,</a:t>
            </a:r>
            <a:r>
              <a:rPr sz="900" spc="159" dirty="0">
                <a:solidFill>
                  <a:srgbClr val="000000"/>
                </a:solidFill>
                <a:latin typeface="Arial"/>
                <a:cs typeface="Arial"/>
              </a:rPr>
              <a:t> </a:t>
            </a:r>
            <a:r>
              <a:rPr sz="900" dirty="0">
                <a:solidFill>
                  <a:srgbClr val="000000"/>
                </a:solidFill>
                <a:latin typeface="Arial"/>
                <a:cs typeface="Arial"/>
              </a:rPr>
              <a:t>retire</a:t>
            </a:r>
            <a:r>
              <a:rPr sz="900" spc="148"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7"/>
              </a:spcBef>
              <a:spcAft>
                <a:spcPts val="0"/>
              </a:spcAft>
            </a:pPr>
            <a:r>
              <a:rPr sz="900" dirty="0">
                <a:solidFill>
                  <a:srgbClr val="000000"/>
                </a:solidFill>
                <a:latin typeface="Arial"/>
                <a:cs typeface="Arial"/>
              </a:rPr>
              <a:t>parafuso</a:t>
            </a:r>
            <a:r>
              <a:rPr sz="900" spc="75" dirty="0">
                <a:solidFill>
                  <a:srgbClr val="000000"/>
                </a:solidFill>
                <a:latin typeface="Arial"/>
                <a:cs typeface="Arial"/>
              </a:rPr>
              <a:t> </a:t>
            </a:r>
            <a:r>
              <a:rPr sz="900" dirty="0">
                <a:solidFill>
                  <a:srgbClr val="000000"/>
                </a:solidFill>
                <a:latin typeface="Arial"/>
                <a:cs typeface="Arial"/>
              </a:rPr>
              <a:t>de</a:t>
            </a:r>
            <a:r>
              <a:rPr sz="900" spc="85" dirty="0">
                <a:solidFill>
                  <a:srgbClr val="000000"/>
                </a:solidFill>
                <a:latin typeface="Arial"/>
                <a:cs typeface="Arial"/>
              </a:rPr>
              <a:t> </a:t>
            </a:r>
            <a:r>
              <a:rPr sz="900" dirty="0">
                <a:solidFill>
                  <a:srgbClr val="000000"/>
                </a:solidFill>
                <a:latin typeface="Arial"/>
                <a:cs typeface="Arial"/>
              </a:rPr>
              <a:t>drenagem</a:t>
            </a:r>
            <a:r>
              <a:rPr sz="900" spc="80" dirty="0">
                <a:solidFill>
                  <a:srgbClr val="000000"/>
                </a:solidFill>
                <a:latin typeface="Arial"/>
                <a:cs typeface="Arial"/>
              </a:rPr>
              <a:t> </a:t>
            </a:r>
            <a:r>
              <a:rPr sz="900" dirty="0">
                <a:solidFill>
                  <a:srgbClr val="000000"/>
                </a:solidFill>
                <a:latin typeface="Arial"/>
                <a:cs typeface="Arial"/>
              </a:rPr>
              <a:t>com</a:t>
            </a:r>
            <a:r>
              <a:rPr sz="900" spc="92" dirty="0">
                <a:solidFill>
                  <a:srgbClr val="000000"/>
                </a:solidFill>
                <a:latin typeface="Arial"/>
                <a:cs typeface="Arial"/>
              </a:rPr>
              <a:t> </a:t>
            </a:r>
            <a:r>
              <a:rPr sz="900" dirty="0">
                <a:solidFill>
                  <a:srgbClr val="000000"/>
                </a:solidFill>
                <a:latin typeface="Arial"/>
                <a:cs typeface="Arial"/>
              </a:rPr>
              <a:t>uma</a:t>
            </a:r>
            <a:r>
              <a:rPr sz="900" spc="77" dirty="0">
                <a:solidFill>
                  <a:srgbClr val="000000"/>
                </a:solidFill>
                <a:latin typeface="Arial"/>
                <a:cs typeface="Arial"/>
              </a:rPr>
              <a:t> </a:t>
            </a:r>
            <a:r>
              <a:rPr sz="900">
                <a:solidFill>
                  <a:srgbClr val="000000"/>
                </a:solidFill>
                <a:latin typeface="Arial"/>
                <a:cs typeface="Arial"/>
              </a:rPr>
              <a:t>chave</a:t>
            </a:r>
            <a:r>
              <a:rPr sz="900" spc="86">
                <a:solidFill>
                  <a:srgbClr val="000000"/>
                </a:solidFill>
                <a:latin typeface="Arial"/>
                <a:cs typeface="Arial"/>
              </a:rPr>
              <a:t> </a:t>
            </a:r>
            <a:r>
              <a:rPr lang="pt-BR" sz="900" spc="86">
                <a:solidFill>
                  <a:srgbClr val="000000"/>
                </a:solidFill>
                <a:latin typeface="Arial"/>
                <a:cs typeface="Arial"/>
              </a:rPr>
              <a:t>soquete</a:t>
            </a:r>
            <a:r>
              <a:rPr sz="900" spc="89">
                <a:solidFill>
                  <a:srgbClr val="000000"/>
                </a:solidFill>
                <a:latin typeface="Arial"/>
                <a:cs typeface="Arial"/>
              </a:rPr>
              <a:t> </a:t>
            </a:r>
            <a:r>
              <a:rPr sz="900" dirty="0">
                <a:solidFill>
                  <a:srgbClr val="000000"/>
                </a:solidFill>
                <a:latin typeface="Arial"/>
                <a:cs typeface="Arial"/>
              </a:rPr>
              <a:t>(a</a:t>
            </a:r>
            <a:r>
              <a:rPr sz="900" spc="77" dirty="0">
                <a:solidFill>
                  <a:srgbClr val="000000"/>
                </a:solidFill>
                <a:latin typeface="Arial"/>
                <a:cs typeface="Arial"/>
              </a:rPr>
              <a:t> </a:t>
            </a:r>
            <a:r>
              <a:rPr sz="900" dirty="0">
                <a:solidFill>
                  <a:srgbClr val="000000"/>
                </a:solidFill>
                <a:latin typeface="Arial"/>
                <a:cs typeface="Arial"/>
              </a:rPr>
              <a:t>posição</a:t>
            </a:r>
          </a:p>
          <a:p>
            <a:pPr marL="0" marR="0">
              <a:lnSpc>
                <a:spcPts val="1005"/>
              </a:lnSpc>
              <a:spcBef>
                <a:spcPts val="194"/>
              </a:spcBef>
              <a:spcAft>
                <a:spcPts val="0"/>
              </a:spcAft>
            </a:pPr>
            <a:r>
              <a:rPr sz="900">
                <a:solidFill>
                  <a:srgbClr val="000000"/>
                </a:solidFill>
                <a:latin typeface="Arial"/>
                <a:cs typeface="Arial"/>
              </a:rPr>
              <a:t>do</a:t>
            </a:r>
            <a:r>
              <a:rPr sz="900" spc="76">
                <a:solidFill>
                  <a:srgbClr val="000000"/>
                </a:solidFill>
                <a:latin typeface="Arial"/>
                <a:cs typeface="Arial"/>
              </a:rPr>
              <a:t> </a:t>
            </a:r>
            <a:r>
              <a:rPr lang="pt-BR" sz="900">
                <a:solidFill>
                  <a:srgbClr val="000000"/>
                </a:solidFill>
                <a:latin typeface="Arial"/>
                <a:cs typeface="Arial"/>
              </a:rPr>
              <a:t>dreno</a:t>
            </a:r>
            <a:r>
              <a:rPr sz="900" spc="68">
                <a:solidFill>
                  <a:srgbClr val="000000"/>
                </a:solidFill>
                <a:latin typeface="Arial"/>
                <a:cs typeface="Arial"/>
              </a:rPr>
              <a:t> </a:t>
            </a:r>
            <a:r>
              <a:rPr sz="900" dirty="0">
                <a:solidFill>
                  <a:srgbClr val="000000"/>
                </a:solidFill>
                <a:latin typeface="Arial"/>
                <a:cs typeface="Arial"/>
              </a:rPr>
              <a:t>é</a:t>
            </a:r>
            <a:r>
              <a:rPr sz="900" spc="65" dirty="0">
                <a:solidFill>
                  <a:srgbClr val="000000"/>
                </a:solidFill>
                <a:latin typeface="Arial"/>
                <a:cs typeface="Arial"/>
              </a:rPr>
              <a:t> </a:t>
            </a:r>
            <a:r>
              <a:rPr sz="900" dirty="0">
                <a:solidFill>
                  <a:srgbClr val="000000"/>
                </a:solidFill>
                <a:latin typeface="Arial"/>
                <a:cs typeface="Arial"/>
              </a:rPr>
              <a:t>mostrada</a:t>
            </a:r>
            <a:r>
              <a:rPr sz="900" spc="65" dirty="0">
                <a:solidFill>
                  <a:srgbClr val="000000"/>
                </a:solidFill>
                <a:latin typeface="Arial"/>
                <a:cs typeface="Arial"/>
              </a:rPr>
              <a:t> </a:t>
            </a:r>
            <a:r>
              <a:rPr sz="900" dirty="0">
                <a:solidFill>
                  <a:srgbClr val="000000"/>
                </a:solidFill>
                <a:latin typeface="Arial"/>
                <a:cs typeface="Arial"/>
              </a:rPr>
              <a:t>na</a:t>
            </a:r>
            <a:r>
              <a:rPr sz="900" spc="62" dirty="0">
                <a:solidFill>
                  <a:srgbClr val="000000"/>
                </a:solidFill>
                <a:latin typeface="Arial"/>
                <a:cs typeface="Arial"/>
              </a:rPr>
              <a:t> </a:t>
            </a:r>
            <a:r>
              <a:rPr sz="900" dirty="0">
                <a:solidFill>
                  <a:srgbClr val="000000"/>
                </a:solidFill>
                <a:latin typeface="Arial"/>
                <a:cs typeface="Arial"/>
              </a:rPr>
              <a:t>imagem,</a:t>
            </a:r>
            <a:r>
              <a:rPr sz="900" spc="63" dirty="0">
                <a:solidFill>
                  <a:srgbClr val="000000"/>
                </a:solidFill>
                <a:latin typeface="Arial"/>
                <a:cs typeface="Arial"/>
              </a:rPr>
              <a:t> </a:t>
            </a:r>
            <a:r>
              <a:rPr sz="900" dirty="0">
                <a:solidFill>
                  <a:srgbClr val="000000"/>
                </a:solidFill>
                <a:latin typeface="Arial"/>
                <a:cs typeface="Arial"/>
              </a:rPr>
              <a:t>no</a:t>
            </a:r>
            <a:r>
              <a:rPr sz="900" spc="62" dirty="0">
                <a:solidFill>
                  <a:srgbClr val="000000"/>
                </a:solidFill>
                <a:latin typeface="Arial"/>
                <a:cs typeface="Arial"/>
              </a:rPr>
              <a:t> </a:t>
            </a:r>
            <a:r>
              <a:rPr sz="900" dirty="0">
                <a:solidFill>
                  <a:srgbClr val="000000"/>
                </a:solidFill>
                <a:latin typeface="Arial"/>
                <a:cs typeface="Arial"/>
              </a:rPr>
              <a:t>lado</a:t>
            </a:r>
            <a:r>
              <a:rPr sz="900" spc="66" dirty="0">
                <a:solidFill>
                  <a:srgbClr val="000000"/>
                </a:solidFill>
                <a:latin typeface="Arial"/>
                <a:cs typeface="Arial"/>
              </a:rPr>
              <a:t> </a:t>
            </a:r>
            <a:r>
              <a:rPr sz="900" dirty="0">
                <a:solidFill>
                  <a:srgbClr val="000000"/>
                </a:solidFill>
                <a:latin typeface="Arial"/>
                <a:cs typeface="Arial"/>
              </a:rPr>
              <a:t>esquerdo</a:t>
            </a:r>
            <a:r>
              <a:rPr sz="900" spc="65" dirty="0">
                <a:solidFill>
                  <a:srgbClr val="000000"/>
                </a:solidFill>
                <a:latin typeface="Arial"/>
                <a:cs typeface="Arial"/>
              </a:rPr>
              <a:t> </a:t>
            </a:r>
            <a:r>
              <a:rPr sz="900" dirty="0">
                <a:solidFill>
                  <a:srgbClr val="000000"/>
                </a:solidFill>
                <a:latin typeface="Arial"/>
                <a:cs typeface="Arial"/>
              </a:rPr>
              <a:t>inferior</a:t>
            </a:r>
          </a:p>
          <a:p>
            <a:pPr marL="0" marR="0">
              <a:lnSpc>
                <a:spcPts val="1005"/>
              </a:lnSpc>
              <a:spcBef>
                <a:spcPts val="194"/>
              </a:spcBef>
              <a:spcAft>
                <a:spcPts val="0"/>
              </a:spcAft>
            </a:pPr>
            <a:r>
              <a:rPr sz="900" dirty="0">
                <a:solidFill>
                  <a:srgbClr val="000000"/>
                </a:solidFill>
                <a:latin typeface="Arial"/>
                <a:cs typeface="Arial"/>
              </a:rPr>
              <a:t>do motor).</a:t>
            </a:r>
          </a:p>
        </p:txBody>
      </p:sp>
      <p:sp>
        <p:nvSpPr>
          <p:cNvPr id="14" name="object 14"/>
          <p:cNvSpPr txBox="1"/>
          <p:nvPr/>
        </p:nvSpPr>
        <p:spPr>
          <a:xfrm>
            <a:off x="541020" y="3538125"/>
            <a:ext cx="3207468"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04" dirty="0">
                <a:solidFill>
                  <a:srgbClr val="000000"/>
                </a:solidFill>
                <a:latin typeface="Arial"/>
                <a:cs typeface="Arial"/>
              </a:rPr>
              <a:t> </a:t>
            </a:r>
            <a:r>
              <a:rPr sz="900" dirty="0">
                <a:solidFill>
                  <a:srgbClr val="000000"/>
                </a:solidFill>
                <a:latin typeface="Arial"/>
                <a:cs typeface="Arial"/>
              </a:rPr>
              <a:t>caso</a:t>
            </a:r>
            <a:r>
              <a:rPr sz="900" spc="99" dirty="0">
                <a:solidFill>
                  <a:srgbClr val="000000"/>
                </a:solidFill>
                <a:latin typeface="Arial"/>
                <a:cs typeface="Arial"/>
              </a:rPr>
              <a:t> </a:t>
            </a:r>
            <a:r>
              <a:rPr sz="900" dirty="0">
                <a:solidFill>
                  <a:srgbClr val="000000"/>
                </a:solidFill>
                <a:latin typeface="Arial"/>
                <a:cs typeface="Arial"/>
              </a:rPr>
              <a:t>de</a:t>
            </a:r>
            <a:r>
              <a:rPr sz="900" spc="112" dirty="0">
                <a:solidFill>
                  <a:srgbClr val="000000"/>
                </a:solidFill>
                <a:latin typeface="Arial"/>
                <a:cs typeface="Arial"/>
              </a:rPr>
              <a:t> </a:t>
            </a:r>
            <a:r>
              <a:rPr sz="900" dirty="0">
                <a:solidFill>
                  <a:srgbClr val="000000"/>
                </a:solidFill>
                <a:latin typeface="Arial"/>
                <a:cs typeface="Arial"/>
              </a:rPr>
              <a:t>o</a:t>
            </a:r>
            <a:r>
              <a:rPr sz="900" spc="87" dirty="0">
                <a:solidFill>
                  <a:srgbClr val="000000"/>
                </a:solidFill>
                <a:latin typeface="Arial"/>
                <a:cs typeface="Arial"/>
              </a:rPr>
              <a:t> </a:t>
            </a:r>
            <a:r>
              <a:rPr sz="900" dirty="0">
                <a:solidFill>
                  <a:srgbClr val="000000"/>
                </a:solidFill>
                <a:latin typeface="Arial"/>
                <a:cs typeface="Arial"/>
              </a:rPr>
              <a:t>nível</a:t>
            </a:r>
            <a:r>
              <a:rPr sz="900" spc="101" dirty="0">
                <a:solidFill>
                  <a:srgbClr val="000000"/>
                </a:solidFill>
                <a:latin typeface="Arial"/>
                <a:cs typeface="Arial"/>
              </a:rPr>
              <a:t> </a:t>
            </a:r>
            <a:r>
              <a:rPr sz="900" dirty="0">
                <a:solidFill>
                  <a:srgbClr val="000000"/>
                </a:solidFill>
                <a:latin typeface="Arial"/>
                <a:cs typeface="Arial"/>
              </a:rPr>
              <a:t>de</a:t>
            </a:r>
            <a:r>
              <a:rPr sz="900" spc="108" dirty="0">
                <a:solidFill>
                  <a:srgbClr val="000000"/>
                </a:solidFill>
                <a:latin typeface="Arial"/>
                <a:cs typeface="Arial"/>
              </a:rPr>
              <a:t> </a:t>
            </a:r>
            <a:r>
              <a:rPr sz="900" dirty="0">
                <a:solidFill>
                  <a:srgbClr val="000000"/>
                </a:solidFill>
                <a:latin typeface="Arial"/>
                <a:cs typeface="Arial"/>
              </a:rPr>
              <a:t>óleo</a:t>
            </a:r>
            <a:r>
              <a:rPr sz="900" spc="88" dirty="0">
                <a:solidFill>
                  <a:srgbClr val="000000"/>
                </a:solidFill>
                <a:latin typeface="Arial"/>
                <a:cs typeface="Arial"/>
              </a:rPr>
              <a:t> </a:t>
            </a:r>
            <a:r>
              <a:rPr sz="900" dirty="0">
                <a:solidFill>
                  <a:srgbClr val="000000"/>
                </a:solidFill>
                <a:latin typeface="Arial"/>
                <a:cs typeface="Arial"/>
              </a:rPr>
              <a:t>estar</a:t>
            </a:r>
            <a:r>
              <a:rPr sz="900" spc="83" dirty="0">
                <a:solidFill>
                  <a:srgbClr val="000000"/>
                </a:solidFill>
                <a:latin typeface="Arial"/>
                <a:cs typeface="Arial"/>
              </a:rPr>
              <a:t> </a:t>
            </a:r>
            <a:r>
              <a:rPr sz="900" dirty="0">
                <a:solidFill>
                  <a:srgbClr val="000000"/>
                </a:solidFill>
                <a:latin typeface="Arial"/>
                <a:cs typeface="Arial"/>
              </a:rPr>
              <a:t>acima</a:t>
            </a:r>
            <a:r>
              <a:rPr sz="900" spc="88" dirty="0">
                <a:solidFill>
                  <a:srgbClr val="000000"/>
                </a:solidFill>
                <a:latin typeface="Arial"/>
                <a:cs typeface="Arial"/>
              </a:rPr>
              <a:t> </a:t>
            </a:r>
            <a:r>
              <a:rPr sz="900" dirty="0">
                <a:solidFill>
                  <a:srgbClr val="000000"/>
                </a:solidFill>
                <a:latin typeface="Arial"/>
                <a:cs typeface="Arial"/>
              </a:rPr>
              <a:t>da</a:t>
            </a:r>
            <a:r>
              <a:rPr sz="900" spc="85" dirty="0">
                <a:solidFill>
                  <a:srgbClr val="000000"/>
                </a:solidFill>
                <a:latin typeface="Arial"/>
                <a:cs typeface="Arial"/>
              </a:rPr>
              <a:t> </a:t>
            </a:r>
            <a:r>
              <a:rPr sz="900" dirty="0">
                <a:solidFill>
                  <a:srgbClr val="000000"/>
                </a:solidFill>
                <a:latin typeface="Arial"/>
                <a:cs typeface="Arial"/>
              </a:rPr>
              <a:t>linha</a:t>
            </a:r>
            <a:r>
              <a:rPr sz="900" spc="87" dirty="0">
                <a:solidFill>
                  <a:srgbClr val="000000"/>
                </a:solidFill>
                <a:latin typeface="Arial"/>
                <a:cs typeface="Arial"/>
              </a:rPr>
              <a:t> </a:t>
            </a:r>
            <a:r>
              <a:rPr sz="900" dirty="0">
                <a:solidFill>
                  <a:srgbClr val="000000"/>
                </a:solidFill>
                <a:latin typeface="Arial"/>
                <a:cs typeface="Arial"/>
              </a:rPr>
              <a:t>superior,</a:t>
            </a:r>
          </a:p>
          <a:p>
            <a:pPr marL="0" marR="0">
              <a:lnSpc>
                <a:spcPts val="1005"/>
              </a:lnSpc>
              <a:spcBef>
                <a:spcPts val="194"/>
              </a:spcBef>
              <a:spcAft>
                <a:spcPts val="0"/>
              </a:spcAft>
            </a:pPr>
            <a:r>
              <a:rPr sz="900" dirty="0">
                <a:solidFill>
                  <a:srgbClr val="000000"/>
                </a:solidFill>
                <a:latin typeface="Arial"/>
                <a:cs typeface="Arial"/>
              </a:rPr>
              <a:t>retire</a:t>
            </a:r>
            <a:r>
              <a:rPr sz="900" spc="-21" dirty="0">
                <a:solidFill>
                  <a:srgbClr val="000000"/>
                </a:solidFill>
                <a:latin typeface="Arial"/>
                <a:cs typeface="Arial"/>
              </a:rPr>
              <a:t> </a:t>
            </a:r>
            <a:r>
              <a:rPr sz="900" dirty="0">
                <a:solidFill>
                  <a:srgbClr val="000000"/>
                </a:solidFill>
                <a:latin typeface="Arial"/>
                <a:cs typeface="Arial"/>
              </a:rPr>
              <a:t>um pouco</a:t>
            </a:r>
            <a:r>
              <a:rPr sz="900" spc="-32" dirty="0">
                <a:solidFill>
                  <a:srgbClr val="000000"/>
                </a:solidFill>
                <a:latin typeface="Arial"/>
                <a:cs typeface="Arial"/>
              </a:rPr>
              <a:t> </a:t>
            </a:r>
            <a:r>
              <a:rPr sz="900" dirty="0">
                <a:solidFill>
                  <a:srgbClr val="000000"/>
                </a:solidFill>
                <a:latin typeface="Arial"/>
                <a:cs typeface="Arial"/>
              </a:rPr>
              <a:t>de</a:t>
            </a:r>
            <a:r>
              <a:rPr sz="900" spc="-22" dirty="0">
                <a:solidFill>
                  <a:srgbClr val="000000"/>
                </a:solidFill>
                <a:latin typeface="Arial"/>
                <a:cs typeface="Arial"/>
              </a:rPr>
              <a:t> </a:t>
            </a:r>
            <a:r>
              <a:rPr sz="900" dirty="0">
                <a:solidFill>
                  <a:srgbClr val="000000"/>
                </a:solidFill>
                <a:latin typeface="Arial"/>
                <a:cs typeface="Arial"/>
              </a:rPr>
              <a:t>óleo</a:t>
            </a:r>
            <a:r>
              <a:rPr sz="900" spc="-19" dirty="0">
                <a:solidFill>
                  <a:srgbClr val="000000"/>
                </a:solidFill>
                <a:latin typeface="Arial"/>
                <a:cs typeface="Arial"/>
              </a:rPr>
              <a:t> </a:t>
            </a:r>
            <a:r>
              <a:rPr sz="900" dirty="0">
                <a:solidFill>
                  <a:srgbClr val="000000"/>
                </a:solidFill>
                <a:latin typeface="Arial"/>
                <a:cs typeface="Arial"/>
              </a:rPr>
              <a:t>até</a:t>
            </a:r>
            <a:r>
              <a:rPr sz="900" spc="-16" dirty="0">
                <a:solidFill>
                  <a:srgbClr val="000000"/>
                </a:solidFill>
                <a:latin typeface="Arial"/>
                <a:cs typeface="Arial"/>
              </a:rPr>
              <a:t> </a:t>
            </a:r>
            <a:r>
              <a:rPr sz="900" dirty="0">
                <a:solidFill>
                  <a:srgbClr val="000000"/>
                </a:solidFill>
                <a:latin typeface="Arial"/>
                <a:cs typeface="Arial"/>
              </a:rPr>
              <a:t>que</a:t>
            </a:r>
            <a:r>
              <a:rPr sz="900" spc="-17" dirty="0">
                <a:solidFill>
                  <a:srgbClr val="000000"/>
                </a:solidFill>
                <a:latin typeface="Arial"/>
                <a:cs typeface="Arial"/>
              </a:rPr>
              <a:t> </a:t>
            </a:r>
            <a:r>
              <a:rPr sz="900" dirty="0">
                <a:solidFill>
                  <a:srgbClr val="000000"/>
                </a:solidFill>
                <a:latin typeface="Arial"/>
                <a:cs typeface="Arial"/>
              </a:rPr>
              <a:t>o</a:t>
            </a:r>
            <a:r>
              <a:rPr sz="900" spc="-20" dirty="0">
                <a:solidFill>
                  <a:srgbClr val="000000"/>
                </a:solidFill>
                <a:latin typeface="Arial"/>
                <a:cs typeface="Arial"/>
              </a:rPr>
              <a:t> </a:t>
            </a:r>
            <a:r>
              <a:rPr sz="900" dirty="0">
                <a:solidFill>
                  <a:srgbClr val="000000"/>
                </a:solidFill>
                <a:latin typeface="Arial"/>
                <a:cs typeface="Arial"/>
              </a:rPr>
              <a:t>nível</a:t>
            </a:r>
            <a:r>
              <a:rPr sz="900" spc="-19" dirty="0">
                <a:solidFill>
                  <a:srgbClr val="000000"/>
                </a:solidFill>
                <a:latin typeface="Arial"/>
                <a:cs typeface="Arial"/>
              </a:rPr>
              <a:t> </a:t>
            </a:r>
            <a:r>
              <a:rPr sz="900" dirty="0">
                <a:solidFill>
                  <a:srgbClr val="000000"/>
                </a:solidFill>
                <a:latin typeface="Arial"/>
                <a:cs typeface="Arial"/>
              </a:rPr>
              <a:t>fique</a:t>
            </a:r>
            <a:r>
              <a:rPr sz="900" spc="-19" dirty="0">
                <a:solidFill>
                  <a:srgbClr val="000000"/>
                </a:solidFill>
                <a:latin typeface="Arial"/>
                <a:cs typeface="Arial"/>
              </a:rPr>
              <a:t> </a:t>
            </a:r>
            <a:r>
              <a:rPr sz="900" dirty="0">
                <a:solidFill>
                  <a:srgbClr val="000000"/>
                </a:solidFill>
                <a:latin typeface="Arial"/>
                <a:cs typeface="Arial"/>
              </a:rPr>
              <a:t>abaixo</a:t>
            </a:r>
            <a:r>
              <a:rPr sz="900" spc="-19" dirty="0">
                <a:solidFill>
                  <a:srgbClr val="000000"/>
                </a:solidFill>
                <a:latin typeface="Arial"/>
                <a:cs typeface="Arial"/>
              </a:rPr>
              <a:t> </a:t>
            </a:r>
            <a:r>
              <a:rPr sz="900" dirty="0">
                <a:solidFill>
                  <a:srgbClr val="000000"/>
                </a:solidFill>
                <a:latin typeface="Arial"/>
                <a:cs typeface="Arial"/>
              </a:rPr>
              <a:t>do</a:t>
            </a:r>
            <a:r>
              <a:rPr sz="900" spc="-12" dirty="0">
                <a:solidFill>
                  <a:srgbClr val="000000"/>
                </a:solidFill>
                <a:latin typeface="Arial"/>
                <a:cs typeface="Arial"/>
              </a:rPr>
              <a:t> </a:t>
            </a:r>
            <a:r>
              <a:rPr sz="900" dirty="0">
                <a:solidFill>
                  <a:srgbClr val="000000"/>
                </a:solidFill>
                <a:latin typeface="Arial"/>
                <a:cs typeface="Arial"/>
              </a:rPr>
              <a:t>limite</a:t>
            </a:r>
          </a:p>
          <a:p>
            <a:pPr marL="0" marR="0">
              <a:lnSpc>
                <a:spcPts val="1005"/>
              </a:lnSpc>
              <a:spcBef>
                <a:spcPts val="194"/>
              </a:spcBef>
              <a:spcAft>
                <a:spcPts val="0"/>
              </a:spcAft>
            </a:pPr>
            <a:r>
              <a:rPr sz="900" dirty="0">
                <a:solidFill>
                  <a:srgbClr val="000000"/>
                </a:solidFill>
                <a:latin typeface="Arial"/>
                <a:cs typeface="Arial"/>
              </a:rPr>
              <a:t>superior.</a:t>
            </a:r>
          </a:p>
        </p:txBody>
      </p:sp>
      <p:sp>
        <p:nvSpPr>
          <p:cNvPr id="15" name="object 15"/>
          <p:cNvSpPr txBox="1"/>
          <p:nvPr/>
        </p:nvSpPr>
        <p:spPr>
          <a:xfrm>
            <a:off x="3964559" y="3923697"/>
            <a:ext cx="3210615" cy="4705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Retire</a:t>
            </a:r>
            <a:r>
              <a:rPr sz="900" spc="124" dirty="0">
                <a:solidFill>
                  <a:srgbClr val="000000"/>
                </a:solidFill>
                <a:latin typeface="Arial"/>
                <a:cs typeface="Arial"/>
              </a:rPr>
              <a:t> </a:t>
            </a:r>
            <a:r>
              <a:rPr sz="900" dirty="0">
                <a:solidFill>
                  <a:srgbClr val="000000"/>
                </a:solidFill>
                <a:latin typeface="Arial"/>
                <a:cs typeface="Arial"/>
              </a:rPr>
              <a:t>um</a:t>
            </a:r>
            <a:r>
              <a:rPr sz="900" spc="147" dirty="0">
                <a:solidFill>
                  <a:srgbClr val="000000"/>
                </a:solidFill>
                <a:latin typeface="Arial"/>
                <a:cs typeface="Arial"/>
              </a:rPr>
              <a:t> </a:t>
            </a:r>
            <a:r>
              <a:rPr sz="900" dirty="0">
                <a:solidFill>
                  <a:srgbClr val="000000"/>
                </a:solidFill>
                <a:latin typeface="Arial"/>
                <a:cs typeface="Arial"/>
              </a:rPr>
              <a:t>pouco</a:t>
            </a:r>
            <a:r>
              <a:rPr sz="900" spc="126" dirty="0">
                <a:solidFill>
                  <a:srgbClr val="000000"/>
                </a:solidFill>
                <a:latin typeface="Arial"/>
                <a:cs typeface="Arial"/>
              </a:rPr>
              <a:t> </a:t>
            </a:r>
            <a:r>
              <a:rPr sz="900" dirty="0">
                <a:solidFill>
                  <a:srgbClr val="000000"/>
                </a:solidFill>
                <a:latin typeface="Arial"/>
                <a:cs typeface="Arial"/>
              </a:rPr>
              <a:t>de</a:t>
            </a:r>
            <a:r>
              <a:rPr sz="900" spc="121" dirty="0">
                <a:solidFill>
                  <a:srgbClr val="000000"/>
                </a:solidFill>
                <a:latin typeface="Arial"/>
                <a:cs typeface="Arial"/>
              </a:rPr>
              <a:t> </a:t>
            </a:r>
            <a:r>
              <a:rPr sz="900" dirty="0">
                <a:solidFill>
                  <a:srgbClr val="000000"/>
                </a:solidFill>
                <a:latin typeface="Arial"/>
                <a:cs typeface="Arial"/>
              </a:rPr>
              <a:t>óleo</a:t>
            </a:r>
            <a:r>
              <a:rPr sz="900" spc="137" dirty="0">
                <a:solidFill>
                  <a:srgbClr val="000000"/>
                </a:solidFill>
                <a:latin typeface="Arial"/>
                <a:cs typeface="Arial"/>
              </a:rPr>
              <a:t> </a:t>
            </a:r>
            <a:r>
              <a:rPr sz="900" dirty="0">
                <a:solidFill>
                  <a:srgbClr val="000000"/>
                </a:solidFill>
                <a:latin typeface="Arial"/>
                <a:cs typeface="Arial"/>
              </a:rPr>
              <a:t>e</a:t>
            </a:r>
            <a:r>
              <a:rPr sz="900" spc="113" dirty="0">
                <a:solidFill>
                  <a:srgbClr val="000000"/>
                </a:solidFill>
                <a:latin typeface="Arial"/>
                <a:cs typeface="Arial"/>
              </a:rPr>
              <a:t> </a:t>
            </a:r>
            <a:r>
              <a:rPr sz="900" dirty="0">
                <a:solidFill>
                  <a:srgbClr val="000000"/>
                </a:solidFill>
                <a:latin typeface="Arial"/>
                <a:cs typeface="Arial"/>
              </a:rPr>
              <a:t>em</a:t>
            </a:r>
            <a:r>
              <a:rPr sz="900" spc="124" dirty="0">
                <a:solidFill>
                  <a:srgbClr val="000000"/>
                </a:solidFill>
                <a:latin typeface="Arial"/>
                <a:cs typeface="Arial"/>
              </a:rPr>
              <a:t> </a:t>
            </a:r>
            <a:r>
              <a:rPr sz="900" dirty="0">
                <a:solidFill>
                  <a:srgbClr val="000000"/>
                </a:solidFill>
                <a:latin typeface="Arial"/>
                <a:cs typeface="Arial"/>
              </a:rPr>
              <a:t>seguida</a:t>
            </a:r>
            <a:r>
              <a:rPr sz="900" spc="124" dirty="0">
                <a:solidFill>
                  <a:srgbClr val="000000"/>
                </a:solidFill>
                <a:latin typeface="Arial"/>
                <a:cs typeface="Arial"/>
              </a:rPr>
              <a:t> </a:t>
            </a:r>
            <a:r>
              <a:rPr sz="900" dirty="0">
                <a:solidFill>
                  <a:srgbClr val="000000"/>
                </a:solidFill>
                <a:latin typeface="Arial"/>
                <a:cs typeface="Arial"/>
              </a:rPr>
              <a:t>volte</a:t>
            </a:r>
            <a:r>
              <a:rPr sz="900" spc="123" dirty="0">
                <a:solidFill>
                  <a:srgbClr val="000000"/>
                </a:solidFill>
                <a:latin typeface="Arial"/>
                <a:cs typeface="Arial"/>
              </a:rPr>
              <a:t> </a:t>
            </a:r>
            <a:r>
              <a:rPr sz="900" dirty="0">
                <a:solidFill>
                  <a:srgbClr val="000000"/>
                </a:solidFill>
                <a:latin typeface="Arial"/>
                <a:cs typeface="Arial"/>
              </a:rPr>
              <a:t>a</a:t>
            </a:r>
            <a:r>
              <a:rPr sz="900" spc="123" dirty="0">
                <a:solidFill>
                  <a:srgbClr val="000000"/>
                </a:solidFill>
                <a:latin typeface="Arial"/>
                <a:cs typeface="Arial"/>
              </a:rPr>
              <a:t> </a:t>
            </a:r>
            <a:r>
              <a:rPr sz="900" dirty="0">
                <a:solidFill>
                  <a:srgbClr val="000000"/>
                </a:solidFill>
                <a:latin typeface="Arial"/>
                <a:cs typeface="Arial"/>
              </a:rPr>
              <a:t>montar</a:t>
            </a:r>
            <a:r>
              <a:rPr sz="900" spc="133"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parafuso de drenagem de óleo. Um nível</a:t>
            </a:r>
            <a:r>
              <a:rPr sz="900" spc="-19" dirty="0">
                <a:solidFill>
                  <a:srgbClr val="000000"/>
                </a:solidFill>
                <a:latin typeface="Arial"/>
                <a:cs typeface="Arial"/>
              </a:rPr>
              <a:t> </a:t>
            </a:r>
            <a:r>
              <a:rPr sz="900" dirty="0">
                <a:solidFill>
                  <a:srgbClr val="000000"/>
                </a:solidFill>
                <a:latin typeface="Arial"/>
                <a:cs typeface="Arial"/>
              </a:rPr>
              <a:t>de</a:t>
            </a:r>
            <a:r>
              <a:rPr sz="900" spc="-10" dirty="0">
                <a:solidFill>
                  <a:srgbClr val="000000"/>
                </a:solidFill>
                <a:latin typeface="Arial"/>
                <a:cs typeface="Arial"/>
              </a:rPr>
              <a:t> </a:t>
            </a:r>
            <a:r>
              <a:rPr sz="900" dirty="0">
                <a:solidFill>
                  <a:srgbClr val="000000"/>
                </a:solidFill>
                <a:latin typeface="Arial"/>
                <a:cs typeface="Arial"/>
              </a:rPr>
              <a:t>óleo demasiado</a:t>
            </a:r>
          </a:p>
          <a:p>
            <a:pPr marL="0" marR="0">
              <a:lnSpc>
                <a:spcPts val="1005"/>
              </a:lnSpc>
              <a:spcBef>
                <a:spcPts val="194"/>
              </a:spcBef>
              <a:spcAft>
                <a:spcPts val="0"/>
              </a:spcAft>
            </a:pPr>
            <a:r>
              <a:rPr sz="900" dirty="0">
                <a:solidFill>
                  <a:srgbClr val="000000"/>
                </a:solidFill>
                <a:latin typeface="Arial"/>
                <a:cs typeface="Arial"/>
              </a:rPr>
              <a:t>alto ou demasiado baixo pode danificar</a:t>
            </a:r>
            <a:r>
              <a:rPr sz="900" spc="-13" dirty="0">
                <a:solidFill>
                  <a:srgbClr val="000000"/>
                </a:solidFill>
                <a:latin typeface="Arial"/>
                <a:cs typeface="Arial"/>
              </a:rPr>
              <a:t> </a:t>
            </a:r>
            <a:r>
              <a:rPr sz="900" dirty="0">
                <a:solidFill>
                  <a:srgbClr val="000000"/>
                </a:solidFill>
                <a:latin typeface="Arial"/>
                <a:cs typeface="Arial"/>
              </a:rPr>
              <a:t>o motor.</a:t>
            </a:r>
          </a:p>
        </p:txBody>
      </p:sp>
      <p:sp>
        <p:nvSpPr>
          <p:cNvPr id="16" name="object 16"/>
          <p:cNvSpPr txBox="1"/>
          <p:nvPr/>
        </p:nvSpPr>
        <p:spPr>
          <a:xfrm>
            <a:off x="541020" y="4071474"/>
            <a:ext cx="3209244" cy="4708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29" dirty="0">
                <a:solidFill>
                  <a:srgbClr val="000000"/>
                </a:solidFill>
                <a:latin typeface="Arial"/>
                <a:cs typeface="Arial"/>
              </a:rPr>
              <a:t> </a:t>
            </a:r>
            <a:r>
              <a:rPr sz="900" dirty="0">
                <a:solidFill>
                  <a:srgbClr val="000000"/>
                </a:solidFill>
                <a:latin typeface="Arial"/>
                <a:cs typeface="Arial"/>
              </a:rPr>
              <a:t>caso</a:t>
            </a:r>
            <a:r>
              <a:rPr sz="900" spc="111" dirty="0">
                <a:solidFill>
                  <a:srgbClr val="000000"/>
                </a:solidFill>
                <a:latin typeface="Arial"/>
                <a:cs typeface="Arial"/>
              </a:rPr>
              <a:t> </a:t>
            </a:r>
            <a:r>
              <a:rPr sz="900" dirty="0">
                <a:solidFill>
                  <a:srgbClr val="000000"/>
                </a:solidFill>
                <a:latin typeface="Arial"/>
                <a:cs typeface="Arial"/>
              </a:rPr>
              <a:t>de</a:t>
            </a:r>
            <a:r>
              <a:rPr sz="900" spc="126" dirty="0">
                <a:solidFill>
                  <a:srgbClr val="000000"/>
                </a:solidFill>
                <a:latin typeface="Arial"/>
                <a:cs typeface="Arial"/>
              </a:rPr>
              <a:t> </a:t>
            </a:r>
            <a:r>
              <a:rPr sz="900" dirty="0">
                <a:solidFill>
                  <a:srgbClr val="000000"/>
                </a:solidFill>
                <a:latin typeface="Arial"/>
                <a:cs typeface="Arial"/>
              </a:rPr>
              <a:t>o</a:t>
            </a:r>
            <a:r>
              <a:rPr sz="900" spc="113" dirty="0">
                <a:solidFill>
                  <a:srgbClr val="000000"/>
                </a:solidFill>
                <a:latin typeface="Arial"/>
                <a:cs typeface="Arial"/>
              </a:rPr>
              <a:t> </a:t>
            </a:r>
            <a:r>
              <a:rPr sz="900" dirty="0">
                <a:solidFill>
                  <a:srgbClr val="000000"/>
                </a:solidFill>
                <a:latin typeface="Arial"/>
                <a:cs typeface="Arial"/>
              </a:rPr>
              <a:t>nível</a:t>
            </a:r>
            <a:r>
              <a:rPr sz="900" spc="112" dirty="0">
                <a:solidFill>
                  <a:srgbClr val="000000"/>
                </a:solidFill>
                <a:latin typeface="Arial"/>
                <a:cs typeface="Arial"/>
              </a:rPr>
              <a:t> </a:t>
            </a:r>
            <a:r>
              <a:rPr sz="900" dirty="0">
                <a:solidFill>
                  <a:srgbClr val="000000"/>
                </a:solidFill>
                <a:latin typeface="Arial"/>
                <a:cs typeface="Arial"/>
              </a:rPr>
              <a:t>de</a:t>
            </a:r>
            <a:r>
              <a:rPr sz="900" spc="110" dirty="0">
                <a:solidFill>
                  <a:srgbClr val="000000"/>
                </a:solidFill>
                <a:latin typeface="Arial"/>
                <a:cs typeface="Arial"/>
              </a:rPr>
              <a:t> </a:t>
            </a:r>
            <a:r>
              <a:rPr sz="900" dirty="0">
                <a:solidFill>
                  <a:srgbClr val="000000"/>
                </a:solidFill>
                <a:latin typeface="Arial"/>
                <a:cs typeface="Arial"/>
              </a:rPr>
              <a:t>óleo</a:t>
            </a:r>
            <a:r>
              <a:rPr sz="900" spc="112" dirty="0">
                <a:solidFill>
                  <a:srgbClr val="000000"/>
                </a:solidFill>
                <a:latin typeface="Arial"/>
                <a:cs typeface="Arial"/>
              </a:rPr>
              <a:t> </a:t>
            </a:r>
            <a:r>
              <a:rPr sz="900" dirty="0">
                <a:solidFill>
                  <a:srgbClr val="000000"/>
                </a:solidFill>
                <a:latin typeface="Arial"/>
                <a:cs typeface="Arial"/>
              </a:rPr>
              <a:t>estar</a:t>
            </a:r>
            <a:r>
              <a:rPr sz="900" spc="105" dirty="0">
                <a:solidFill>
                  <a:srgbClr val="000000"/>
                </a:solidFill>
                <a:latin typeface="Arial"/>
                <a:cs typeface="Arial"/>
              </a:rPr>
              <a:t> </a:t>
            </a:r>
            <a:r>
              <a:rPr sz="900" dirty="0">
                <a:solidFill>
                  <a:srgbClr val="000000"/>
                </a:solidFill>
                <a:latin typeface="Arial"/>
                <a:cs typeface="Arial"/>
              </a:rPr>
              <a:t>abaixo</a:t>
            </a:r>
            <a:r>
              <a:rPr sz="900" spc="125" dirty="0">
                <a:solidFill>
                  <a:srgbClr val="000000"/>
                </a:solidFill>
                <a:latin typeface="Arial"/>
                <a:cs typeface="Arial"/>
              </a:rPr>
              <a:t> </a:t>
            </a:r>
            <a:r>
              <a:rPr sz="900" dirty="0">
                <a:solidFill>
                  <a:srgbClr val="000000"/>
                </a:solidFill>
                <a:latin typeface="Arial"/>
                <a:cs typeface="Arial"/>
              </a:rPr>
              <a:t>da</a:t>
            </a:r>
            <a:r>
              <a:rPr sz="900" spc="110" dirty="0">
                <a:solidFill>
                  <a:srgbClr val="000000"/>
                </a:solidFill>
                <a:latin typeface="Arial"/>
                <a:cs typeface="Arial"/>
              </a:rPr>
              <a:t> </a:t>
            </a:r>
            <a:r>
              <a:rPr sz="900" dirty="0">
                <a:solidFill>
                  <a:srgbClr val="000000"/>
                </a:solidFill>
                <a:latin typeface="Arial"/>
                <a:cs typeface="Arial"/>
              </a:rPr>
              <a:t>linha</a:t>
            </a:r>
            <a:r>
              <a:rPr sz="900" spc="112" dirty="0">
                <a:solidFill>
                  <a:srgbClr val="000000"/>
                </a:solidFill>
                <a:latin typeface="Arial"/>
                <a:cs typeface="Arial"/>
              </a:rPr>
              <a:t> </a:t>
            </a:r>
            <a:r>
              <a:rPr sz="900" dirty="0">
                <a:solidFill>
                  <a:srgbClr val="000000"/>
                </a:solidFill>
                <a:latin typeface="Arial"/>
                <a:cs typeface="Arial"/>
              </a:rPr>
              <a:t>inferior,</a:t>
            </a:r>
          </a:p>
          <a:p>
            <a:pPr marL="0" marR="0">
              <a:lnSpc>
                <a:spcPts val="1005"/>
              </a:lnSpc>
              <a:spcBef>
                <a:spcPts val="194"/>
              </a:spcBef>
              <a:spcAft>
                <a:spcPts val="0"/>
              </a:spcAft>
            </a:pPr>
            <a:r>
              <a:rPr sz="900" dirty="0">
                <a:solidFill>
                  <a:srgbClr val="000000"/>
                </a:solidFill>
                <a:latin typeface="Arial"/>
                <a:cs typeface="Arial"/>
              </a:rPr>
              <a:t>acrescente um pouco de óleo até que o nível fique acima do</a:t>
            </a:r>
          </a:p>
          <a:p>
            <a:pPr marL="0" marR="0">
              <a:lnSpc>
                <a:spcPts val="1005"/>
              </a:lnSpc>
              <a:spcBef>
                <a:spcPts val="196"/>
              </a:spcBef>
              <a:spcAft>
                <a:spcPts val="0"/>
              </a:spcAft>
            </a:pPr>
            <a:r>
              <a:rPr sz="900" dirty="0">
                <a:solidFill>
                  <a:srgbClr val="000000"/>
                </a:solidFill>
                <a:latin typeface="Arial"/>
                <a:cs typeface="Arial"/>
              </a:rPr>
              <a:t>limite</a:t>
            </a:r>
            <a:r>
              <a:rPr sz="900" spc="10" dirty="0">
                <a:solidFill>
                  <a:srgbClr val="000000"/>
                </a:solidFill>
                <a:latin typeface="Arial"/>
                <a:cs typeface="Arial"/>
              </a:rPr>
              <a:t> </a:t>
            </a:r>
            <a:r>
              <a:rPr sz="900" dirty="0">
                <a:solidFill>
                  <a:srgbClr val="000000"/>
                </a:solidFill>
                <a:latin typeface="Arial"/>
                <a:cs typeface="Arial"/>
              </a:rPr>
              <a:t>inferior, sem ultrapassar o</a:t>
            </a:r>
            <a:r>
              <a:rPr sz="900" spc="11" dirty="0">
                <a:solidFill>
                  <a:srgbClr val="000000"/>
                </a:solidFill>
                <a:latin typeface="Arial"/>
                <a:cs typeface="Arial"/>
              </a:rPr>
              <a:t> </a:t>
            </a:r>
            <a:r>
              <a:rPr sz="900" dirty="0">
                <a:solidFill>
                  <a:srgbClr val="000000"/>
                </a:solidFill>
                <a:latin typeface="Arial"/>
                <a:cs typeface="Arial"/>
              </a:rPr>
              <a:t>superior.</a:t>
            </a:r>
          </a:p>
        </p:txBody>
      </p:sp>
      <p:sp>
        <p:nvSpPr>
          <p:cNvPr id="17" name="object 17"/>
          <p:cNvSpPr txBox="1"/>
          <p:nvPr/>
        </p:nvSpPr>
        <p:spPr>
          <a:xfrm>
            <a:off x="3964559" y="4457351"/>
            <a:ext cx="246774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Certifique-se que o óleo está no nível correto.</a:t>
            </a:r>
          </a:p>
        </p:txBody>
      </p:sp>
      <p:sp>
        <p:nvSpPr>
          <p:cNvPr id="18" name="object 18"/>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3892931" y="3790950"/>
            <a:ext cx="3152267" cy="93599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2892933"/>
            <a:ext cx="3152267" cy="78371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4704715" y="1391031"/>
            <a:ext cx="1572895" cy="137922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469392" y="697738"/>
            <a:ext cx="3152267" cy="1545716"/>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522732" y="496570"/>
            <a:ext cx="6517893" cy="12700"/>
          </a:xfrm>
          <a:prstGeom prst="rect">
            <a:avLst/>
          </a:prstGeom>
          <a:blipFill>
            <a:blip r:embed="rId6" cstate="print"/>
            <a:stretch>
              <a:fillRect/>
            </a:stretch>
          </a:blipFill>
        </p:spPr>
        <p:txBody>
          <a:bodyPr wrap="square" lIns="0" tIns="0" rIns="0" bIns="0" rtlCol="0">
            <a:spAutoFit/>
          </a:bodyPr>
          <a:lstStyle/>
          <a:p>
            <a:endParaRPr/>
          </a:p>
        </p:txBody>
      </p:sp>
      <p:sp>
        <p:nvSpPr>
          <p:cNvPr id="7" name="object 7"/>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8" name="object 8"/>
          <p:cNvSpPr txBox="1"/>
          <p:nvPr/>
        </p:nvSpPr>
        <p:spPr>
          <a:xfrm>
            <a:off x="3964559" y="601885"/>
            <a:ext cx="3207074"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Coloque uma bandeja por</a:t>
            </a:r>
            <a:r>
              <a:rPr sz="900" spc="-13" dirty="0">
                <a:solidFill>
                  <a:srgbClr val="000000"/>
                </a:solidFill>
                <a:latin typeface="Arial"/>
                <a:cs typeface="Arial"/>
              </a:rPr>
              <a:t> </a:t>
            </a:r>
            <a:r>
              <a:rPr sz="900" dirty="0">
                <a:solidFill>
                  <a:srgbClr val="000000"/>
                </a:solidFill>
                <a:latin typeface="Arial"/>
                <a:cs typeface="Arial"/>
              </a:rPr>
              <a:t>baixo do parafuso de drenagem,</a:t>
            </a:r>
          </a:p>
          <a:p>
            <a:pPr marL="0" marR="0">
              <a:lnSpc>
                <a:spcPts val="1005"/>
              </a:lnSpc>
              <a:spcBef>
                <a:spcPts val="194"/>
              </a:spcBef>
              <a:spcAft>
                <a:spcPts val="0"/>
              </a:spcAft>
            </a:pPr>
            <a:r>
              <a:rPr sz="900" dirty="0">
                <a:solidFill>
                  <a:srgbClr val="000000"/>
                </a:solidFill>
                <a:latin typeface="Arial"/>
                <a:cs typeface="Arial"/>
              </a:rPr>
              <a:t>em seguida retire o parafuso e drene</a:t>
            </a:r>
            <a:r>
              <a:rPr sz="900" spc="-10" dirty="0">
                <a:solidFill>
                  <a:srgbClr val="000000"/>
                </a:solidFill>
                <a:latin typeface="Arial"/>
                <a:cs typeface="Arial"/>
              </a:rPr>
              <a:t> </a:t>
            </a:r>
            <a:r>
              <a:rPr sz="900" dirty="0">
                <a:solidFill>
                  <a:srgbClr val="000000"/>
                </a:solidFill>
                <a:latin typeface="Arial"/>
                <a:cs typeface="Arial"/>
              </a:rPr>
              <a:t>o óleo</a:t>
            </a:r>
            <a:r>
              <a:rPr sz="900" spc="15" dirty="0">
                <a:solidFill>
                  <a:srgbClr val="000000"/>
                </a:solidFill>
                <a:latin typeface="Arial"/>
                <a:cs typeface="Arial"/>
              </a:rPr>
              <a:t> </a:t>
            </a:r>
            <a:r>
              <a:rPr sz="900" dirty="0">
                <a:solidFill>
                  <a:srgbClr val="000000"/>
                </a:solidFill>
                <a:latin typeface="Arial"/>
                <a:cs typeface="Arial"/>
              </a:rPr>
              <a:t>usado.</a:t>
            </a:r>
          </a:p>
        </p:txBody>
      </p:sp>
      <p:sp>
        <p:nvSpPr>
          <p:cNvPr id="9" name="object 9"/>
          <p:cNvSpPr txBox="1"/>
          <p:nvPr/>
        </p:nvSpPr>
        <p:spPr>
          <a:xfrm>
            <a:off x="742188" y="707971"/>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0" name="object 10"/>
          <p:cNvSpPr txBox="1"/>
          <p:nvPr/>
        </p:nvSpPr>
        <p:spPr>
          <a:xfrm>
            <a:off x="541020" y="960025"/>
            <a:ext cx="316028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93" dirty="0">
                <a:solidFill>
                  <a:srgbClr val="000000"/>
                </a:solidFill>
                <a:latin typeface="Arial"/>
                <a:cs typeface="Arial"/>
              </a:rPr>
              <a:t> </a:t>
            </a:r>
            <a:r>
              <a:rPr sz="900" dirty="0">
                <a:solidFill>
                  <a:srgbClr val="000000"/>
                </a:solidFill>
                <a:latin typeface="Arial"/>
                <a:cs typeface="Arial"/>
              </a:rPr>
              <a:t>óleo</a:t>
            </a:r>
            <a:r>
              <a:rPr sz="900" spc="97" dirty="0">
                <a:solidFill>
                  <a:srgbClr val="000000"/>
                </a:solidFill>
                <a:latin typeface="Arial"/>
                <a:cs typeface="Arial"/>
              </a:rPr>
              <a:t> </a:t>
            </a:r>
            <a:r>
              <a:rPr sz="900" dirty="0">
                <a:solidFill>
                  <a:srgbClr val="000000"/>
                </a:solidFill>
                <a:latin typeface="Arial"/>
                <a:cs typeface="Arial"/>
              </a:rPr>
              <a:t>pode</a:t>
            </a:r>
            <a:r>
              <a:rPr sz="900" spc="88" dirty="0">
                <a:solidFill>
                  <a:srgbClr val="000000"/>
                </a:solidFill>
                <a:latin typeface="Arial"/>
                <a:cs typeface="Arial"/>
              </a:rPr>
              <a:t> </a:t>
            </a:r>
            <a:r>
              <a:rPr sz="900" dirty="0">
                <a:solidFill>
                  <a:srgbClr val="000000"/>
                </a:solidFill>
                <a:latin typeface="Arial"/>
                <a:cs typeface="Arial"/>
              </a:rPr>
              <a:t>expandir-se</a:t>
            </a:r>
            <a:r>
              <a:rPr sz="900" spc="87" dirty="0">
                <a:solidFill>
                  <a:srgbClr val="000000"/>
                </a:solidFill>
                <a:latin typeface="Arial"/>
                <a:cs typeface="Arial"/>
              </a:rPr>
              <a:t> </a:t>
            </a:r>
            <a:r>
              <a:rPr sz="900" dirty="0">
                <a:solidFill>
                  <a:srgbClr val="000000"/>
                </a:solidFill>
                <a:latin typeface="Arial"/>
                <a:cs typeface="Arial"/>
              </a:rPr>
              <a:t>com</a:t>
            </a:r>
            <a:r>
              <a:rPr sz="900" spc="93" dirty="0">
                <a:solidFill>
                  <a:srgbClr val="000000"/>
                </a:solidFill>
                <a:latin typeface="Arial"/>
                <a:cs typeface="Arial"/>
              </a:rPr>
              <a:t> </a:t>
            </a:r>
            <a:r>
              <a:rPr sz="900" dirty="0">
                <a:solidFill>
                  <a:srgbClr val="000000"/>
                </a:solidFill>
                <a:latin typeface="Arial"/>
                <a:cs typeface="Arial"/>
              </a:rPr>
              <a:t>o</a:t>
            </a:r>
            <a:r>
              <a:rPr sz="900" spc="100" dirty="0">
                <a:solidFill>
                  <a:srgbClr val="000000"/>
                </a:solidFill>
                <a:latin typeface="Arial"/>
                <a:cs typeface="Arial"/>
              </a:rPr>
              <a:t> </a:t>
            </a:r>
            <a:r>
              <a:rPr sz="900" dirty="0">
                <a:solidFill>
                  <a:srgbClr val="000000"/>
                </a:solidFill>
                <a:latin typeface="Arial"/>
                <a:cs typeface="Arial"/>
              </a:rPr>
              <a:t>aumento</a:t>
            </a:r>
            <a:r>
              <a:rPr sz="900" spc="101" dirty="0">
                <a:solidFill>
                  <a:srgbClr val="000000"/>
                </a:solidFill>
                <a:latin typeface="Arial"/>
                <a:cs typeface="Arial"/>
              </a:rPr>
              <a:t> </a:t>
            </a:r>
            <a:r>
              <a:rPr sz="900" dirty="0">
                <a:solidFill>
                  <a:srgbClr val="000000"/>
                </a:solidFill>
                <a:latin typeface="Arial"/>
                <a:cs typeface="Arial"/>
              </a:rPr>
              <a:t>de</a:t>
            </a:r>
            <a:r>
              <a:rPr sz="900" spc="85" dirty="0">
                <a:solidFill>
                  <a:srgbClr val="000000"/>
                </a:solidFill>
                <a:latin typeface="Arial"/>
                <a:cs typeface="Arial"/>
              </a:rPr>
              <a:t> </a:t>
            </a:r>
            <a:r>
              <a:rPr sz="900" dirty="0">
                <a:solidFill>
                  <a:srgbClr val="000000"/>
                </a:solidFill>
                <a:latin typeface="Arial"/>
                <a:cs typeface="Arial"/>
              </a:rPr>
              <a:t>temperatura,</a:t>
            </a:r>
          </a:p>
          <a:p>
            <a:pPr marL="0" marR="0">
              <a:lnSpc>
                <a:spcPts val="1005"/>
              </a:lnSpc>
              <a:spcBef>
                <a:spcPts val="194"/>
              </a:spcBef>
              <a:spcAft>
                <a:spcPts val="0"/>
              </a:spcAft>
            </a:pPr>
            <a:r>
              <a:rPr sz="900" dirty="0">
                <a:solidFill>
                  <a:srgbClr val="000000"/>
                </a:solidFill>
                <a:latin typeface="Arial"/>
                <a:cs typeface="Arial"/>
              </a:rPr>
              <a:t>pelo</a:t>
            </a:r>
            <a:r>
              <a:rPr sz="900" spc="-10" dirty="0">
                <a:solidFill>
                  <a:srgbClr val="000000"/>
                </a:solidFill>
                <a:latin typeface="Arial"/>
                <a:cs typeface="Arial"/>
              </a:rPr>
              <a:t> </a:t>
            </a:r>
            <a:r>
              <a:rPr sz="900" dirty="0">
                <a:solidFill>
                  <a:srgbClr val="000000"/>
                </a:solidFill>
                <a:latin typeface="Arial"/>
                <a:cs typeface="Arial"/>
              </a:rPr>
              <a:t>que</a:t>
            </a:r>
            <a:r>
              <a:rPr sz="900" spc="-10" dirty="0">
                <a:solidFill>
                  <a:srgbClr val="000000"/>
                </a:solidFill>
                <a:latin typeface="Arial"/>
                <a:cs typeface="Arial"/>
              </a:rPr>
              <a:t> </a:t>
            </a:r>
            <a:r>
              <a:rPr sz="900" dirty="0">
                <a:solidFill>
                  <a:srgbClr val="000000"/>
                </a:solidFill>
                <a:latin typeface="Arial"/>
                <a:cs typeface="Arial"/>
              </a:rPr>
              <a:t>o nível de</a:t>
            </a:r>
            <a:r>
              <a:rPr sz="900" spc="-12" dirty="0">
                <a:solidFill>
                  <a:srgbClr val="000000"/>
                </a:solidFill>
                <a:latin typeface="Arial"/>
                <a:cs typeface="Arial"/>
              </a:rPr>
              <a:t> </a:t>
            </a:r>
            <a:r>
              <a:rPr sz="900" dirty="0">
                <a:solidFill>
                  <a:srgbClr val="000000"/>
                </a:solidFill>
                <a:latin typeface="Arial"/>
                <a:cs typeface="Arial"/>
              </a:rPr>
              <a:t>óleo</a:t>
            </a:r>
            <a:r>
              <a:rPr sz="900" spc="-11" dirty="0">
                <a:solidFill>
                  <a:srgbClr val="000000"/>
                </a:solidFill>
                <a:latin typeface="Arial"/>
                <a:cs typeface="Arial"/>
              </a:rPr>
              <a:t> </a:t>
            </a:r>
            <a:r>
              <a:rPr sz="900" dirty="0">
                <a:solidFill>
                  <a:srgbClr val="000000"/>
                </a:solidFill>
                <a:latin typeface="Arial"/>
                <a:cs typeface="Arial"/>
              </a:rPr>
              <a:t>também se altera.</a:t>
            </a:r>
          </a:p>
        </p:txBody>
      </p:sp>
      <p:sp>
        <p:nvSpPr>
          <p:cNvPr id="11" name="object 11"/>
          <p:cNvSpPr txBox="1"/>
          <p:nvPr/>
        </p:nvSpPr>
        <p:spPr>
          <a:xfrm>
            <a:off x="3964559" y="982885"/>
            <a:ext cx="3205817"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Aperte</a:t>
            </a:r>
            <a:r>
              <a:rPr sz="900" spc="64" dirty="0">
                <a:solidFill>
                  <a:srgbClr val="000000"/>
                </a:solidFill>
                <a:latin typeface="Arial"/>
                <a:cs typeface="Arial"/>
              </a:rPr>
              <a:t> </a:t>
            </a:r>
            <a:r>
              <a:rPr sz="900" dirty="0">
                <a:solidFill>
                  <a:srgbClr val="000000"/>
                </a:solidFill>
                <a:latin typeface="Arial"/>
                <a:cs typeface="Arial"/>
              </a:rPr>
              <a:t>o</a:t>
            </a:r>
            <a:r>
              <a:rPr sz="900" spc="64" dirty="0">
                <a:solidFill>
                  <a:srgbClr val="000000"/>
                </a:solidFill>
                <a:latin typeface="Arial"/>
                <a:cs typeface="Arial"/>
              </a:rPr>
              <a:t> </a:t>
            </a:r>
            <a:r>
              <a:rPr sz="900" dirty="0">
                <a:solidFill>
                  <a:srgbClr val="000000"/>
                </a:solidFill>
                <a:latin typeface="Arial"/>
                <a:cs typeface="Arial"/>
              </a:rPr>
              <a:t>parafuso</a:t>
            </a:r>
            <a:r>
              <a:rPr sz="900" spc="65" dirty="0">
                <a:solidFill>
                  <a:srgbClr val="000000"/>
                </a:solidFill>
                <a:latin typeface="Arial"/>
                <a:cs typeface="Arial"/>
              </a:rPr>
              <a:t> </a:t>
            </a:r>
            <a:r>
              <a:rPr sz="900" dirty="0">
                <a:solidFill>
                  <a:srgbClr val="000000"/>
                </a:solidFill>
                <a:latin typeface="Arial"/>
                <a:cs typeface="Arial"/>
              </a:rPr>
              <a:t>de</a:t>
            </a:r>
            <a:r>
              <a:rPr sz="900" spc="61" dirty="0">
                <a:solidFill>
                  <a:srgbClr val="000000"/>
                </a:solidFill>
                <a:latin typeface="Arial"/>
                <a:cs typeface="Arial"/>
              </a:rPr>
              <a:t> </a:t>
            </a:r>
            <a:r>
              <a:rPr sz="900" dirty="0">
                <a:solidFill>
                  <a:srgbClr val="000000"/>
                </a:solidFill>
                <a:latin typeface="Arial"/>
                <a:cs typeface="Arial"/>
              </a:rPr>
              <a:t>drenagem</a:t>
            </a:r>
            <a:r>
              <a:rPr sz="900" spc="69" dirty="0">
                <a:solidFill>
                  <a:srgbClr val="000000"/>
                </a:solidFill>
                <a:latin typeface="Arial"/>
                <a:cs typeface="Arial"/>
              </a:rPr>
              <a:t> </a:t>
            </a:r>
            <a:r>
              <a:rPr sz="900" dirty="0">
                <a:solidFill>
                  <a:srgbClr val="000000"/>
                </a:solidFill>
                <a:latin typeface="Arial"/>
                <a:cs typeface="Arial"/>
              </a:rPr>
              <a:t>do</a:t>
            </a:r>
            <a:r>
              <a:rPr sz="900" spc="61" dirty="0">
                <a:solidFill>
                  <a:srgbClr val="000000"/>
                </a:solidFill>
                <a:latin typeface="Arial"/>
                <a:cs typeface="Arial"/>
              </a:rPr>
              <a:t> </a:t>
            </a:r>
            <a:r>
              <a:rPr sz="900" dirty="0">
                <a:solidFill>
                  <a:srgbClr val="000000"/>
                </a:solidFill>
                <a:latin typeface="Arial"/>
                <a:cs typeface="Arial"/>
              </a:rPr>
              <a:t>óleo</a:t>
            </a:r>
            <a:r>
              <a:rPr sz="900" spc="65" dirty="0">
                <a:solidFill>
                  <a:srgbClr val="000000"/>
                </a:solidFill>
                <a:latin typeface="Arial"/>
                <a:cs typeface="Arial"/>
              </a:rPr>
              <a:t> </a:t>
            </a:r>
            <a:r>
              <a:rPr sz="900" dirty="0">
                <a:solidFill>
                  <a:srgbClr val="000000"/>
                </a:solidFill>
                <a:latin typeface="Arial"/>
                <a:cs typeface="Arial"/>
              </a:rPr>
              <a:t>do</a:t>
            </a:r>
            <a:r>
              <a:rPr sz="900" spc="61" dirty="0">
                <a:solidFill>
                  <a:srgbClr val="000000"/>
                </a:solidFill>
                <a:latin typeface="Arial"/>
                <a:cs typeface="Arial"/>
              </a:rPr>
              <a:t> </a:t>
            </a:r>
            <a:r>
              <a:rPr sz="900" dirty="0">
                <a:solidFill>
                  <a:srgbClr val="000000"/>
                </a:solidFill>
                <a:latin typeface="Arial"/>
                <a:cs typeface="Arial"/>
              </a:rPr>
              <a:t>motor</a:t>
            </a:r>
            <a:r>
              <a:rPr sz="900" spc="61" dirty="0">
                <a:solidFill>
                  <a:srgbClr val="000000"/>
                </a:solidFill>
                <a:latin typeface="Arial"/>
                <a:cs typeface="Arial"/>
              </a:rPr>
              <a:t> </a:t>
            </a:r>
            <a:r>
              <a:rPr sz="900" dirty="0">
                <a:solidFill>
                  <a:srgbClr val="000000"/>
                </a:solidFill>
                <a:latin typeface="Arial"/>
                <a:cs typeface="Arial"/>
              </a:rPr>
              <a:t>antes</a:t>
            </a:r>
            <a:r>
              <a:rPr sz="900" spc="67"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encher com óleo</a:t>
            </a:r>
            <a:r>
              <a:rPr sz="900" spc="-11" dirty="0">
                <a:solidFill>
                  <a:srgbClr val="000000"/>
                </a:solidFill>
                <a:latin typeface="Arial"/>
                <a:cs typeface="Arial"/>
              </a:rPr>
              <a:t> </a:t>
            </a:r>
            <a:r>
              <a:rPr sz="900" dirty="0">
                <a:solidFill>
                  <a:srgbClr val="000000"/>
                </a:solidFill>
                <a:latin typeface="Arial"/>
                <a:cs typeface="Arial"/>
              </a:rPr>
              <a:t>novo.</a:t>
            </a:r>
          </a:p>
        </p:txBody>
      </p:sp>
      <p:sp>
        <p:nvSpPr>
          <p:cNvPr id="12" name="object 12"/>
          <p:cNvSpPr txBox="1"/>
          <p:nvPr/>
        </p:nvSpPr>
        <p:spPr>
          <a:xfrm>
            <a:off x="541020" y="1341025"/>
            <a:ext cx="3157936" cy="4709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Quanto</a:t>
            </a:r>
            <a:r>
              <a:rPr sz="900" spc="41" dirty="0">
                <a:solidFill>
                  <a:srgbClr val="000000"/>
                </a:solidFill>
                <a:latin typeface="Arial"/>
                <a:cs typeface="Arial"/>
              </a:rPr>
              <a:t> </a:t>
            </a:r>
            <a:r>
              <a:rPr sz="900" dirty="0">
                <a:solidFill>
                  <a:srgbClr val="000000"/>
                </a:solidFill>
                <a:latin typeface="Arial"/>
                <a:cs typeface="Arial"/>
              </a:rPr>
              <a:t>mais</a:t>
            </a:r>
            <a:r>
              <a:rPr sz="900" spc="54" dirty="0">
                <a:solidFill>
                  <a:srgbClr val="000000"/>
                </a:solidFill>
                <a:latin typeface="Arial"/>
                <a:cs typeface="Arial"/>
              </a:rPr>
              <a:t> </a:t>
            </a:r>
            <a:r>
              <a:rPr sz="900" dirty="0">
                <a:solidFill>
                  <a:srgbClr val="000000"/>
                </a:solidFill>
                <a:latin typeface="Arial"/>
                <a:cs typeface="Arial"/>
              </a:rPr>
              <a:t>quente</a:t>
            </a:r>
            <a:r>
              <a:rPr sz="900" spc="52" dirty="0">
                <a:solidFill>
                  <a:srgbClr val="000000"/>
                </a:solidFill>
                <a:latin typeface="Arial"/>
                <a:cs typeface="Arial"/>
              </a:rPr>
              <a:t> </a:t>
            </a:r>
            <a:r>
              <a:rPr sz="900" dirty="0">
                <a:solidFill>
                  <a:srgbClr val="000000"/>
                </a:solidFill>
                <a:latin typeface="Arial"/>
                <a:cs typeface="Arial"/>
              </a:rPr>
              <a:t>estiver</a:t>
            </a:r>
            <a:r>
              <a:rPr sz="900" spc="50" dirty="0">
                <a:solidFill>
                  <a:srgbClr val="000000"/>
                </a:solidFill>
                <a:latin typeface="Arial"/>
                <a:cs typeface="Arial"/>
              </a:rPr>
              <a:t> </a:t>
            </a:r>
            <a:r>
              <a:rPr sz="900" dirty="0">
                <a:solidFill>
                  <a:srgbClr val="000000"/>
                </a:solidFill>
                <a:latin typeface="Arial"/>
                <a:cs typeface="Arial"/>
              </a:rPr>
              <a:t>o</a:t>
            </a:r>
            <a:r>
              <a:rPr sz="900" spc="29" dirty="0">
                <a:solidFill>
                  <a:srgbClr val="000000"/>
                </a:solidFill>
                <a:latin typeface="Arial"/>
                <a:cs typeface="Arial"/>
              </a:rPr>
              <a:t> </a:t>
            </a:r>
            <a:r>
              <a:rPr sz="900" dirty="0">
                <a:solidFill>
                  <a:srgbClr val="000000"/>
                </a:solidFill>
                <a:latin typeface="Arial"/>
                <a:cs typeface="Arial"/>
              </a:rPr>
              <a:t>motor,</a:t>
            </a:r>
            <a:r>
              <a:rPr sz="900" spc="37" dirty="0">
                <a:solidFill>
                  <a:srgbClr val="000000"/>
                </a:solidFill>
                <a:latin typeface="Arial"/>
                <a:cs typeface="Arial"/>
              </a:rPr>
              <a:t> </a:t>
            </a:r>
            <a:r>
              <a:rPr sz="900" dirty="0">
                <a:solidFill>
                  <a:srgbClr val="000000"/>
                </a:solidFill>
                <a:latin typeface="Arial"/>
                <a:cs typeface="Arial"/>
              </a:rPr>
              <a:t>maior</a:t>
            </a:r>
            <a:r>
              <a:rPr sz="900" spc="36" dirty="0">
                <a:solidFill>
                  <a:srgbClr val="000000"/>
                </a:solidFill>
                <a:latin typeface="Arial"/>
                <a:cs typeface="Arial"/>
              </a:rPr>
              <a:t> </a:t>
            </a:r>
            <a:r>
              <a:rPr sz="900" dirty="0">
                <a:solidFill>
                  <a:srgbClr val="000000"/>
                </a:solidFill>
                <a:latin typeface="Arial"/>
                <a:cs typeface="Arial"/>
              </a:rPr>
              <a:t>será</a:t>
            </a:r>
            <a:r>
              <a:rPr sz="900" spc="38" dirty="0">
                <a:solidFill>
                  <a:srgbClr val="000000"/>
                </a:solidFill>
                <a:latin typeface="Arial"/>
                <a:cs typeface="Arial"/>
              </a:rPr>
              <a:t> </a:t>
            </a:r>
            <a:r>
              <a:rPr sz="900" dirty="0">
                <a:solidFill>
                  <a:srgbClr val="000000"/>
                </a:solidFill>
                <a:latin typeface="Arial"/>
                <a:cs typeface="Arial"/>
              </a:rPr>
              <a:t>o</a:t>
            </a:r>
            <a:r>
              <a:rPr sz="900" spc="51" dirty="0">
                <a:solidFill>
                  <a:srgbClr val="000000"/>
                </a:solidFill>
                <a:latin typeface="Arial"/>
                <a:cs typeface="Arial"/>
              </a:rPr>
              <a:t> </a:t>
            </a:r>
            <a:r>
              <a:rPr sz="900" dirty="0">
                <a:solidFill>
                  <a:srgbClr val="000000"/>
                </a:solidFill>
                <a:latin typeface="Arial"/>
                <a:cs typeface="Arial"/>
              </a:rPr>
              <a:t>nível</a:t>
            </a:r>
            <a:r>
              <a:rPr sz="900" spc="54"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dirty="0">
                <a:solidFill>
                  <a:srgbClr val="000000"/>
                </a:solidFill>
                <a:latin typeface="Arial"/>
                <a:cs typeface="Arial"/>
              </a:rPr>
              <a:t>óleo</a:t>
            </a:r>
            <a:r>
              <a:rPr sz="900" spc="73" dirty="0">
                <a:solidFill>
                  <a:srgbClr val="000000"/>
                </a:solidFill>
                <a:latin typeface="Arial"/>
                <a:cs typeface="Arial"/>
              </a:rPr>
              <a:t> </a:t>
            </a:r>
            <a:r>
              <a:rPr sz="900" dirty="0">
                <a:solidFill>
                  <a:srgbClr val="000000"/>
                </a:solidFill>
                <a:latin typeface="Arial"/>
                <a:cs typeface="Arial"/>
              </a:rPr>
              <a:t>do</a:t>
            </a:r>
            <a:r>
              <a:rPr sz="900" spc="84" dirty="0">
                <a:solidFill>
                  <a:srgbClr val="000000"/>
                </a:solidFill>
                <a:latin typeface="Arial"/>
                <a:cs typeface="Arial"/>
              </a:rPr>
              <a:t> </a:t>
            </a:r>
            <a:r>
              <a:rPr sz="900" dirty="0">
                <a:solidFill>
                  <a:srgbClr val="000000"/>
                </a:solidFill>
                <a:latin typeface="Arial"/>
                <a:cs typeface="Arial"/>
              </a:rPr>
              <a:t>motor,</a:t>
            </a:r>
            <a:r>
              <a:rPr sz="900" spc="75" dirty="0">
                <a:solidFill>
                  <a:srgbClr val="000000"/>
                </a:solidFill>
                <a:latin typeface="Arial"/>
                <a:cs typeface="Arial"/>
              </a:rPr>
              <a:t> </a:t>
            </a:r>
            <a:r>
              <a:rPr sz="900" dirty="0">
                <a:solidFill>
                  <a:srgbClr val="000000"/>
                </a:solidFill>
                <a:latin typeface="Arial"/>
                <a:cs typeface="Arial"/>
              </a:rPr>
              <a:t>enquanto,</a:t>
            </a:r>
            <a:r>
              <a:rPr sz="900" spc="64" dirty="0">
                <a:solidFill>
                  <a:srgbClr val="000000"/>
                </a:solidFill>
                <a:latin typeface="Arial"/>
                <a:cs typeface="Arial"/>
              </a:rPr>
              <a:t> </a:t>
            </a:r>
            <a:r>
              <a:rPr sz="900" dirty="0">
                <a:solidFill>
                  <a:srgbClr val="000000"/>
                </a:solidFill>
                <a:latin typeface="Arial"/>
                <a:cs typeface="Arial"/>
              </a:rPr>
              <a:t>com</a:t>
            </a:r>
            <a:r>
              <a:rPr sz="900" spc="69" dirty="0">
                <a:solidFill>
                  <a:srgbClr val="000000"/>
                </a:solidFill>
                <a:latin typeface="Arial"/>
                <a:cs typeface="Arial"/>
              </a:rPr>
              <a:t> </a:t>
            </a:r>
            <a:r>
              <a:rPr sz="900" dirty="0">
                <a:solidFill>
                  <a:srgbClr val="000000"/>
                </a:solidFill>
                <a:latin typeface="Arial"/>
                <a:cs typeface="Arial"/>
              </a:rPr>
              <a:t>o</a:t>
            </a:r>
            <a:r>
              <a:rPr sz="900" spc="76" dirty="0">
                <a:solidFill>
                  <a:srgbClr val="000000"/>
                </a:solidFill>
                <a:latin typeface="Arial"/>
                <a:cs typeface="Arial"/>
              </a:rPr>
              <a:t> </a:t>
            </a:r>
            <a:r>
              <a:rPr sz="900" dirty="0">
                <a:solidFill>
                  <a:srgbClr val="000000"/>
                </a:solidFill>
                <a:latin typeface="Arial"/>
                <a:cs typeface="Arial"/>
              </a:rPr>
              <a:t>motor</a:t>
            </a:r>
            <a:r>
              <a:rPr sz="900" spc="58" dirty="0">
                <a:solidFill>
                  <a:srgbClr val="000000"/>
                </a:solidFill>
                <a:latin typeface="Arial"/>
                <a:cs typeface="Arial"/>
              </a:rPr>
              <a:t> </a:t>
            </a:r>
            <a:r>
              <a:rPr sz="900" dirty="0">
                <a:solidFill>
                  <a:srgbClr val="000000"/>
                </a:solidFill>
                <a:latin typeface="Arial"/>
                <a:cs typeface="Arial"/>
              </a:rPr>
              <a:t>frio,</a:t>
            </a:r>
            <a:r>
              <a:rPr sz="900" spc="61" dirty="0">
                <a:solidFill>
                  <a:srgbClr val="000000"/>
                </a:solidFill>
                <a:latin typeface="Arial"/>
                <a:cs typeface="Arial"/>
              </a:rPr>
              <a:t> </a:t>
            </a:r>
            <a:r>
              <a:rPr sz="900" dirty="0">
                <a:solidFill>
                  <a:srgbClr val="000000"/>
                </a:solidFill>
                <a:latin typeface="Arial"/>
                <a:cs typeface="Arial"/>
              </a:rPr>
              <a:t>o</a:t>
            </a:r>
            <a:r>
              <a:rPr sz="900" spc="76" dirty="0">
                <a:solidFill>
                  <a:srgbClr val="000000"/>
                </a:solidFill>
                <a:latin typeface="Arial"/>
                <a:cs typeface="Arial"/>
              </a:rPr>
              <a:t> </a:t>
            </a:r>
            <a:r>
              <a:rPr sz="900" dirty="0">
                <a:solidFill>
                  <a:srgbClr val="000000"/>
                </a:solidFill>
                <a:latin typeface="Arial"/>
                <a:cs typeface="Arial"/>
              </a:rPr>
              <a:t>seu</a:t>
            </a:r>
            <a:r>
              <a:rPr sz="900" spc="77" dirty="0">
                <a:solidFill>
                  <a:srgbClr val="000000"/>
                </a:solidFill>
                <a:latin typeface="Arial"/>
                <a:cs typeface="Arial"/>
              </a:rPr>
              <a:t> </a:t>
            </a:r>
            <a:r>
              <a:rPr sz="900" dirty="0">
                <a:solidFill>
                  <a:srgbClr val="000000"/>
                </a:solidFill>
                <a:latin typeface="Arial"/>
                <a:cs typeface="Arial"/>
              </a:rPr>
              <a:t>nível</a:t>
            </a:r>
            <a:r>
              <a:rPr sz="900" spc="76"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óleo</a:t>
            </a:r>
            <a:r>
              <a:rPr sz="900" spc="-10" dirty="0">
                <a:solidFill>
                  <a:srgbClr val="000000"/>
                </a:solidFill>
                <a:latin typeface="Arial"/>
                <a:cs typeface="Arial"/>
              </a:rPr>
              <a:t> </a:t>
            </a:r>
            <a:r>
              <a:rPr sz="900" dirty="0">
                <a:solidFill>
                  <a:srgbClr val="000000"/>
                </a:solidFill>
                <a:latin typeface="Arial"/>
                <a:cs typeface="Arial"/>
              </a:rPr>
              <a:t>será</a:t>
            </a:r>
            <a:r>
              <a:rPr sz="900" spc="-11" dirty="0">
                <a:solidFill>
                  <a:srgbClr val="000000"/>
                </a:solidFill>
                <a:latin typeface="Arial"/>
                <a:cs typeface="Arial"/>
              </a:rPr>
              <a:t> </a:t>
            </a:r>
            <a:r>
              <a:rPr sz="900" dirty="0">
                <a:solidFill>
                  <a:srgbClr val="000000"/>
                </a:solidFill>
                <a:latin typeface="Arial"/>
                <a:cs typeface="Arial"/>
              </a:rPr>
              <a:t>mais baixo. Esta situação é</a:t>
            </a:r>
            <a:r>
              <a:rPr sz="900" spc="27" dirty="0">
                <a:solidFill>
                  <a:srgbClr val="000000"/>
                </a:solidFill>
                <a:latin typeface="Arial"/>
                <a:cs typeface="Arial"/>
              </a:rPr>
              <a:t> </a:t>
            </a:r>
            <a:r>
              <a:rPr sz="900" dirty="0">
                <a:solidFill>
                  <a:srgbClr val="000000"/>
                </a:solidFill>
                <a:latin typeface="Arial"/>
                <a:cs typeface="Arial"/>
              </a:rPr>
              <a:t>normal.</a:t>
            </a:r>
          </a:p>
        </p:txBody>
      </p:sp>
      <p:sp>
        <p:nvSpPr>
          <p:cNvPr id="13" name="object 13"/>
          <p:cNvSpPr txBox="1"/>
          <p:nvPr/>
        </p:nvSpPr>
        <p:spPr>
          <a:xfrm>
            <a:off x="541020" y="1874806"/>
            <a:ext cx="316240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Mantenha</a:t>
            </a:r>
            <a:r>
              <a:rPr sz="900" spc="15" dirty="0">
                <a:solidFill>
                  <a:srgbClr val="000000"/>
                </a:solidFill>
                <a:latin typeface="Arial"/>
                <a:cs typeface="Arial"/>
              </a:rPr>
              <a:t> </a:t>
            </a:r>
            <a:r>
              <a:rPr sz="900" dirty="0">
                <a:solidFill>
                  <a:srgbClr val="000000"/>
                </a:solidFill>
                <a:latin typeface="Arial"/>
                <a:cs typeface="Arial"/>
              </a:rPr>
              <a:t>a scooter</a:t>
            </a:r>
            <a:r>
              <a:rPr sz="900" spc="15" dirty="0">
                <a:solidFill>
                  <a:srgbClr val="000000"/>
                </a:solidFill>
                <a:latin typeface="Arial"/>
                <a:cs typeface="Arial"/>
              </a:rPr>
              <a:t> </a:t>
            </a:r>
            <a:r>
              <a:rPr sz="900" dirty="0">
                <a:solidFill>
                  <a:srgbClr val="000000"/>
                </a:solidFill>
                <a:latin typeface="Arial"/>
                <a:cs typeface="Arial"/>
              </a:rPr>
              <a:t>numa</a:t>
            </a:r>
            <a:r>
              <a:rPr sz="900" spc="15" dirty="0">
                <a:solidFill>
                  <a:srgbClr val="000000"/>
                </a:solidFill>
                <a:latin typeface="Arial"/>
                <a:cs typeface="Arial"/>
              </a:rPr>
              <a:t> </a:t>
            </a:r>
            <a:r>
              <a:rPr sz="900" dirty="0">
                <a:solidFill>
                  <a:srgbClr val="000000"/>
                </a:solidFill>
                <a:latin typeface="Arial"/>
                <a:cs typeface="Arial"/>
              </a:rPr>
              <a:t>posição</a:t>
            </a:r>
            <a:r>
              <a:rPr sz="900" spc="12" dirty="0">
                <a:solidFill>
                  <a:srgbClr val="000000"/>
                </a:solidFill>
                <a:latin typeface="Arial"/>
                <a:cs typeface="Arial"/>
              </a:rPr>
              <a:t> </a:t>
            </a:r>
            <a:r>
              <a:rPr sz="900" dirty="0">
                <a:solidFill>
                  <a:srgbClr val="000000"/>
                </a:solidFill>
                <a:latin typeface="Arial"/>
                <a:cs typeface="Arial"/>
              </a:rPr>
              <a:t>vertical</a:t>
            </a:r>
            <a:r>
              <a:rPr sz="900" spc="23" dirty="0">
                <a:solidFill>
                  <a:srgbClr val="000000"/>
                </a:solidFill>
                <a:latin typeface="Arial"/>
                <a:cs typeface="Arial"/>
              </a:rPr>
              <a:t> </a:t>
            </a:r>
            <a:r>
              <a:rPr sz="900" dirty="0">
                <a:solidFill>
                  <a:srgbClr val="000000"/>
                </a:solidFill>
                <a:latin typeface="Arial"/>
                <a:cs typeface="Arial"/>
              </a:rPr>
              <a:t>quando</a:t>
            </a:r>
            <a:r>
              <a:rPr sz="900" spc="19" dirty="0">
                <a:solidFill>
                  <a:srgbClr val="000000"/>
                </a:solidFill>
                <a:latin typeface="Arial"/>
                <a:cs typeface="Arial"/>
              </a:rPr>
              <a:t> </a:t>
            </a:r>
            <a:r>
              <a:rPr sz="900" dirty="0">
                <a:solidFill>
                  <a:srgbClr val="000000"/>
                </a:solidFill>
                <a:latin typeface="Arial"/>
                <a:cs typeface="Arial"/>
              </a:rPr>
              <a:t>verificar</a:t>
            </a:r>
          </a:p>
          <a:p>
            <a:pPr marL="0" marR="0">
              <a:lnSpc>
                <a:spcPts val="1005"/>
              </a:lnSpc>
              <a:spcBef>
                <a:spcPts val="194"/>
              </a:spcBef>
              <a:spcAft>
                <a:spcPts val="0"/>
              </a:spcAft>
            </a:pPr>
            <a:r>
              <a:rPr sz="900" dirty="0">
                <a:solidFill>
                  <a:srgbClr val="000000"/>
                </a:solidFill>
                <a:latin typeface="Arial"/>
                <a:cs typeface="Arial"/>
              </a:rPr>
              <a:t>o nível de óleo.</a:t>
            </a:r>
          </a:p>
        </p:txBody>
      </p:sp>
      <p:sp>
        <p:nvSpPr>
          <p:cNvPr id="14" name="object 14"/>
          <p:cNvSpPr txBox="1"/>
          <p:nvPr/>
        </p:nvSpPr>
        <p:spPr>
          <a:xfrm>
            <a:off x="541020" y="2480055"/>
            <a:ext cx="2425231"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Mudança</a:t>
            </a:r>
            <a:r>
              <a:rPr sz="1400" b="1" spc="-17" dirty="0">
                <a:solidFill>
                  <a:srgbClr val="000000"/>
                </a:solidFill>
                <a:latin typeface="Arial"/>
                <a:cs typeface="Arial"/>
              </a:rPr>
              <a:t> </a:t>
            </a:r>
            <a:r>
              <a:rPr sz="1400" b="1" dirty="0">
                <a:solidFill>
                  <a:srgbClr val="000000"/>
                </a:solidFill>
                <a:latin typeface="Arial"/>
                <a:cs typeface="Arial"/>
              </a:rPr>
              <a:t>do</a:t>
            </a:r>
            <a:r>
              <a:rPr sz="1400" b="1" spc="-14" dirty="0">
                <a:solidFill>
                  <a:srgbClr val="000000"/>
                </a:solidFill>
                <a:latin typeface="Arial"/>
                <a:cs typeface="Arial"/>
              </a:rPr>
              <a:t> </a:t>
            </a:r>
            <a:r>
              <a:rPr sz="1400" b="1" dirty="0">
                <a:solidFill>
                  <a:srgbClr val="000000"/>
                </a:solidFill>
                <a:latin typeface="Arial"/>
                <a:cs typeface="Arial"/>
              </a:rPr>
              <a:t>óleo do motor</a:t>
            </a:r>
          </a:p>
        </p:txBody>
      </p:sp>
      <p:sp>
        <p:nvSpPr>
          <p:cNvPr id="15" name="object 15"/>
          <p:cNvSpPr txBox="1"/>
          <p:nvPr/>
        </p:nvSpPr>
        <p:spPr>
          <a:xfrm>
            <a:off x="541020" y="2801652"/>
            <a:ext cx="3207201" cy="376106"/>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471" dirty="0">
                <a:solidFill>
                  <a:srgbClr val="000000"/>
                </a:solidFill>
                <a:latin typeface="Arial"/>
                <a:cs typeface="Arial"/>
              </a:rPr>
              <a:t> </a:t>
            </a:r>
            <a:r>
              <a:rPr sz="900" dirty="0">
                <a:solidFill>
                  <a:srgbClr val="000000"/>
                </a:solidFill>
                <a:latin typeface="Arial"/>
                <a:cs typeface="Arial"/>
              </a:rPr>
              <a:t>a</a:t>
            </a:r>
            <a:r>
              <a:rPr sz="900" spc="460" dirty="0">
                <a:solidFill>
                  <a:srgbClr val="000000"/>
                </a:solidFill>
                <a:latin typeface="Arial"/>
                <a:cs typeface="Arial"/>
              </a:rPr>
              <a:t> </a:t>
            </a:r>
            <a:r>
              <a:rPr sz="900" dirty="0">
                <a:solidFill>
                  <a:srgbClr val="000000"/>
                </a:solidFill>
                <a:latin typeface="Arial"/>
                <a:cs typeface="Arial"/>
              </a:rPr>
              <a:t>moto</a:t>
            </a:r>
            <a:r>
              <a:rPr sz="900" spc="459" dirty="0">
                <a:solidFill>
                  <a:srgbClr val="000000"/>
                </a:solidFill>
                <a:latin typeface="Arial"/>
                <a:cs typeface="Arial"/>
              </a:rPr>
              <a:t> </a:t>
            </a:r>
            <a:r>
              <a:rPr sz="900" dirty="0">
                <a:solidFill>
                  <a:srgbClr val="000000"/>
                </a:solidFill>
                <a:latin typeface="Arial"/>
                <a:cs typeface="Arial"/>
              </a:rPr>
              <a:t>chegar</a:t>
            </a:r>
            <a:r>
              <a:rPr sz="900" spc="467" dirty="0">
                <a:solidFill>
                  <a:srgbClr val="000000"/>
                </a:solidFill>
                <a:latin typeface="Arial"/>
                <a:cs typeface="Arial"/>
              </a:rPr>
              <a:t> </a:t>
            </a:r>
            <a:r>
              <a:rPr sz="900" dirty="0">
                <a:solidFill>
                  <a:srgbClr val="000000"/>
                </a:solidFill>
                <a:latin typeface="Arial"/>
                <a:cs typeface="Arial"/>
              </a:rPr>
              <a:t>ao</a:t>
            </a:r>
            <a:r>
              <a:rPr sz="900" spc="480" dirty="0">
                <a:solidFill>
                  <a:srgbClr val="000000"/>
                </a:solidFill>
                <a:latin typeface="Arial"/>
                <a:cs typeface="Arial"/>
              </a:rPr>
              <a:t> </a:t>
            </a:r>
            <a:r>
              <a:rPr sz="900" dirty="0">
                <a:solidFill>
                  <a:srgbClr val="000000"/>
                </a:solidFill>
                <a:latin typeface="Arial"/>
                <a:cs typeface="Arial"/>
              </a:rPr>
              <a:t>período</a:t>
            </a:r>
            <a:r>
              <a:rPr sz="900" spc="471" dirty="0">
                <a:solidFill>
                  <a:srgbClr val="000000"/>
                </a:solidFill>
                <a:latin typeface="Arial"/>
                <a:cs typeface="Arial"/>
              </a:rPr>
              <a:t> </a:t>
            </a:r>
            <a:r>
              <a:rPr sz="900" dirty="0">
                <a:solidFill>
                  <a:srgbClr val="000000"/>
                </a:solidFill>
                <a:latin typeface="Arial"/>
                <a:cs typeface="Arial"/>
              </a:rPr>
              <a:t>de</a:t>
            </a:r>
            <a:r>
              <a:rPr sz="900" spc="457" dirty="0">
                <a:solidFill>
                  <a:srgbClr val="000000"/>
                </a:solidFill>
                <a:latin typeface="Arial"/>
                <a:cs typeface="Arial"/>
              </a:rPr>
              <a:t> </a:t>
            </a:r>
            <a:r>
              <a:rPr sz="900" dirty="0">
                <a:solidFill>
                  <a:srgbClr val="000000"/>
                </a:solidFill>
                <a:latin typeface="Arial"/>
                <a:cs typeface="Arial"/>
              </a:rPr>
              <a:t>manutenção,</a:t>
            </a:r>
          </a:p>
          <a:p>
            <a:pPr marL="0" marR="0">
              <a:lnSpc>
                <a:spcPts val="1005"/>
              </a:lnSpc>
              <a:spcBef>
                <a:spcPts val="650"/>
              </a:spcBef>
              <a:spcAft>
                <a:spcPts val="0"/>
              </a:spcAft>
            </a:pPr>
            <a:r>
              <a:rPr sz="900" dirty="0">
                <a:solidFill>
                  <a:srgbClr val="000000"/>
                </a:solidFill>
                <a:latin typeface="Arial"/>
                <a:cs typeface="Arial"/>
              </a:rPr>
              <a:t>substitua o óleo do</a:t>
            </a:r>
            <a:r>
              <a:rPr sz="900" spc="-12" dirty="0">
                <a:solidFill>
                  <a:srgbClr val="000000"/>
                </a:solidFill>
                <a:latin typeface="Arial"/>
                <a:cs typeface="Arial"/>
              </a:rPr>
              <a:t> </a:t>
            </a:r>
            <a:r>
              <a:rPr sz="900" dirty="0">
                <a:solidFill>
                  <a:srgbClr val="000000"/>
                </a:solidFill>
                <a:latin typeface="Arial"/>
                <a:cs typeface="Arial"/>
              </a:rPr>
              <a:t>motor.</a:t>
            </a:r>
          </a:p>
        </p:txBody>
      </p:sp>
      <p:sp>
        <p:nvSpPr>
          <p:cNvPr id="16" name="object 16"/>
          <p:cNvSpPr txBox="1"/>
          <p:nvPr/>
        </p:nvSpPr>
        <p:spPr>
          <a:xfrm>
            <a:off x="4165981" y="2904690"/>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7" name="object 17"/>
          <p:cNvSpPr txBox="1"/>
          <p:nvPr/>
        </p:nvSpPr>
        <p:spPr>
          <a:xfrm>
            <a:off x="3964559" y="3155220"/>
            <a:ext cx="3162112"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Substitua</a:t>
            </a:r>
            <a:r>
              <a:rPr sz="900" spc="75" dirty="0">
                <a:solidFill>
                  <a:srgbClr val="000000"/>
                </a:solidFill>
                <a:latin typeface="Arial"/>
                <a:cs typeface="Arial"/>
              </a:rPr>
              <a:t> </a:t>
            </a:r>
            <a:r>
              <a:rPr sz="900" dirty="0">
                <a:solidFill>
                  <a:srgbClr val="000000"/>
                </a:solidFill>
                <a:latin typeface="Arial"/>
                <a:cs typeface="Arial"/>
              </a:rPr>
              <a:t>a</a:t>
            </a:r>
            <a:r>
              <a:rPr sz="900" spc="97" dirty="0">
                <a:solidFill>
                  <a:srgbClr val="000000"/>
                </a:solidFill>
                <a:latin typeface="Arial"/>
                <a:cs typeface="Arial"/>
              </a:rPr>
              <a:t> </a:t>
            </a:r>
            <a:r>
              <a:rPr sz="900" dirty="0">
                <a:solidFill>
                  <a:srgbClr val="000000"/>
                </a:solidFill>
                <a:latin typeface="Arial"/>
                <a:cs typeface="Arial"/>
              </a:rPr>
              <a:t>junta</a:t>
            </a:r>
            <a:r>
              <a:rPr sz="900" spc="90" dirty="0">
                <a:solidFill>
                  <a:srgbClr val="000000"/>
                </a:solidFill>
                <a:latin typeface="Arial"/>
                <a:cs typeface="Arial"/>
              </a:rPr>
              <a:t> </a:t>
            </a:r>
            <a:r>
              <a:rPr sz="900" dirty="0">
                <a:solidFill>
                  <a:srgbClr val="000000"/>
                </a:solidFill>
                <a:latin typeface="Arial"/>
                <a:cs typeface="Arial"/>
              </a:rPr>
              <a:t>tórica</a:t>
            </a:r>
            <a:r>
              <a:rPr sz="900" spc="97" dirty="0">
                <a:solidFill>
                  <a:srgbClr val="000000"/>
                </a:solidFill>
                <a:latin typeface="Arial"/>
                <a:cs typeface="Arial"/>
              </a:rPr>
              <a:t> </a:t>
            </a:r>
            <a:r>
              <a:rPr sz="900" dirty="0">
                <a:solidFill>
                  <a:srgbClr val="000000"/>
                </a:solidFill>
                <a:latin typeface="Arial"/>
                <a:cs typeface="Arial"/>
              </a:rPr>
              <a:t>do</a:t>
            </a:r>
            <a:r>
              <a:rPr sz="900" spc="73" dirty="0">
                <a:solidFill>
                  <a:srgbClr val="000000"/>
                </a:solidFill>
                <a:latin typeface="Arial"/>
                <a:cs typeface="Arial"/>
              </a:rPr>
              <a:t> </a:t>
            </a:r>
            <a:r>
              <a:rPr sz="900" dirty="0">
                <a:solidFill>
                  <a:srgbClr val="000000"/>
                </a:solidFill>
                <a:latin typeface="Arial"/>
                <a:cs typeface="Arial"/>
              </a:rPr>
              <a:t>parafuso</a:t>
            </a:r>
            <a:r>
              <a:rPr sz="900" spc="88" dirty="0">
                <a:solidFill>
                  <a:srgbClr val="000000"/>
                </a:solidFill>
                <a:latin typeface="Arial"/>
                <a:cs typeface="Arial"/>
              </a:rPr>
              <a:t> </a:t>
            </a:r>
            <a:r>
              <a:rPr sz="900" dirty="0">
                <a:solidFill>
                  <a:srgbClr val="000000"/>
                </a:solidFill>
                <a:latin typeface="Arial"/>
                <a:cs typeface="Arial"/>
              </a:rPr>
              <a:t>de</a:t>
            </a:r>
            <a:r>
              <a:rPr sz="900" spc="85" dirty="0">
                <a:solidFill>
                  <a:srgbClr val="000000"/>
                </a:solidFill>
                <a:latin typeface="Arial"/>
                <a:cs typeface="Arial"/>
              </a:rPr>
              <a:t> </a:t>
            </a:r>
            <a:r>
              <a:rPr sz="900" dirty="0">
                <a:solidFill>
                  <a:srgbClr val="000000"/>
                </a:solidFill>
                <a:latin typeface="Arial"/>
                <a:cs typeface="Arial"/>
              </a:rPr>
              <a:t>drenagem</a:t>
            </a:r>
            <a:r>
              <a:rPr sz="900" spc="79" dirty="0">
                <a:solidFill>
                  <a:srgbClr val="000000"/>
                </a:solidFill>
                <a:latin typeface="Arial"/>
                <a:cs typeface="Arial"/>
              </a:rPr>
              <a:t> </a:t>
            </a:r>
            <a:r>
              <a:rPr sz="900" dirty="0">
                <a:solidFill>
                  <a:srgbClr val="000000"/>
                </a:solidFill>
                <a:latin typeface="Arial"/>
                <a:cs typeface="Arial"/>
              </a:rPr>
              <a:t>do</a:t>
            </a:r>
            <a:r>
              <a:rPr sz="900" spc="85" dirty="0">
                <a:solidFill>
                  <a:srgbClr val="000000"/>
                </a:solidFill>
                <a:latin typeface="Arial"/>
                <a:cs typeface="Arial"/>
              </a:rPr>
              <a:t> </a:t>
            </a:r>
            <a:r>
              <a:rPr sz="900" dirty="0">
                <a:solidFill>
                  <a:srgbClr val="000000"/>
                </a:solidFill>
                <a:latin typeface="Arial"/>
                <a:cs typeface="Arial"/>
              </a:rPr>
              <a:t>óleo</a:t>
            </a:r>
          </a:p>
          <a:p>
            <a:pPr marL="0" marR="0">
              <a:lnSpc>
                <a:spcPts val="1005"/>
              </a:lnSpc>
              <a:spcBef>
                <a:spcPts val="194"/>
              </a:spcBef>
              <a:spcAft>
                <a:spcPts val="0"/>
              </a:spcAft>
            </a:pPr>
            <a:r>
              <a:rPr sz="900" dirty="0">
                <a:solidFill>
                  <a:srgbClr val="000000"/>
                </a:solidFill>
                <a:latin typeface="Arial"/>
                <a:cs typeface="Arial"/>
              </a:rPr>
              <a:t>do</a:t>
            </a:r>
            <a:r>
              <a:rPr sz="900" spc="205" dirty="0">
                <a:solidFill>
                  <a:srgbClr val="000000"/>
                </a:solidFill>
                <a:latin typeface="Arial"/>
                <a:cs typeface="Arial"/>
              </a:rPr>
              <a:t> </a:t>
            </a:r>
            <a:r>
              <a:rPr sz="900" dirty="0">
                <a:solidFill>
                  <a:srgbClr val="000000"/>
                </a:solidFill>
                <a:latin typeface="Arial"/>
                <a:cs typeface="Arial"/>
              </a:rPr>
              <a:t>motor</a:t>
            </a:r>
            <a:r>
              <a:rPr sz="900" spc="205" dirty="0">
                <a:solidFill>
                  <a:srgbClr val="000000"/>
                </a:solidFill>
                <a:latin typeface="Arial"/>
                <a:cs typeface="Arial"/>
              </a:rPr>
              <a:t> </a:t>
            </a:r>
            <a:r>
              <a:rPr sz="900" dirty="0">
                <a:solidFill>
                  <a:srgbClr val="000000"/>
                </a:solidFill>
                <a:latin typeface="Arial"/>
                <a:cs typeface="Arial"/>
              </a:rPr>
              <a:t>por</a:t>
            </a:r>
            <a:r>
              <a:rPr sz="900" spc="203" dirty="0">
                <a:solidFill>
                  <a:srgbClr val="000000"/>
                </a:solidFill>
                <a:latin typeface="Arial"/>
                <a:cs typeface="Arial"/>
              </a:rPr>
              <a:t> </a:t>
            </a:r>
            <a:r>
              <a:rPr sz="900" dirty="0">
                <a:solidFill>
                  <a:srgbClr val="000000"/>
                </a:solidFill>
                <a:latin typeface="Arial"/>
                <a:cs typeface="Arial"/>
              </a:rPr>
              <a:t>uma</a:t>
            </a:r>
            <a:r>
              <a:rPr sz="900" spc="208" dirty="0">
                <a:solidFill>
                  <a:srgbClr val="000000"/>
                </a:solidFill>
                <a:latin typeface="Arial"/>
                <a:cs typeface="Arial"/>
              </a:rPr>
              <a:t> </a:t>
            </a:r>
            <a:r>
              <a:rPr sz="900" dirty="0">
                <a:solidFill>
                  <a:srgbClr val="000000"/>
                </a:solidFill>
                <a:latin typeface="Arial"/>
                <a:cs typeface="Arial"/>
              </a:rPr>
              <a:t>nova</a:t>
            </a:r>
            <a:r>
              <a:rPr sz="900" spc="208" dirty="0">
                <a:solidFill>
                  <a:srgbClr val="000000"/>
                </a:solidFill>
                <a:latin typeface="Arial"/>
                <a:cs typeface="Arial"/>
              </a:rPr>
              <a:t> </a:t>
            </a:r>
            <a:r>
              <a:rPr sz="900" dirty="0">
                <a:solidFill>
                  <a:srgbClr val="000000"/>
                </a:solidFill>
                <a:latin typeface="Arial"/>
                <a:cs typeface="Arial"/>
              </a:rPr>
              <a:t>quando</a:t>
            </a:r>
            <a:r>
              <a:rPr sz="900" spc="209" dirty="0">
                <a:solidFill>
                  <a:srgbClr val="000000"/>
                </a:solidFill>
                <a:latin typeface="Arial"/>
                <a:cs typeface="Arial"/>
              </a:rPr>
              <a:t> </a:t>
            </a:r>
            <a:r>
              <a:rPr sz="900" dirty="0">
                <a:solidFill>
                  <a:srgbClr val="000000"/>
                </a:solidFill>
                <a:latin typeface="Arial"/>
                <a:cs typeface="Arial"/>
              </a:rPr>
              <a:t>voltar</a:t>
            </a:r>
            <a:r>
              <a:rPr sz="900" spc="204" dirty="0">
                <a:solidFill>
                  <a:srgbClr val="000000"/>
                </a:solidFill>
                <a:latin typeface="Arial"/>
                <a:cs typeface="Arial"/>
              </a:rPr>
              <a:t> </a:t>
            </a:r>
            <a:r>
              <a:rPr sz="900" dirty="0">
                <a:solidFill>
                  <a:srgbClr val="000000"/>
                </a:solidFill>
                <a:latin typeface="Arial"/>
                <a:cs typeface="Arial"/>
              </a:rPr>
              <a:t>a</a:t>
            </a:r>
            <a:r>
              <a:rPr sz="900" spc="195" dirty="0">
                <a:solidFill>
                  <a:srgbClr val="000000"/>
                </a:solidFill>
                <a:latin typeface="Arial"/>
                <a:cs typeface="Arial"/>
              </a:rPr>
              <a:t> </a:t>
            </a:r>
            <a:r>
              <a:rPr sz="900" dirty="0">
                <a:solidFill>
                  <a:srgbClr val="000000"/>
                </a:solidFill>
                <a:latin typeface="Arial"/>
                <a:cs typeface="Arial"/>
              </a:rPr>
              <a:t>montá-lo,</a:t>
            </a:r>
            <a:r>
              <a:rPr sz="900" spc="204"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7"/>
              </a:spcBef>
              <a:spcAft>
                <a:spcPts val="0"/>
              </a:spcAft>
            </a:pPr>
            <a:r>
              <a:rPr sz="900" dirty="0">
                <a:solidFill>
                  <a:srgbClr val="000000"/>
                </a:solidFill>
                <a:latin typeface="Arial"/>
                <a:cs typeface="Arial"/>
              </a:rPr>
              <a:t>evitar que </a:t>
            </a:r>
            <a:r>
              <a:rPr sz="900">
                <a:solidFill>
                  <a:srgbClr val="000000"/>
                </a:solidFill>
                <a:latin typeface="Arial"/>
                <a:cs typeface="Arial"/>
              </a:rPr>
              <a:t>haja </a:t>
            </a:r>
            <a:r>
              <a:rPr lang="pt-BR" sz="900">
                <a:solidFill>
                  <a:srgbClr val="000000"/>
                </a:solidFill>
                <a:latin typeface="Arial"/>
                <a:cs typeface="Arial"/>
              </a:rPr>
              <a:t>vazamentos</a:t>
            </a:r>
            <a:r>
              <a:rPr sz="90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óleo.</a:t>
            </a:r>
          </a:p>
        </p:txBody>
      </p:sp>
      <p:sp>
        <p:nvSpPr>
          <p:cNvPr id="18" name="object 18"/>
          <p:cNvSpPr txBox="1"/>
          <p:nvPr/>
        </p:nvSpPr>
        <p:spPr>
          <a:xfrm>
            <a:off x="541020" y="3274092"/>
            <a:ext cx="3207314" cy="3185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89" dirty="0">
                <a:solidFill>
                  <a:srgbClr val="000000"/>
                </a:solidFill>
                <a:latin typeface="Arial"/>
                <a:cs typeface="Arial"/>
              </a:rPr>
              <a:t> </a:t>
            </a:r>
            <a:r>
              <a:rPr sz="900" dirty="0">
                <a:solidFill>
                  <a:srgbClr val="000000"/>
                </a:solidFill>
                <a:latin typeface="Arial"/>
                <a:cs typeface="Arial"/>
              </a:rPr>
              <a:t>Substitua</a:t>
            </a:r>
            <a:r>
              <a:rPr sz="900" spc="280" dirty="0">
                <a:solidFill>
                  <a:srgbClr val="000000"/>
                </a:solidFill>
                <a:latin typeface="Arial"/>
                <a:cs typeface="Arial"/>
              </a:rPr>
              <a:t> </a:t>
            </a:r>
            <a:r>
              <a:rPr sz="900" dirty="0">
                <a:solidFill>
                  <a:srgbClr val="000000"/>
                </a:solidFill>
                <a:latin typeface="Arial"/>
                <a:cs typeface="Arial"/>
              </a:rPr>
              <a:t>o</a:t>
            </a:r>
            <a:r>
              <a:rPr sz="900" spc="292" dirty="0">
                <a:solidFill>
                  <a:srgbClr val="000000"/>
                </a:solidFill>
                <a:latin typeface="Arial"/>
                <a:cs typeface="Arial"/>
              </a:rPr>
              <a:t> </a:t>
            </a:r>
            <a:r>
              <a:rPr sz="900" dirty="0">
                <a:solidFill>
                  <a:srgbClr val="000000"/>
                </a:solidFill>
                <a:latin typeface="Arial"/>
                <a:cs typeface="Arial"/>
              </a:rPr>
              <a:t>óleo</a:t>
            </a:r>
            <a:r>
              <a:rPr sz="900" spc="282" dirty="0">
                <a:solidFill>
                  <a:srgbClr val="000000"/>
                </a:solidFill>
                <a:latin typeface="Arial"/>
                <a:cs typeface="Arial"/>
              </a:rPr>
              <a:t> </a:t>
            </a:r>
            <a:r>
              <a:rPr sz="900" dirty="0">
                <a:solidFill>
                  <a:srgbClr val="000000"/>
                </a:solidFill>
                <a:latin typeface="Arial"/>
                <a:cs typeface="Arial"/>
              </a:rPr>
              <a:t>quando</a:t>
            </a:r>
            <a:r>
              <a:rPr sz="900" spc="282" dirty="0">
                <a:solidFill>
                  <a:srgbClr val="000000"/>
                </a:solidFill>
                <a:latin typeface="Arial"/>
                <a:cs typeface="Arial"/>
              </a:rPr>
              <a:t> </a:t>
            </a:r>
            <a:r>
              <a:rPr sz="900" dirty="0">
                <a:solidFill>
                  <a:srgbClr val="000000"/>
                </a:solidFill>
                <a:latin typeface="Arial"/>
                <a:cs typeface="Arial"/>
              </a:rPr>
              <a:t>o</a:t>
            </a:r>
            <a:r>
              <a:rPr sz="900" spc="292" dirty="0">
                <a:solidFill>
                  <a:srgbClr val="000000"/>
                </a:solidFill>
                <a:latin typeface="Arial"/>
                <a:cs typeface="Arial"/>
              </a:rPr>
              <a:t> </a:t>
            </a:r>
            <a:r>
              <a:rPr sz="900" dirty="0">
                <a:solidFill>
                  <a:srgbClr val="000000"/>
                </a:solidFill>
                <a:latin typeface="Arial"/>
                <a:cs typeface="Arial"/>
              </a:rPr>
              <a:t>motor</a:t>
            </a:r>
            <a:r>
              <a:rPr sz="900" spc="277" dirty="0">
                <a:solidFill>
                  <a:srgbClr val="000000"/>
                </a:solidFill>
                <a:latin typeface="Arial"/>
                <a:cs typeface="Arial"/>
              </a:rPr>
              <a:t> </a:t>
            </a:r>
            <a:r>
              <a:rPr sz="900" dirty="0">
                <a:solidFill>
                  <a:srgbClr val="000000"/>
                </a:solidFill>
                <a:latin typeface="Arial"/>
                <a:cs typeface="Arial"/>
              </a:rPr>
              <a:t>estiver</a:t>
            </a:r>
            <a:r>
              <a:rPr sz="900" spc="278" dirty="0">
                <a:solidFill>
                  <a:srgbClr val="000000"/>
                </a:solidFill>
                <a:latin typeface="Arial"/>
                <a:cs typeface="Arial"/>
              </a:rPr>
              <a:t> </a:t>
            </a:r>
            <a:r>
              <a:rPr sz="900" dirty="0">
                <a:solidFill>
                  <a:srgbClr val="000000"/>
                </a:solidFill>
                <a:latin typeface="Arial"/>
                <a:cs typeface="Arial"/>
              </a:rPr>
              <a:t>quente</a:t>
            </a:r>
            <a:r>
              <a:rPr sz="900" spc="282"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7"/>
              </a:spcBef>
              <a:spcAft>
                <a:spcPts val="0"/>
              </a:spcAft>
            </a:pPr>
            <a:r>
              <a:rPr sz="900" dirty="0">
                <a:solidFill>
                  <a:srgbClr val="000000"/>
                </a:solidFill>
                <a:latin typeface="Arial"/>
                <a:cs typeface="Arial"/>
              </a:rPr>
              <a:t>drenar</a:t>
            </a:r>
            <a:r>
              <a:rPr sz="900" spc="-12" dirty="0">
                <a:solidFill>
                  <a:srgbClr val="000000"/>
                </a:solidFill>
                <a:latin typeface="Arial"/>
                <a:cs typeface="Arial"/>
              </a:rPr>
              <a:t> </a:t>
            </a:r>
            <a:r>
              <a:rPr sz="900" dirty="0">
                <a:solidFill>
                  <a:srgbClr val="000000"/>
                </a:solidFill>
                <a:latin typeface="Arial"/>
                <a:cs typeface="Arial"/>
              </a:rPr>
              <a:t>o óleo usado completamente.</a:t>
            </a:r>
          </a:p>
        </p:txBody>
      </p:sp>
      <p:sp>
        <p:nvSpPr>
          <p:cNvPr id="19" name="object 19"/>
          <p:cNvSpPr txBox="1"/>
          <p:nvPr/>
        </p:nvSpPr>
        <p:spPr>
          <a:xfrm>
            <a:off x="541020" y="3655473"/>
            <a:ext cx="106223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Mudança</a:t>
            </a:r>
            <a:r>
              <a:rPr sz="900" spc="-10"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óleo:</a:t>
            </a:r>
          </a:p>
        </p:txBody>
      </p:sp>
      <p:sp>
        <p:nvSpPr>
          <p:cNvPr id="20" name="object 20"/>
          <p:cNvSpPr txBox="1"/>
          <p:nvPr/>
        </p:nvSpPr>
        <p:spPr>
          <a:xfrm>
            <a:off x="4165981" y="3801183"/>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21" name="object 21"/>
          <p:cNvSpPr txBox="1"/>
          <p:nvPr/>
        </p:nvSpPr>
        <p:spPr>
          <a:xfrm>
            <a:off x="541020" y="3884073"/>
            <a:ext cx="3205142"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Mantenha</a:t>
            </a:r>
            <a:r>
              <a:rPr sz="900" spc="124" dirty="0">
                <a:solidFill>
                  <a:srgbClr val="000000"/>
                </a:solidFill>
                <a:latin typeface="Arial"/>
                <a:cs typeface="Arial"/>
              </a:rPr>
              <a:t> </a:t>
            </a:r>
            <a:r>
              <a:rPr sz="900" dirty="0">
                <a:solidFill>
                  <a:srgbClr val="000000"/>
                </a:solidFill>
                <a:latin typeface="Arial"/>
                <a:cs typeface="Arial"/>
              </a:rPr>
              <a:t>a</a:t>
            </a:r>
            <a:r>
              <a:rPr sz="900" spc="123" dirty="0">
                <a:solidFill>
                  <a:srgbClr val="000000"/>
                </a:solidFill>
                <a:latin typeface="Arial"/>
                <a:cs typeface="Arial"/>
              </a:rPr>
              <a:t> </a:t>
            </a:r>
            <a:r>
              <a:rPr sz="900" dirty="0">
                <a:solidFill>
                  <a:srgbClr val="000000"/>
                </a:solidFill>
                <a:latin typeface="Arial"/>
                <a:cs typeface="Arial"/>
              </a:rPr>
              <a:t>scooter</a:t>
            </a:r>
            <a:r>
              <a:rPr sz="900" spc="120" dirty="0">
                <a:solidFill>
                  <a:srgbClr val="000000"/>
                </a:solidFill>
                <a:latin typeface="Arial"/>
                <a:cs typeface="Arial"/>
              </a:rPr>
              <a:t> </a:t>
            </a:r>
            <a:r>
              <a:rPr sz="900" dirty="0">
                <a:solidFill>
                  <a:srgbClr val="000000"/>
                </a:solidFill>
                <a:latin typeface="Arial"/>
                <a:cs typeface="Arial"/>
              </a:rPr>
              <a:t>em</a:t>
            </a:r>
            <a:r>
              <a:rPr sz="900" spc="134" dirty="0">
                <a:solidFill>
                  <a:srgbClr val="000000"/>
                </a:solidFill>
                <a:latin typeface="Arial"/>
                <a:cs typeface="Arial"/>
              </a:rPr>
              <a:t> </a:t>
            </a:r>
            <a:r>
              <a:rPr sz="900" dirty="0">
                <a:solidFill>
                  <a:srgbClr val="000000"/>
                </a:solidFill>
                <a:latin typeface="Arial"/>
                <a:cs typeface="Arial"/>
              </a:rPr>
              <a:t>posição</a:t>
            </a:r>
            <a:r>
              <a:rPr sz="900" spc="112" dirty="0">
                <a:solidFill>
                  <a:srgbClr val="000000"/>
                </a:solidFill>
                <a:latin typeface="Arial"/>
                <a:cs typeface="Arial"/>
              </a:rPr>
              <a:t> </a:t>
            </a:r>
            <a:r>
              <a:rPr sz="900">
                <a:solidFill>
                  <a:srgbClr val="000000"/>
                </a:solidFill>
                <a:latin typeface="Arial"/>
                <a:cs typeface="Arial"/>
              </a:rPr>
              <a:t>vertical</a:t>
            </a:r>
            <a:r>
              <a:rPr sz="900" spc="124">
                <a:solidFill>
                  <a:srgbClr val="000000"/>
                </a:solidFill>
                <a:latin typeface="Arial"/>
                <a:cs typeface="Arial"/>
              </a:rPr>
              <a:t> </a:t>
            </a:r>
            <a:r>
              <a:rPr sz="900">
                <a:solidFill>
                  <a:srgbClr val="000000"/>
                </a:solidFill>
                <a:latin typeface="Arial"/>
                <a:cs typeface="Arial"/>
              </a:rPr>
              <a:t>assent</a:t>
            </a:r>
            <a:r>
              <a:rPr lang="pt-BR" sz="900">
                <a:solidFill>
                  <a:srgbClr val="000000"/>
                </a:solidFill>
                <a:latin typeface="Arial"/>
                <a:cs typeface="Arial"/>
              </a:rPr>
              <a:t>ada</a:t>
            </a:r>
            <a:r>
              <a:rPr sz="900" spc="124">
                <a:solidFill>
                  <a:srgbClr val="000000"/>
                </a:solidFill>
                <a:latin typeface="Arial"/>
                <a:cs typeface="Arial"/>
              </a:rPr>
              <a:t> </a:t>
            </a:r>
            <a:r>
              <a:rPr sz="900" dirty="0">
                <a:solidFill>
                  <a:srgbClr val="000000"/>
                </a:solidFill>
                <a:latin typeface="Arial"/>
                <a:cs typeface="Arial"/>
              </a:rPr>
              <a:t>sobre</a:t>
            </a:r>
            <a:r>
              <a:rPr sz="900" spc="124" dirty="0">
                <a:solidFill>
                  <a:srgbClr val="000000"/>
                </a:solidFill>
                <a:latin typeface="Arial"/>
                <a:cs typeface="Arial"/>
              </a:rPr>
              <a:t> </a:t>
            </a:r>
            <a:r>
              <a:rPr sz="900" dirty="0">
                <a:solidFill>
                  <a:srgbClr val="000000"/>
                </a:solidFill>
                <a:latin typeface="Arial"/>
                <a:cs typeface="Arial"/>
              </a:rPr>
              <a:t>o</a:t>
            </a:r>
          </a:p>
        </p:txBody>
      </p:sp>
      <p:sp>
        <p:nvSpPr>
          <p:cNvPr id="22" name="object 22"/>
          <p:cNvSpPr txBox="1"/>
          <p:nvPr/>
        </p:nvSpPr>
        <p:spPr>
          <a:xfrm>
            <a:off x="541020" y="4036422"/>
            <a:ext cx="105004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descanso central.</a:t>
            </a:r>
          </a:p>
        </p:txBody>
      </p:sp>
      <p:sp>
        <p:nvSpPr>
          <p:cNvPr id="23" name="object 23"/>
          <p:cNvSpPr txBox="1"/>
          <p:nvPr/>
        </p:nvSpPr>
        <p:spPr>
          <a:xfrm>
            <a:off x="3964559" y="4053186"/>
            <a:ext cx="3162174" cy="6232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76" dirty="0">
                <a:solidFill>
                  <a:srgbClr val="000000"/>
                </a:solidFill>
                <a:latin typeface="Arial"/>
                <a:cs typeface="Arial"/>
              </a:rPr>
              <a:t> </a:t>
            </a:r>
            <a:r>
              <a:rPr sz="900" dirty="0">
                <a:solidFill>
                  <a:srgbClr val="000000"/>
                </a:solidFill>
                <a:latin typeface="Arial"/>
                <a:cs typeface="Arial"/>
              </a:rPr>
              <a:t>drenar</a:t>
            </a:r>
            <a:r>
              <a:rPr sz="900" spc="61" dirty="0">
                <a:solidFill>
                  <a:srgbClr val="000000"/>
                </a:solidFill>
                <a:latin typeface="Arial"/>
                <a:cs typeface="Arial"/>
              </a:rPr>
              <a:t> </a:t>
            </a:r>
            <a:r>
              <a:rPr sz="900" dirty="0">
                <a:solidFill>
                  <a:srgbClr val="000000"/>
                </a:solidFill>
                <a:latin typeface="Arial"/>
                <a:cs typeface="Arial"/>
              </a:rPr>
              <a:t>o</a:t>
            </a:r>
            <a:r>
              <a:rPr sz="900" spc="76" dirty="0">
                <a:solidFill>
                  <a:srgbClr val="000000"/>
                </a:solidFill>
                <a:latin typeface="Arial"/>
                <a:cs typeface="Arial"/>
              </a:rPr>
              <a:t> </a:t>
            </a:r>
            <a:r>
              <a:rPr sz="900" dirty="0">
                <a:solidFill>
                  <a:srgbClr val="000000"/>
                </a:solidFill>
                <a:latin typeface="Arial"/>
                <a:cs typeface="Arial"/>
              </a:rPr>
              <a:t>óleo</a:t>
            </a:r>
            <a:r>
              <a:rPr sz="900" spc="66" dirty="0">
                <a:solidFill>
                  <a:srgbClr val="000000"/>
                </a:solidFill>
                <a:latin typeface="Arial"/>
                <a:cs typeface="Arial"/>
              </a:rPr>
              <a:t> </a:t>
            </a:r>
            <a:r>
              <a:rPr sz="900" dirty="0">
                <a:solidFill>
                  <a:srgbClr val="000000"/>
                </a:solidFill>
                <a:latin typeface="Arial"/>
                <a:cs typeface="Arial"/>
              </a:rPr>
              <a:t>quando</a:t>
            </a:r>
            <a:r>
              <a:rPr sz="900" spc="64" dirty="0">
                <a:solidFill>
                  <a:srgbClr val="000000"/>
                </a:solidFill>
                <a:latin typeface="Arial"/>
                <a:cs typeface="Arial"/>
              </a:rPr>
              <a:t> </a:t>
            </a:r>
            <a:r>
              <a:rPr sz="900" dirty="0">
                <a:solidFill>
                  <a:srgbClr val="000000"/>
                </a:solidFill>
                <a:latin typeface="Arial"/>
                <a:cs typeface="Arial"/>
              </a:rPr>
              <a:t>o</a:t>
            </a:r>
            <a:r>
              <a:rPr sz="900" spc="64" dirty="0">
                <a:solidFill>
                  <a:srgbClr val="000000"/>
                </a:solidFill>
                <a:latin typeface="Arial"/>
                <a:cs typeface="Arial"/>
              </a:rPr>
              <a:t> </a:t>
            </a:r>
            <a:r>
              <a:rPr sz="900" dirty="0">
                <a:solidFill>
                  <a:srgbClr val="000000"/>
                </a:solidFill>
                <a:latin typeface="Arial"/>
                <a:cs typeface="Arial"/>
              </a:rPr>
              <a:t>motor</a:t>
            </a:r>
            <a:r>
              <a:rPr sz="900" spc="73" dirty="0">
                <a:solidFill>
                  <a:srgbClr val="000000"/>
                </a:solidFill>
                <a:latin typeface="Arial"/>
                <a:cs typeface="Arial"/>
              </a:rPr>
              <a:t> </a:t>
            </a:r>
            <a:r>
              <a:rPr sz="900" dirty="0">
                <a:solidFill>
                  <a:srgbClr val="000000"/>
                </a:solidFill>
                <a:latin typeface="Arial"/>
                <a:cs typeface="Arial"/>
              </a:rPr>
              <a:t>está</a:t>
            </a:r>
            <a:r>
              <a:rPr sz="900" spc="68" dirty="0">
                <a:solidFill>
                  <a:srgbClr val="000000"/>
                </a:solidFill>
                <a:latin typeface="Arial"/>
                <a:cs typeface="Arial"/>
              </a:rPr>
              <a:t> </a:t>
            </a:r>
            <a:r>
              <a:rPr sz="900" dirty="0">
                <a:solidFill>
                  <a:srgbClr val="000000"/>
                </a:solidFill>
                <a:latin typeface="Arial"/>
                <a:cs typeface="Arial"/>
              </a:rPr>
              <a:t>quente,</a:t>
            </a:r>
            <a:r>
              <a:rPr sz="900" spc="64" dirty="0">
                <a:solidFill>
                  <a:srgbClr val="000000"/>
                </a:solidFill>
                <a:latin typeface="Arial"/>
                <a:cs typeface="Arial"/>
              </a:rPr>
              <a:t> </a:t>
            </a:r>
            <a:r>
              <a:rPr sz="900" dirty="0">
                <a:solidFill>
                  <a:srgbClr val="000000"/>
                </a:solidFill>
                <a:latin typeface="Arial"/>
                <a:cs typeface="Arial"/>
              </a:rPr>
              <a:t>conseguirá</a:t>
            </a:r>
          </a:p>
          <a:p>
            <a:pPr marL="0" marR="0">
              <a:lnSpc>
                <a:spcPts val="1005"/>
              </a:lnSpc>
              <a:spcBef>
                <a:spcPts val="194"/>
              </a:spcBef>
              <a:spcAft>
                <a:spcPts val="0"/>
              </a:spcAft>
            </a:pPr>
            <a:r>
              <a:rPr sz="900" dirty="0">
                <a:solidFill>
                  <a:srgbClr val="000000"/>
                </a:solidFill>
                <a:latin typeface="Arial"/>
                <a:cs typeface="Arial"/>
              </a:rPr>
              <a:t>uma</a:t>
            </a:r>
            <a:r>
              <a:rPr sz="900" spc="180" dirty="0">
                <a:solidFill>
                  <a:srgbClr val="000000"/>
                </a:solidFill>
                <a:latin typeface="Arial"/>
                <a:cs typeface="Arial"/>
              </a:rPr>
              <a:t> </a:t>
            </a:r>
            <a:r>
              <a:rPr sz="900" dirty="0">
                <a:solidFill>
                  <a:srgbClr val="000000"/>
                </a:solidFill>
                <a:latin typeface="Arial"/>
                <a:cs typeface="Arial"/>
              </a:rPr>
              <a:t>drenagem</a:t>
            </a:r>
            <a:r>
              <a:rPr sz="900" spc="199" dirty="0">
                <a:solidFill>
                  <a:srgbClr val="000000"/>
                </a:solidFill>
                <a:latin typeface="Arial"/>
                <a:cs typeface="Arial"/>
              </a:rPr>
              <a:t> </a:t>
            </a:r>
            <a:r>
              <a:rPr sz="900" dirty="0">
                <a:solidFill>
                  <a:srgbClr val="000000"/>
                </a:solidFill>
                <a:latin typeface="Arial"/>
                <a:cs typeface="Arial"/>
              </a:rPr>
              <a:t>total,</a:t>
            </a:r>
            <a:r>
              <a:rPr sz="900" spc="183" dirty="0">
                <a:solidFill>
                  <a:srgbClr val="000000"/>
                </a:solidFill>
                <a:latin typeface="Arial"/>
                <a:cs typeface="Arial"/>
              </a:rPr>
              <a:t> </a:t>
            </a:r>
            <a:r>
              <a:rPr sz="900" dirty="0">
                <a:solidFill>
                  <a:srgbClr val="000000"/>
                </a:solidFill>
                <a:latin typeface="Arial"/>
                <a:cs typeface="Arial"/>
              </a:rPr>
              <a:t>mas</a:t>
            </a:r>
            <a:r>
              <a:rPr sz="900" spc="200" dirty="0">
                <a:solidFill>
                  <a:srgbClr val="000000"/>
                </a:solidFill>
                <a:latin typeface="Arial"/>
                <a:cs typeface="Arial"/>
              </a:rPr>
              <a:t> </a:t>
            </a:r>
            <a:r>
              <a:rPr sz="900" dirty="0">
                <a:solidFill>
                  <a:srgbClr val="000000"/>
                </a:solidFill>
                <a:latin typeface="Arial"/>
                <a:cs typeface="Arial"/>
              </a:rPr>
              <a:t>o</a:t>
            </a:r>
            <a:r>
              <a:rPr sz="900" spc="184" dirty="0">
                <a:solidFill>
                  <a:srgbClr val="000000"/>
                </a:solidFill>
                <a:latin typeface="Arial"/>
                <a:cs typeface="Arial"/>
              </a:rPr>
              <a:t> </a:t>
            </a:r>
            <a:r>
              <a:rPr sz="900" dirty="0">
                <a:solidFill>
                  <a:srgbClr val="000000"/>
                </a:solidFill>
                <a:latin typeface="Arial"/>
                <a:cs typeface="Arial"/>
              </a:rPr>
              <a:t>óleo</a:t>
            </a:r>
            <a:r>
              <a:rPr sz="900" spc="181" dirty="0">
                <a:solidFill>
                  <a:srgbClr val="000000"/>
                </a:solidFill>
                <a:latin typeface="Arial"/>
                <a:cs typeface="Arial"/>
              </a:rPr>
              <a:t> </a:t>
            </a:r>
            <a:r>
              <a:rPr sz="900" dirty="0">
                <a:solidFill>
                  <a:srgbClr val="000000"/>
                </a:solidFill>
                <a:latin typeface="Arial"/>
                <a:cs typeface="Arial"/>
              </a:rPr>
              <a:t>quente</a:t>
            </a:r>
            <a:r>
              <a:rPr sz="900" spc="185" dirty="0">
                <a:solidFill>
                  <a:srgbClr val="000000"/>
                </a:solidFill>
                <a:latin typeface="Arial"/>
                <a:cs typeface="Arial"/>
              </a:rPr>
              <a:t> </a:t>
            </a:r>
            <a:r>
              <a:rPr sz="900" dirty="0">
                <a:solidFill>
                  <a:srgbClr val="000000"/>
                </a:solidFill>
                <a:latin typeface="Arial"/>
                <a:cs typeface="Arial"/>
              </a:rPr>
              <a:t>e</a:t>
            </a:r>
            <a:r>
              <a:rPr sz="900" spc="195" dirty="0">
                <a:solidFill>
                  <a:srgbClr val="000000"/>
                </a:solidFill>
                <a:latin typeface="Arial"/>
                <a:cs typeface="Arial"/>
              </a:rPr>
              <a:t> </a:t>
            </a:r>
            <a:r>
              <a:rPr sz="900" dirty="0">
                <a:solidFill>
                  <a:srgbClr val="000000"/>
                </a:solidFill>
                <a:latin typeface="Arial"/>
                <a:cs typeface="Arial"/>
              </a:rPr>
              <a:t>o</a:t>
            </a:r>
            <a:r>
              <a:rPr sz="900" spc="217" dirty="0">
                <a:solidFill>
                  <a:srgbClr val="000000"/>
                </a:solidFill>
                <a:latin typeface="Arial"/>
                <a:cs typeface="Arial"/>
              </a:rPr>
              <a:t> </a:t>
            </a:r>
            <a:r>
              <a:rPr sz="900" dirty="0">
                <a:solidFill>
                  <a:srgbClr val="000000"/>
                </a:solidFill>
                <a:latin typeface="Arial"/>
                <a:cs typeface="Arial"/>
              </a:rPr>
              <a:t>silenciador</a:t>
            </a:r>
          </a:p>
          <a:p>
            <a:pPr marL="0" marR="0">
              <a:lnSpc>
                <a:spcPts val="1005"/>
              </a:lnSpc>
              <a:spcBef>
                <a:spcPts val="194"/>
              </a:spcBef>
              <a:spcAft>
                <a:spcPts val="0"/>
              </a:spcAft>
            </a:pPr>
            <a:r>
              <a:rPr sz="900" dirty="0">
                <a:solidFill>
                  <a:srgbClr val="000000"/>
                </a:solidFill>
                <a:latin typeface="Arial"/>
                <a:cs typeface="Arial"/>
              </a:rPr>
              <a:t>podem</a:t>
            </a:r>
            <a:r>
              <a:rPr sz="900" spc="390" dirty="0">
                <a:solidFill>
                  <a:srgbClr val="000000"/>
                </a:solidFill>
                <a:latin typeface="Arial"/>
                <a:cs typeface="Arial"/>
              </a:rPr>
              <a:t> </a:t>
            </a:r>
            <a:r>
              <a:rPr sz="900" dirty="0">
                <a:solidFill>
                  <a:srgbClr val="000000"/>
                </a:solidFill>
                <a:latin typeface="Arial"/>
                <a:cs typeface="Arial"/>
              </a:rPr>
              <a:t>provocar-lhe</a:t>
            </a:r>
            <a:r>
              <a:rPr sz="900" spc="388" dirty="0">
                <a:solidFill>
                  <a:srgbClr val="000000"/>
                </a:solidFill>
                <a:latin typeface="Arial"/>
                <a:cs typeface="Arial"/>
              </a:rPr>
              <a:t> </a:t>
            </a:r>
            <a:r>
              <a:rPr sz="900" dirty="0">
                <a:solidFill>
                  <a:srgbClr val="000000"/>
                </a:solidFill>
                <a:latin typeface="Arial"/>
                <a:cs typeface="Arial"/>
              </a:rPr>
              <a:t>queimaduras,</a:t>
            </a:r>
            <a:r>
              <a:rPr sz="900" spc="388" dirty="0">
                <a:solidFill>
                  <a:srgbClr val="000000"/>
                </a:solidFill>
                <a:latin typeface="Arial"/>
                <a:cs typeface="Arial"/>
              </a:rPr>
              <a:t> </a:t>
            </a:r>
            <a:r>
              <a:rPr sz="900" dirty="0">
                <a:solidFill>
                  <a:srgbClr val="000000"/>
                </a:solidFill>
                <a:latin typeface="Arial"/>
                <a:cs typeface="Arial"/>
              </a:rPr>
              <a:t>pelo</a:t>
            </a:r>
            <a:r>
              <a:rPr sz="900" spc="389" dirty="0">
                <a:solidFill>
                  <a:srgbClr val="000000"/>
                </a:solidFill>
                <a:latin typeface="Arial"/>
                <a:cs typeface="Arial"/>
              </a:rPr>
              <a:t> </a:t>
            </a:r>
            <a:r>
              <a:rPr sz="900" dirty="0">
                <a:solidFill>
                  <a:srgbClr val="000000"/>
                </a:solidFill>
                <a:latin typeface="Arial"/>
                <a:cs typeface="Arial"/>
              </a:rPr>
              <a:t>que,</a:t>
            </a:r>
            <a:r>
              <a:rPr sz="900" spc="388" dirty="0">
                <a:solidFill>
                  <a:srgbClr val="000000"/>
                </a:solidFill>
                <a:latin typeface="Arial"/>
                <a:cs typeface="Arial"/>
              </a:rPr>
              <a:t> </a:t>
            </a:r>
            <a:r>
              <a:rPr sz="900" dirty="0">
                <a:solidFill>
                  <a:srgbClr val="000000"/>
                </a:solidFill>
                <a:latin typeface="Arial"/>
                <a:cs typeface="Arial"/>
              </a:rPr>
              <a:t>antes</a:t>
            </a:r>
            <a:r>
              <a:rPr sz="900" spc="391"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6"/>
              </a:spcBef>
              <a:spcAft>
                <a:spcPts val="0"/>
              </a:spcAft>
            </a:pPr>
            <a:r>
              <a:rPr sz="900" dirty="0">
                <a:solidFill>
                  <a:srgbClr val="000000"/>
                </a:solidFill>
                <a:latin typeface="Arial"/>
                <a:cs typeface="Arial"/>
              </a:rPr>
              <a:t>drenar,</a:t>
            </a:r>
            <a:r>
              <a:rPr sz="900" spc="-11" dirty="0">
                <a:solidFill>
                  <a:srgbClr val="000000"/>
                </a:solidFill>
                <a:latin typeface="Arial"/>
                <a:cs typeface="Arial"/>
              </a:rPr>
              <a:t> </a:t>
            </a:r>
            <a:r>
              <a:rPr sz="900" dirty="0">
                <a:solidFill>
                  <a:srgbClr val="000000"/>
                </a:solidFill>
                <a:latin typeface="Arial"/>
                <a:cs typeface="Arial"/>
              </a:rPr>
              <a:t>espere que</a:t>
            </a:r>
            <a:r>
              <a:rPr sz="900" spc="-10" dirty="0">
                <a:solidFill>
                  <a:srgbClr val="000000"/>
                </a:solidFill>
                <a:latin typeface="Arial"/>
                <a:cs typeface="Arial"/>
              </a:rPr>
              <a:t> </a:t>
            </a:r>
            <a:r>
              <a:rPr sz="900" dirty="0">
                <a:solidFill>
                  <a:srgbClr val="000000"/>
                </a:solidFill>
                <a:latin typeface="Arial"/>
                <a:cs typeface="Arial"/>
              </a:rPr>
              <a:t>o parafuso e o silenciador arrefeçam.</a:t>
            </a:r>
          </a:p>
        </p:txBody>
      </p:sp>
      <p:sp>
        <p:nvSpPr>
          <p:cNvPr id="24" name="object 24"/>
          <p:cNvSpPr txBox="1"/>
          <p:nvPr/>
        </p:nvSpPr>
        <p:spPr>
          <a:xfrm>
            <a:off x="541020" y="4265022"/>
            <a:ext cx="3206704" cy="3184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Afrouxe</a:t>
            </a:r>
            <a:r>
              <a:rPr sz="900" spc="39" dirty="0">
                <a:solidFill>
                  <a:srgbClr val="000000"/>
                </a:solidFill>
                <a:latin typeface="Arial"/>
                <a:cs typeface="Arial"/>
              </a:rPr>
              <a:t> </a:t>
            </a:r>
            <a:r>
              <a:rPr sz="900" dirty="0">
                <a:solidFill>
                  <a:srgbClr val="000000"/>
                </a:solidFill>
                <a:latin typeface="Arial"/>
                <a:cs typeface="Arial"/>
              </a:rPr>
              <a:t>e</a:t>
            </a:r>
            <a:r>
              <a:rPr sz="900" spc="40" dirty="0">
                <a:solidFill>
                  <a:srgbClr val="000000"/>
                </a:solidFill>
                <a:latin typeface="Arial"/>
                <a:cs typeface="Arial"/>
              </a:rPr>
              <a:t> </a:t>
            </a:r>
            <a:r>
              <a:rPr sz="900" dirty="0">
                <a:solidFill>
                  <a:srgbClr val="000000"/>
                </a:solidFill>
                <a:latin typeface="Arial"/>
                <a:cs typeface="Arial"/>
              </a:rPr>
              <a:t>retire</a:t>
            </a:r>
            <a:r>
              <a:rPr sz="900" spc="40" dirty="0">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tampão</a:t>
            </a:r>
            <a:r>
              <a:rPr sz="900" spc="41" dirty="0">
                <a:solidFill>
                  <a:srgbClr val="000000"/>
                </a:solidFill>
                <a:latin typeface="Arial"/>
                <a:cs typeface="Arial"/>
              </a:rPr>
              <a:t> </a:t>
            </a:r>
            <a:r>
              <a:rPr sz="900" dirty="0">
                <a:solidFill>
                  <a:srgbClr val="000000"/>
                </a:solidFill>
                <a:latin typeface="Arial"/>
                <a:cs typeface="Arial"/>
              </a:rPr>
              <a:t>do</a:t>
            </a:r>
            <a:r>
              <a:rPr sz="900" spc="26" dirty="0">
                <a:solidFill>
                  <a:srgbClr val="000000"/>
                </a:solidFill>
                <a:latin typeface="Arial"/>
                <a:cs typeface="Arial"/>
              </a:rPr>
              <a:t> </a:t>
            </a:r>
            <a:r>
              <a:rPr sz="900" dirty="0">
                <a:solidFill>
                  <a:srgbClr val="000000"/>
                </a:solidFill>
                <a:latin typeface="Arial"/>
                <a:cs typeface="Arial"/>
              </a:rPr>
              <a:t>bocal</a:t>
            </a:r>
            <a:r>
              <a:rPr sz="900" spc="40" dirty="0">
                <a:solidFill>
                  <a:srgbClr val="000000"/>
                </a:solidFill>
                <a:latin typeface="Arial"/>
                <a:cs typeface="Arial"/>
              </a:rPr>
              <a:t> </a:t>
            </a:r>
            <a:r>
              <a:rPr sz="900" dirty="0">
                <a:solidFill>
                  <a:srgbClr val="000000"/>
                </a:solidFill>
                <a:latin typeface="Arial"/>
                <a:cs typeface="Arial"/>
              </a:rPr>
              <a:t>de</a:t>
            </a:r>
            <a:r>
              <a:rPr sz="900" spc="37" dirty="0">
                <a:solidFill>
                  <a:srgbClr val="000000"/>
                </a:solidFill>
                <a:latin typeface="Arial"/>
                <a:cs typeface="Arial"/>
              </a:rPr>
              <a:t> </a:t>
            </a:r>
            <a:r>
              <a:rPr sz="900" dirty="0">
                <a:solidFill>
                  <a:srgbClr val="000000"/>
                </a:solidFill>
                <a:latin typeface="Arial"/>
                <a:cs typeface="Arial"/>
              </a:rPr>
              <a:t>enchimento</a:t>
            </a:r>
            <a:r>
              <a:rPr sz="900" spc="42" dirty="0">
                <a:solidFill>
                  <a:srgbClr val="000000"/>
                </a:solidFill>
                <a:latin typeface="Arial"/>
                <a:cs typeface="Arial"/>
              </a:rPr>
              <a:t> </a:t>
            </a:r>
            <a:r>
              <a:rPr sz="900" dirty="0">
                <a:solidFill>
                  <a:srgbClr val="000000"/>
                </a:solidFill>
                <a:latin typeface="Arial"/>
                <a:cs typeface="Arial"/>
              </a:rPr>
              <a:t>do</a:t>
            </a:r>
            <a:r>
              <a:rPr sz="900" spc="37" dirty="0">
                <a:solidFill>
                  <a:srgbClr val="000000"/>
                </a:solidFill>
                <a:latin typeface="Arial"/>
                <a:cs typeface="Arial"/>
              </a:rPr>
              <a:t> </a:t>
            </a:r>
            <a:r>
              <a:rPr sz="900" dirty="0">
                <a:solidFill>
                  <a:srgbClr val="000000"/>
                </a:solidFill>
                <a:latin typeface="Arial"/>
                <a:cs typeface="Arial"/>
              </a:rPr>
              <a:t>óleo</a:t>
            </a:r>
          </a:p>
          <a:p>
            <a:pPr marL="0" marR="0">
              <a:lnSpc>
                <a:spcPts val="1005"/>
              </a:lnSpc>
              <a:spcBef>
                <a:spcPts val="196"/>
              </a:spcBef>
              <a:spcAft>
                <a:spcPts val="0"/>
              </a:spcAft>
            </a:pPr>
            <a:r>
              <a:rPr sz="900" dirty="0">
                <a:solidFill>
                  <a:srgbClr val="000000"/>
                </a:solidFill>
                <a:latin typeface="Arial"/>
                <a:cs typeface="Arial"/>
              </a:rPr>
              <a:t>do motor.</a:t>
            </a:r>
          </a:p>
        </p:txBody>
      </p:sp>
      <p:sp>
        <p:nvSpPr>
          <p:cNvPr id="25" name="object 2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2222119"/>
            <a:ext cx="3152267" cy="63118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918590"/>
            <a:ext cx="3046730" cy="28454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2913965"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Mudança do cartucho do filtro de óleo</a:t>
            </a:r>
          </a:p>
        </p:txBody>
      </p:sp>
      <p:sp>
        <p:nvSpPr>
          <p:cNvPr id="7" name="object 7"/>
          <p:cNvSpPr txBox="1"/>
          <p:nvPr/>
        </p:nvSpPr>
        <p:spPr>
          <a:xfrm>
            <a:off x="3964559" y="601885"/>
            <a:ext cx="3206654"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40" dirty="0">
                <a:solidFill>
                  <a:srgbClr val="000000"/>
                </a:solidFill>
                <a:latin typeface="Arial"/>
                <a:cs typeface="Arial"/>
              </a:rPr>
              <a:t> </a:t>
            </a:r>
            <a:r>
              <a:rPr sz="900" dirty="0">
                <a:solidFill>
                  <a:srgbClr val="000000"/>
                </a:solidFill>
                <a:latin typeface="Arial"/>
                <a:cs typeface="Arial"/>
              </a:rPr>
              <a:t>Mude</a:t>
            </a:r>
            <a:r>
              <a:rPr sz="900" spc="40" dirty="0">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cartucho</a:t>
            </a:r>
            <a:r>
              <a:rPr sz="900" spc="40" dirty="0">
                <a:solidFill>
                  <a:srgbClr val="000000"/>
                </a:solidFill>
                <a:latin typeface="Arial"/>
                <a:cs typeface="Arial"/>
              </a:rPr>
              <a:t> </a:t>
            </a:r>
            <a:r>
              <a:rPr sz="900" dirty="0">
                <a:solidFill>
                  <a:srgbClr val="000000"/>
                </a:solidFill>
                <a:latin typeface="Arial"/>
                <a:cs typeface="Arial"/>
              </a:rPr>
              <a:t>do</a:t>
            </a:r>
            <a:r>
              <a:rPr sz="900" spc="37" dirty="0">
                <a:solidFill>
                  <a:srgbClr val="000000"/>
                </a:solidFill>
                <a:latin typeface="Arial"/>
                <a:cs typeface="Arial"/>
              </a:rPr>
              <a:t> </a:t>
            </a:r>
            <a:r>
              <a:rPr sz="900" dirty="0">
                <a:solidFill>
                  <a:srgbClr val="000000"/>
                </a:solidFill>
                <a:latin typeface="Arial"/>
                <a:cs typeface="Arial"/>
              </a:rPr>
              <a:t>filtro</a:t>
            </a:r>
            <a:r>
              <a:rPr sz="900" spc="42" dirty="0">
                <a:solidFill>
                  <a:srgbClr val="000000"/>
                </a:solidFill>
                <a:latin typeface="Arial"/>
                <a:cs typeface="Arial"/>
              </a:rPr>
              <a:t> </a:t>
            </a:r>
            <a:r>
              <a:rPr sz="900" dirty="0">
                <a:solidFill>
                  <a:srgbClr val="000000"/>
                </a:solidFill>
                <a:latin typeface="Arial"/>
                <a:cs typeface="Arial"/>
              </a:rPr>
              <a:t>de</a:t>
            </a:r>
            <a:r>
              <a:rPr sz="900" spc="48" dirty="0">
                <a:solidFill>
                  <a:srgbClr val="000000"/>
                </a:solidFill>
                <a:latin typeface="Arial"/>
                <a:cs typeface="Arial"/>
              </a:rPr>
              <a:t> </a:t>
            </a:r>
            <a:r>
              <a:rPr sz="900" dirty="0">
                <a:solidFill>
                  <a:srgbClr val="000000"/>
                </a:solidFill>
                <a:latin typeface="Arial"/>
                <a:cs typeface="Arial"/>
              </a:rPr>
              <a:t>óleo</a:t>
            </a:r>
            <a:r>
              <a:rPr sz="900" spc="37" dirty="0">
                <a:solidFill>
                  <a:srgbClr val="000000"/>
                </a:solidFill>
                <a:latin typeface="Arial"/>
                <a:cs typeface="Arial"/>
              </a:rPr>
              <a:t> </a:t>
            </a:r>
            <a:r>
              <a:rPr sz="900" dirty="0">
                <a:solidFill>
                  <a:srgbClr val="000000"/>
                </a:solidFill>
                <a:latin typeface="Arial"/>
                <a:cs typeface="Arial"/>
              </a:rPr>
              <a:t>quando</a:t>
            </a:r>
            <a:r>
              <a:rPr sz="900" spc="41" dirty="0">
                <a:solidFill>
                  <a:srgbClr val="000000"/>
                </a:solidFill>
                <a:latin typeface="Arial"/>
                <a:cs typeface="Arial"/>
              </a:rPr>
              <a:t> </a:t>
            </a:r>
            <a:r>
              <a:rPr sz="900" dirty="0">
                <a:solidFill>
                  <a:srgbClr val="000000"/>
                </a:solidFill>
                <a:latin typeface="Arial"/>
                <a:cs typeface="Arial"/>
              </a:rPr>
              <a:t>tiver</a:t>
            </a:r>
            <a:r>
              <a:rPr sz="900" spc="37" dirty="0">
                <a:solidFill>
                  <a:srgbClr val="000000"/>
                </a:solidFill>
                <a:latin typeface="Arial"/>
                <a:cs typeface="Arial"/>
              </a:rPr>
              <a:t> </a:t>
            </a:r>
            <a:r>
              <a:rPr sz="900" dirty="0">
                <a:solidFill>
                  <a:srgbClr val="000000"/>
                </a:solidFill>
                <a:latin typeface="Arial"/>
                <a:cs typeface="Arial"/>
              </a:rPr>
              <a:t>drenado</a:t>
            </a:r>
            <a:r>
              <a:rPr sz="900" spc="39"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óleo</a:t>
            </a:r>
            <a:r>
              <a:rPr sz="900" spc="-10" dirty="0">
                <a:solidFill>
                  <a:srgbClr val="000000"/>
                </a:solidFill>
                <a:latin typeface="Arial"/>
                <a:cs typeface="Arial"/>
              </a:rPr>
              <a:t> </a:t>
            </a:r>
            <a:r>
              <a:rPr sz="900" dirty="0">
                <a:solidFill>
                  <a:srgbClr val="000000"/>
                </a:solidFill>
                <a:latin typeface="Arial"/>
                <a:cs typeface="Arial"/>
              </a:rPr>
              <a:t>do motor.</a:t>
            </a:r>
          </a:p>
        </p:txBody>
      </p:sp>
      <p:sp>
        <p:nvSpPr>
          <p:cNvPr id="8" name="object 8"/>
          <p:cNvSpPr txBox="1"/>
          <p:nvPr/>
        </p:nvSpPr>
        <p:spPr>
          <a:xfrm>
            <a:off x="3964559" y="982885"/>
            <a:ext cx="320953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a:t>
            </a:r>
            <a:r>
              <a:rPr sz="900" spc="408" dirty="0">
                <a:solidFill>
                  <a:srgbClr val="000000"/>
                </a:solidFill>
                <a:latin typeface="Arial"/>
                <a:cs typeface="Arial"/>
              </a:rPr>
              <a:t> </a:t>
            </a:r>
            <a:r>
              <a:rPr sz="900" dirty="0">
                <a:solidFill>
                  <a:srgbClr val="000000"/>
                </a:solidFill>
                <a:latin typeface="Arial"/>
                <a:cs typeface="Arial"/>
              </a:rPr>
              <a:t>Retire</a:t>
            </a:r>
            <a:r>
              <a:rPr sz="900" spc="419" dirty="0">
                <a:solidFill>
                  <a:srgbClr val="000000"/>
                </a:solidFill>
                <a:latin typeface="Arial"/>
                <a:cs typeface="Arial"/>
              </a:rPr>
              <a:t> </a:t>
            </a:r>
            <a:r>
              <a:rPr sz="900" dirty="0">
                <a:solidFill>
                  <a:srgbClr val="000000"/>
                </a:solidFill>
                <a:latin typeface="Arial"/>
                <a:cs typeface="Arial"/>
              </a:rPr>
              <a:t>o</a:t>
            </a:r>
            <a:r>
              <a:rPr sz="900" spc="401" dirty="0">
                <a:solidFill>
                  <a:srgbClr val="000000"/>
                </a:solidFill>
                <a:latin typeface="Arial"/>
                <a:cs typeface="Arial"/>
              </a:rPr>
              <a:t> </a:t>
            </a:r>
            <a:r>
              <a:rPr sz="900" dirty="0">
                <a:solidFill>
                  <a:srgbClr val="000000"/>
                </a:solidFill>
                <a:latin typeface="Arial"/>
                <a:cs typeface="Arial"/>
              </a:rPr>
              <a:t>cartucho</a:t>
            </a:r>
            <a:r>
              <a:rPr sz="900" spc="400" dirty="0">
                <a:solidFill>
                  <a:srgbClr val="000000"/>
                </a:solidFill>
                <a:latin typeface="Arial"/>
                <a:cs typeface="Arial"/>
              </a:rPr>
              <a:t> </a:t>
            </a:r>
            <a:r>
              <a:rPr sz="900" dirty="0">
                <a:solidFill>
                  <a:srgbClr val="000000"/>
                </a:solidFill>
                <a:latin typeface="Arial"/>
                <a:cs typeface="Arial"/>
              </a:rPr>
              <a:t>do</a:t>
            </a:r>
            <a:r>
              <a:rPr sz="900" spc="393" dirty="0">
                <a:solidFill>
                  <a:srgbClr val="000000"/>
                </a:solidFill>
                <a:latin typeface="Arial"/>
                <a:cs typeface="Arial"/>
              </a:rPr>
              <a:t> </a:t>
            </a:r>
            <a:r>
              <a:rPr sz="900" dirty="0">
                <a:solidFill>
                  <a:srgbClr val="000000"/>
                </a:solidFill>
                <a:latin typeface="Arial"/>
                <a:cs typeface="Arial"/>
              </a:rPr>
              <a:t>filtro</a:t>
            </a:r>
            <a:r>
              <a:rPr sz="900" spc="419" dirty="0">
                <a:solidFill>
                  <a:srgbClr val="000000"/>
                </a:solidFill>
                <a:latin typeface="Arial"/>
                <a:cs typeface="Arial"/>
              </a:rPr>
              <a:t> </a:t>
            </a:r>
            <a:r>
              <a:rPr sz="900" dirty="0">
                <a:solidFill>
                  <a:srgbClr val="000000"/>
                </a:solidFill>
                <a:latin typeface="Arial"/>
                <a:cs typeface="Arial"/>
              </a:rPr>
              <a:t>de</a:t>
            </a:r>
            <a:r>
              <a:rPr sz="900" spc="398" dirty="0">
                <a:solidFill>
                  <a:srgbClr val="000000"/>
                </a:solidFill>
                <a:latin typeface="Arial"/>
                <a:cs typeface="Arial"/>
              </a:rPr>
              <a:t> </a:t>
            </a:r>
            <a:r>
              <a:rPr sz="900" dirty="0">
                <a:solidFill>
                  <a:srgbClr val="000000"/>
                </a:solidFill>
                <a:latin typeface="Arial"/>
                <a:cs typeface="Arial"/>
              </a:rPr>
              <a:t>óleo</a:t>
            </a:r>
            <a:r>
              <a:rPr sz="900" spc="401" dirty="0">
                <a:solidFill>
                  <a:srgbClr val="000000"/>
                </a:solidFill>
                <a:latin typeface="Arial"/>
                <a:cs typeface="Arial"/>
              </a:rPr>
              <a:t> </a:t>
            </a:r>
            <a:r>
              <a:rPr sz="900" dirty="0">
                <a:solidFill>
                  <a:srgbClr val="000000"/>
                </a:solidFill>
                <a:latin typeface="Arial"/>
                <a:cs typeface="Arial"/>
              </a:rPr>
              <a:t>do</a:t>
            </a:r>
            <a:r>
              <a:rPr sz="900" spc="397" dirty="0">
                <a:solidFill>
                  <a:srgbClr val="000000"/>
                </a:solidFill>
                <a:latin typeface="Arial"/>
                <a:cs typeface="Arial"/>
              </a:rPr>
              <a:t> </a:t>
            </a:r>
            <a:r>
              <a:rPr sz="900" dirty="0">
                <a:solidFill>
                  <a:srgbClr val="000000"/>
                </a:solidFill>
                <a:latin typeface="Arial"/>
                <a:cs typeface="Arial"/>
              </a:rPr>
              <a:t>motor</a:t>
            </a:r>
            <a:r>
              <a:rPr sz="900" spc="409"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ferramentas especiais e drene o óleo.</a:t>
            </a:r>
          </a:p>
        </p:txBody>
      </p:sp>
      <p:sp>
        <p:nvSpPr>
          <p:cNvPr id="9" name="object 9"/>
          <p:cNvSpPr txBox="1"/>
          <p:nvPr/>
        </p:nvSpPr>
        <p:spPr>
          <a:xfrm>
            <a:off x="3964559" y="1364266"/>
            <a:ext cx="272072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 Troque o cartucho do</a:t>
            </a:r>
            <a:r>
              <a:rPr sz="900" spc="11" dirty="0">
                <a:solidFill>
                  <a:srgbClr val="000000"/>
                </a:solidFill>
                <a:latin typeface="Arial"/>
                <a:cs typeface="Arial"/>
              </a:rPr>
              <a:t> </a:t>
            </a:r>
            <a:r>
              <a:rPr sz="900" dirty="0">
                <a:solidFill>
                  <a:srgbClr val="000000"/>
                </a:solidFill>
                <a:latin typeface="Arial"/>
                <a:cs typeface="Arial"/>
              </a:rPr>
              <a:t>filtro de</a:t>
            </a:r>
            <a:r>
              <a:rPr sz="900" spc="11" dirty="0">
                <a:solidFill>
                  <a:srgbClr val="000000"/>
                </a:solidFill>
                <a:latin typeface="Arial"/>
                <a:cs typeface="Arial"/>
              </a:rPr>
              <a:t> </a:t>
            </a:r>
            <a:r>
              <a:rPr sz="900" dirty="0">
                <a:solidFill>
                  <a:srgbClr val="000000"/>
                </a:solidFill>
                <a:latin typeface="Arial"/>
                <a:cs typeface="Arial"/>
              </a:rPr>
              <a:t>óleo por</a:t>
            </a:r>
            <a:r>
              <a:rPr sz="900" spc="-15" dirty="0">
                <a:solidFill>
                  <a:srgbClr val="000000"/>
                </a:solidFill>
                <a:latin typeface="Arial"/>
                <a:cs typeface="Arial"/>
              </a:rPr>
              <a:t> </a:t>
            </a:r>
            <a:r>
              <a:rPr sz="900" dirty="0">
                <a:solidFill>
                  <a:srgbClr val="000000"/>
                </a:solidFill>
                <a:latin typeface="Arial"/>
                <a:cs typeface="Arial"/>
              </a:rPr>
              <a:t>um</a:t>
            </a:r>
            <a:r>
              <a:rPr sz="900" spc="-10" dirty="0">
                <a:solidFill>
                  <a:srgbClr val="000000"/>
                </a:solidFill>
                <a:latin typeface="Arial"/>
                <a:cs typeface="Arial"/>
              </a:rPr>
              <a:t> </a:t>
            </a:r>
            <a:r>
              <a:rPr sz="900" dirty="0">
                <a:solidFill>
                  <a:srgbClr val="000000"/>
                </a:solidFill>
                <a:latin typeface="Arial"/>
                <a:cs typeface="Arial"/>
              </a:rPr>
              <a:t>novo.</a:t>
            </a:r>
          </a:p>
        </p:txBody>
      </p:sp>
      <p:sp>
        <p:nvSpPr>
          <p:cNvPr id="10" name="object 10"/>
          <p:cNvSpPr txBox="1"/>
          <p:nvPr/>
        </p:nvSpPr>
        <p:spPr>
          <a:xfrm>
            <a:off x="3964559" y="1592866"/>
            <a:ext cx="3208444"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a:t>
            </a:r>
            <a:r>
              <a:rPr sz="900" spc="61" dirty="0">
                <a:solidFill>
                  <a:srgbClr val="000000"/>
                </a:solidFill>
                <a:latin typeface="Arial"/>
                <a:cs typeface="Arial"/>
              </a:rPr>
              <a:t> </a:t>
            </a:r>
            <a:r>
              <a:rPr sz="900" dirty="0">
                <a:solidFill>
                  <a:srgbClr val="000000"/>
                </a:solidFill>
                <a:latin typeface="Arial"/>
                <a:cs typeface="Arial"/>
              </a:rPr>
              <a:t>Volte</a:t>
            </a:r>
            <a:r>
              <a:rPr sz="900" spc="55" dirty="0">
                <a:solidFill>
                  <a:srgbClr val="000000"/>
                </a:solidFill>
                <a:latin typeface="Arial"/>
                <a:cs typeface="Arial"/>
              </a:rPr>
              <a:t> </a:t>
            </a:r>
            <a:r>
              <a:rPr sz="900" dirty="0">
                <a:solidFill>
                  <a:srgbClr val="000000"/>
                </a:solidFill>
                <a:latin typeface="Arial"/>
                <a:cs typeface="Arial"/>
              </a:rPr>
              <a:t>a</a:t>
            </a:r>
            <a:r>
              <a:rPr sz="900" spc="52" dirty="0">
                <a:solidFill>
                  <a:srgbClr val="000000"/>
                </a:solidFill>
                <a:latin typeface="Arial"/>
                <a:cs typeface="Arial"/>
              </a:rPr>
              <a:t> </a:t>
            </a:r>
            <a:r>
              <a:rPr sz="900" dirty="0">
                <a:solidFill>
                  <a:srgbClr val="000000"/>
                </a:solidFill>
                <a:latin typeface="Arial"/>
                <a:cs typeface="Arial"/>
              </a:rPr>
              <a:t>montar</a:t>
            </a:r>
            <a:r>
              <a:rPr sz="900" spc="50" dirty="0">
                <a:solidFill>
                  <a:srgbClr val="000000"/>
                </a:solidFill>
                <a:latin typeface="Arial"/>
                <a:cs typeface="Arial"/>
              </a:rPr>
              <a:t> </a:t>
            </a:r>
            <a:r>
              <a:rPr sz="900" dirty="0">
                <a:solidFill>
                  <a:srgbClr val="000000"/>
                </a:solidFill>
                <a:latin typeface="Arial"/>
                <a:cs typeface="Arial"/>
              </a:rPr>
              <a:t>o</a:t>
            </a:r>
            <a:r>
              <a:rPr sz="900" spc="52" dirty="0">
                <a:solidFill>
                  <a:srgbClr val="000000"/>
                </a:solidFill>
                <a:latin typeface="Arial"/>
                <a:cs typeface="Arial"/>
              </a:rPr>
              <a:t> </a:t>
            </a:r>
            <a:r>
              <a:rPr sz="900" dirty="0">
                <a:solidFill>
                  <a:srgbClr val="000000"/>
                </a:solidFill>
                <a:latin typeface="Arial"/>
                <a:cs typeface="Arial"/>
              </a:rPr>
              <a:t>cartucho</a:t>
            </a:r>
            <a:r>
              <a:rPr sz="900" spc="41" dirty="0">
                <a:solidFill>
                  <a:srgbClr val="000000"/>
                </a:solidFill>
                <a:latin typeface="Arial"/>
                <a:cs typeface="Arial"/>
              </a:rPr>
              <a:t> </a:t>
            </a:r>
            <a:r>
              <a:rPr sz="900" dirty="0">
                <a:solidFill>
                  <a:srgbClr val="000000"/>
                </a:solidFill>
                <a:latin typeface="Arial"/>
                <a:cs typeface="Arial"/>
              </a:rPr>
              <a:t>do</a:t>
            </a:r>
            <a:r>
              <a:rPr sz="900" spc="61" dirty="0">
                <a:solidFill>
                  <a:srgbClr val="000000"/>
                </a:solidFill>
                <a:latin typeface="Arial"/>
                <a:cs typeface="Arial"/>
              </a:rPr>
              <a:t> </a:t>
            </a:r>
            <a:r>
              <a:rPr sz="900" dirty="0">
                <a:solidFill>
                  <a:srgbClr val="000000"/>
                </a:solidFill>
                <a:latin typeface="Arial"/>
                <a:cs typeface="Arial"/>
              </a:rPr>
              <a:t>filtro</a:t>
            </a:r>
            <a:r>
              <a:rPr sz="900" spc="66" dirty="0">
                <a:solidFill>
                  <a:srgbClr val="000000"/>
                </a:solidFill>
                <a:latin typeface="Arial"/>
                <a:cs typeface="Arial"/>
              </a:rPr>
              <a:t> </a:t>
            </a:r>
            <a:r>
              <a:rPr sz="900" dirty="0">
                <a:solidFill>
                  <a:srgbClr val="000000"/>
                </a:solidFill>
                <a:latin typeface="Arial"/>
                <a:cs typeface="Arial"/>
              </a:rPr>
              <a:t>de</a:t>
            </a:r>
            <a:r>
              <a:rPr sz="900" spc="64" dirty="0">
                <a:solidFill>
                  <a:srgbClr val="000000"/>
                </a:solidFill>
                <a:latin typeface="Arial"/>
                <a:cs typeface="Arial"/>
              </a:rPr>
              <a:t> </a:t>
            </a:r>
            <a:r>
              <a:rPr sz="900" dirty="0">
                <a:solidFill>
                  <a:srgbClr val="000000"/>
                </a:solidFill>
                <a:latin typeface="Arial"/>
                <a:cs typeface="Arial"/>
              </a:rPr>
              <a:t>óleo</a:t>
            </a:r>
            <a:r>
              <a:rPr sz="900" spc="65" dirty="0">
                <a:solidFill>
                  <a:srgbClr val="000000"/>
                </a:solidFill>
                <a:latin typeface="Arial"/>
                <a:cs typeface="Arial"/>
              </a:rPr>
              <a:t> </a:t>
            </a:r>
            <a:r>
              <a:rPr sz="900" dirty="0">
                <a:solidFill>
                  <a:srgbClr val="000000"/>
                </a:solidFill>
                <a:latin typeface="Arial"/>
                <a:cs typeface="Arial"/>
              </a:rPr>
              <a:t>novo,</a:t>
            </a:r>
            <a:r>
              <a:rPr sz="900" spc="52" dirty="0">
                <a:solidFill>
                  <a:srgbClr val="000000"/>
                </a:solidFill>
                <a:latin typeface="Arial"/>
                <a:cs typeface="Arial"/>
              </a:rPr>
              <a:t> </a:t>
            </a:r>
            <a:r>
              <a:rPr sz="900" dirty="0">
                <a:solidFill>
                  <a:srgbClr val="000000"/>
                </a:solidFill>
                <a:latin typeface="Arial"/>
                <a:cs typeface="Arial"/>
              </a:rPr>
              <a:t>cubra</a:t>
            </a:r>
            <a:r>
              <a:rPr sz="900" spc="52"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sua</a:t>
            </a:r>
            <a:r>
              <a:rPr sz="900" spc="252" dirty="0">
                <a:solidFill>
                  <a:srgbClr val="000000"/>
                </a:solidFill>
                <a:latin typeface="Arial"/>
                <a:cs typeface="Arial"/>
              </a:rPr>
              <a:t> </a:t>
            </a:r>
            <a:r>
              <a:rPr sz="900" dirty="0">
                <a:solidFill>
                  <a:srgbClr val="000000"/>
                </a:solidFill>
                <a:latin typeface="Arial"/>
                <a:cs typeface="Arial"/>
              </a:rPr>
              <a:t>junta</a:t>
            </a:r>
            <a:r>
              <a:rPr sz="900" spc="268" dirty="0">
                <a:solidFill>
                  <a:srgbClr val="000000"/>
                </a:solidFill>
                <a:latin typeface="Arial"/>
                <a:cs typeface="Arial"/>
              </a:rPr>
              <a:t> </a:t>
            </a:r>
            <a:r>
              <a:rPr sz="900" dirty="0">
                <a:solidFill>
                  <a:srgbClr val="000000"/>
                </a:solidFill>
                <a:latin typeface="Arial"/>
                <a:cs typeface="Arial"/>
              </a:rPr>
              <a:t>tórica</a:t>
            </a:r>
            <a:r>
              <a:rPr sz="900" spc="255" dirty="0">
                <a:solidFill>
                  <a:srgbClr val="000000"/>
                </a:solidFill>
                <a:latin typeface="Arial"/>
                <a:cs typeface="Arial"/>
              </a:rPr>
              <a:t> </a:t>
            </a:r>
            <a:r>
              <a:rPr sz="900" dirty="0">
                <a:solidFill>
                  <a:srgbClr val="000000"/>
                </a:solidFill>
                <a:latin typeface="Arial"/>
                <a:cs typeface="Arial"/>
              </a:rPr>
              <a:t>e</a:t>
            </a:r>
            <a:r>
              <a:rPr sz="900" spc="267" dirty="0">
                <a:solidFill>
                  <a:srgbClr val="000000"/>
                </a:solidFill>
                <a:latin typeface="Arial"/>
                <a:cs typeface="Arial"/>
              </a:rPr>
              <a:t> </a:t>
            </a:r>
            <a:r>
              <a:rPr sz="900" dirty="0">
                <a:solidFill>
                  <a:srgbClr val="000000"/>
                </a:solidFill>
                <a:latin typeface="Arial"/>
                <a:cs typeface="Arial"/>
              </a:rPr>
              <a:t>as</a:t>
            </a:r>
            <a:r>
              <a:rPr sz="900" spc="278" dirty="0">
                <a:solidFill>
                  <a:srgbClr val="000000"/>
                </a:solidFill>
                <a:latin typeface="Arial"/>
                <a:cs typeface="Arial"/>
              </a:rPr>
              <a:t> </a:t>
            </a:r>
            <a:r>
              <a:rPr sz="900" dirty="0">
                <a:solidFill>
                  <a:srgbClr val="000000"/>
                </a:solidFill>
                <a:latin typeface="Arial"/>
                <a:cs typeface="Arial"/>
              </a:rPr>
              <a:t>zonas</a:t>
            </a:r>
            <a:r>
              <a:rPr sz="900" spc="261" dirty="0">
                <a:solidFill>
                  <a:srgbClr val="000000"/>
                </a:solidFill>
                <a:latin typeface="Arial"/>
                <a:cs typeface="Arial"/>
              </a:rPr>
              <a:t> </a:t>
            </a:r>
            <a:r>
              <a:rPr sz="900" dirty="0">
                <a:solidFill>
                  <a:srgbClr val="000000"/>
                </a:solidFill>
                <a:latin typeface="Arial"/>
                <a:cs typeface="Arial"/>
              </a:rPr>
              <a:t>em</a:t>
            </a:r>
            <a:r>
              <a:rPr sz="900" spc="268" dirty="0">
                <a:solidFill>
                  <a:srgbClr val="000000"/>
                </a:solidFill>
                <a:latin typeface="Arial"/>
                <a:cs typeface="Arial"/>
              </a:rPr>
              <a:t> </a:t>
            </a:r>
            <a:r>
              <a:rPr sz="900" dirty="0">
                <a:solidFill>
                  <a:srgbClr val="000000"/>
                </a:solidFill>
                <a:latin typeface="Arial"/>
                <a:cs typeface="Arial"/>
              </a:rPr>
              <a:t>redor</a:t>
            </a:r>
            <a:r>
              <a:rPr sz="900" spc="254" dirty="0">
                <a:solidFill>
                  <a:srgbClr val="000000"/>
                </a:solidFill>
                <a:latin typeface="Arial"/>
                <a:cs typeface="Arial"/>
              </a:rPr>
              <a:t> </a:t>
            </a:r>
            <a:r>
              <a:rPr sz="900" dirty="0">
                <a:solidFill>
                  <a:srgbClr val="000000"/>
                </a:solidFill>
                <a:latin typeface="Arial"/>
                <a:cs typeface="Arial"/>
              </a:rPr>
              <a:t>com</a:t>
            </a:r>
            <a:r>
              <a:rPr sz="900" spc="255" dirty="0">
                <a:solidFill>
                  <a:srgbClr val="000000"/>
                </a:solidFill>
                <a:latin typeface="Arial"/>
                <a:cs typeface="Arial"/>
              </a:rPr>
              <a:t> </a:t>
            </a:r>
            <a:r>
              <a:rPr sz="900" dirty="0">
                <a:solidFill>
                  <a:srgbClr val="000000"/>
                </a:solidFill>
                <a:latin typeface="Arial"/>
                <a:cs typeface="Arial"/>
              </a:rPr>
              <a:t>óleo.</a:t>
            </a:r>
            <a:r>
              <a:rPr sz="900" spc="267" dirty="0">
                <a:solidFill>
                  <a:srgbClr val="000000"/>
                </a:solidFill>
                <a:latin typeface="Arial"/>
                <a:cs typeface="Arial"/>
              </a:rPr>
              <a:t> </a:t>
            </a:r>
            <a:r>
              <a:rPr sz="900" dirty="0">
                <a:solidFill>
                  <a:srgbClr val="000000"/>
                </a:solidFill>
                <a:latin typeface="Arial"/>
                <a:cs typeface="Arial"/>
              </a:rPr>
              <a:t>Isto</a:t>
            </a:r>
            <a:r>
              <a:rPr sz="900" spc="259" dirty="0">
                <a:solidFill>
                  <a:srgbClr val="000000"/>
                </a:solidFill>
                <a:latin typeface="Arial"/>
                <a:cs typeface="Arial"/>
              </a:rPr>
              <a:t> </a:t>
            </a:r>
            <a:r>
              <a:rPr sz="900" dirty="0">
                <a:solidFill>
                  <a:srgbClr val="000000"/>
                </a:solidFill>
                <a:latin typeface="Arial"/>
                <a:cs typeface="Arial"/>
              </a:rPr>
              <a:t>é</a:t>
            </a:r>
          </a:p>
          <a:p>
            <a:pPr marL="0" marR="0">
              <a:lnSpc>
                <a:spcPts val="1005"/>
              </a:lnSpc>
              <a:spcBef>
                <a:spcPts val="194"/>
              </a:spcBef>
              <a:spcAft>
                <a:spcPts val="0"/>
              </a:spcAft>
            </a:pPr>
            <a:r>
              <a:rPr sz="900" dirty="0">
                <a:solidFill>
                  <a:srgbClr val="000000"/>
                </a:solidFill>
                <a:latin typeface="Arial"/>
                <a:cs typeface="Arial"/>
              </a:rPr>
              <a:t>importante, caso contrário poderão surgir</a:t>
            </a:r>
            <a:r>
              <a:rPr sz="900" spc="-14" dirty="0">
                <a:solidFill>
                  <a:srgbClr val="000000"/>
                </a:solidFill>
                <a:latin typeface="Arial"/>
                <a:cs typeface="Arial"/>
              </a:rPr>
              <a:t> </a:t>
            </a:r>
            <a:r>
              <a:rPr sz="900" dirty="0">
                <a:solidFill>
                  <a:srgbClr val="000000"/>
                </a:solidFill>
                <a:latin typeface="Arial"/>
                <a:cs typeface="Arial"/>
              </a:rPr>
              <a:t>fugas de óleo.</a:t>
            </a:r>
          </a:p>
        </p:txBody>
      </p:sp>
      <p:sp>
        <p:nvSpPr>
          <p:cNvPr id="11" name="object 11"/>
          <p:cNvSpPr txBox="1"/>
          <p:nvPr/>
        </p:nvSpPr>
        <p:spPr>
          <a:xfrm>
            <a:off x="4165981" y="223235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2" name="object 12"/>
          <p:cNvSpPr txBox="1"/>
          <p:nvPr/>
        </p:nvSpPr>
        <p:spPr>
          <a:xfrm>
            <a:off x="3964559" y="2484660"/>
            <a:ext cx="316146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Um</a:t>
            </a:r>
            <a:r>
              <a:rPr sz="900" spc="200" dirty="0">
                <a:solidFill>
                  <a:srgbClr val="000000"/>
                </a:solidFill>
                <a:latin typeface="Arial"/>
                <a:cs typeface="Arial"/>
              </a:rPr>
              <a:t> </a:t>
            </a:r>
            <a:r>
              <a:rPr sz="900" dirty="0">
                <a:solidFill>
                  <a:srgbClr val="000000"/>
                </a:solidFill>
                <a:latin typeface="Arial"/>
                <a:cs typeface="Arial"/>
              </a:rPr>
              <a:t>cartucho</a:t>
            </a:r>
            <a:r>
              <a:rPr sz="900" spc="194" dirty="0">
                <a:solidFill>
                  <a:srgbClr val="000000"/>
                </a:solidFill>
                <a:latin typeface="Arial"/>
                <a:cs typeface="Arial"/>
              </a:rPr>
              <a:t> </a:t>
            </a:r>
            <a:r>
              <a:rPr sz="900" dirty="0">
                <a:solidFill>
                  <a:srgbClr val="000000"/>
                </a:solidFill>
                <a:latin typeface="Arial"/>
                <a:cs typeface="Arial"/>
              </a:rPr>
              <a:t>do</a:t>
            </a:r>
            <a:r>
              <a:rPr sz="900" spc="201" dirty="0">
                <a:solidFill>
                  <a:srgbClr val="000000"/>
                </a:solidFill>
                <a:latin typeface="Arial"/>
                <a:cs typeface="Arial"/>
              </a:rPr>
              <a:t> </a:t>
            </a:r>
            <a:r>
              <a:rPr sz="900" dirty="0">
                <a:solidFill>
                  <a:srgbClr val="000000"/>
                </a:solidFill>
                <a:latin typeface="Arial"/>
                <a:cs typeface="Arial"/>
              </a:rPr>
              <a:t>filtro</a:t>
            </a:r>
            <a:r>
              <a:rPr sz="900" spc="195" dirty="0">
                <a:solidFill>
                  <a:srgbClr val="000000"/>
                </a:solidFill>
                <a:latin typeface="Arial"/>
                <a:cs typeface="Arial"/>
              </a:rPr>
              <a:t> </a:t>
            </a:r>
            <a:r>
              <a:rPr sz="900" dirty="0">
                <a:solidFill>
                  <a:srgbClr val="000000"/>
                </a:solidFill>
                <a:latin typeface="Arial"/>
                <a:cs typeface="Arial"/>
              </a:rPr>
              <a:t>de</a:t>
            </a:r>
            <a:r>
              <a:rPr sz="900" spc="199" dirty="0">
                <a:solidFill>
                  <a:srgbClr val="000000"/>
                </a:solidFill>
                <a:latin typeface="Arial"/>
                <a:cs typeface="Arial"/>
              </a:rPr>
              <a:t> </a:t>
            </a:r>
            <a:r>
              <a:rPr sz="900" dirty="0">
                <a:solidFill>
                  <a:srgbClr val="000000"/>
                </a:solidFill>
                <a:latin typeface="Arial"/>
                <a:cs typeface="Arial"/>
              </a:rPr>
              <a:t>óleo</a:t>
            </a:r>
            <a:r>
              <a:rPr sz="900" spc="206" dirty="0">
                <a:solidFill>
                  <a:srgbClr val="000000"/>
                </a:solidFill>
                <a:latin typeface="Arial"/>
                <a:cs typeface="Arial"/>
              </a:rPr>
              <a:t> </a:t>
            </a:r>
            <a:r>
              <a:rPr sz="900" dirty="0">
                <a:solidFill>
                  <a:srgbClr val="000000"/>
                </a:solidFill>
                <a:latin typeface="Arial"/>
                <a:cs typeface="Arial"/>
              </a:rPr>
              <a:t>incorreto</a:t>
            </a:r>
            <a:r>
              <a:rPr sz="900" spc="203" dirty="0">
                <a:solidFill>
                  <a:srgbClr val="000000"/>
                </a:solidFill>
                <a:latin typeface="Arial"/>
                <a:cs typeface="Arial"/>
              </a:rPr>
              <a:t> </a:t>
            </a:r>
            <a:r>
              <a:rPr sz="900" dirty="0">
                <a:solidFill>
                  <a:srgbClr val="000000"/>
                </a:solidFill>
                <a:latin typeface="Arial"/>
                <a:cs typeface="Arial"/>
              </a:rPr>
              <a:t>pode</a:t>
            </a:r>
            <a:r>
              <a:rPr sz="900" spc="196" dirty="0">
                <a:solidFill>
                  <a:srgbClr val="000000"/>
                </a:solidFill>
                <a:latin typeface="Arial"/>
                <a:cs typeface="Arial"/>
              </a:rPr>
              <a:t> </a:t>
            </a:r>
            <a:r>
              <a:rPr sz="900" dirty="0">
                <a:solidFill>
                  <a:srgbClr val="000000"/>
                </a:solidFill>
                <a:latin typeface="Arial"/>
                <a:cs typeface="Arial"/>
              </a:rPr>
              <a:t>danificar</a:t>
            </a:r>
            <a:r>
              <a:rPr sz="900" spc="193"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motor. Utilize peças originais Voge.</a:t>
            </a:r>
          </a:p>
        </p:txBody>
      </p:sp>
      <p:sp>
        <p:nvSpPr>
          <p:cNvPr id="13" name="object 13"/>
          <p:cNvSpPr txBox="1"/>
          <p:nvPr/>
        </p:nvSpPr>
        <p:spPr>
          <a:xfrm>
            <a:off x="3964559" y="3105489"/>
            <a:ext cx="186260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Encher o óleo do motor</a:t>
            </a:r>
          </a:p>
        </p:txBody>
      </p:sp>
      <p:sp>
        <p:nvSpPr>
          <p:cNvPr id="14" name="object 14"/>
          <p:cNvSpPr txBox="1"/>
          <p:nvPr/>
        </p:nvSpPr>
        <p:spPr>
          <a:xfrm>
            <a:off x="3964559" y="3387249"/>
            <a:ext cx="272682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-Confirme a mudança do</a:t>
            </a:r>
            <a:r>
              <a:rPr sz="900" spc="16" dirty="0">
                <a:solidFill>
                  <a:srgbClr val="000000"/>
                </a:solidFill>
                <a:latin typeface="Arial"/>
                <a:cs typeface="Arial"/>
              </a:rPr>
              <a:t> </a:t>
            </a:r>
            <a:r>
              <a:rPr sz="900" dirty="0">
                <a:solidFill>
                  <a:srgbClr val="000000"/>
                </a:solidFill>
                <a:latin typeface="Arial"/>
                <a:cs typeface="Arial"/>
              </a:rPr>
              <a:t>cartucho do filtro de óleo.</a:t>
            </a:r>
          </a:p>
        </p:txBody>
      </p:sp>
      <p:sp>
        <p:nvSpPr>
          <p:cNvPr id="15" name="object 15"/>
          <p:cNvSpPr txBox="1"/>
          <p:nvPr/>
        </p:nvSpPr>
        <p:spPr>
          <a:xfrm>
            <a:off x="3964559" y="3615849"/>
            <a:ext cx="320642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-Confirme</a:t>
            </a:r>
            <a:r>
              <a:rPr sz="900" spc="195" dirty="0">
                <a:solidFill>
                  <a:srgbClr val="000000"/>
                </a:solidFill>
                <a:latin typeface="Arial"/>
                <a:cs typeface="Arial"/>
              </a:rPr>
              <a:t> </a:t>
            </a:r>
            <a:r>
              <a:rPr sz="900" dirty="0">
                <a:solidFill>
                  <a:srgbClr val="000000"/>
                </a:solidFill>
                <a:latin typeface="Arial"/>
                <a:cs typeface="Arial"/>
              </a:rPr>
              <a:t>que</a:t>
            </a:r>
            <a:r>
              <a:rPr sz="900" spc="192" dirty="0">
                <a:solidFill>
                  <a:srgbClr val="000000"/>
                </a:solidFill>
                <a:latin typeface="Arial"/>
                <a:cs typeface="Arial"/>
              </a:rPr>
              <a:t> </a:t>
            </a:r>
            <a:r>
              <a:rPr sz="900" dirty="0">
                <a:solidFill>
                  <a:srgbClr val="000000"/>
                </a:solidFill>
                <a:latin typeface="Arial"/>
                <a:cs typeface="Arial"/>
              </a:rPr>
              <a:t>o</a:t>
            </a:r>
            <a:r>
              <a:rPr sz="900" spc="195" dirty="0">
                <a:solidFill>
                  <a:srgbClr val="000000"/>
                </a:solidFill>
                <a:latin typeface="Arial"/>
                <a:cs typeface="Arial"/>
              </a:rPr>
              <a:t> </a:t>
            </a:r>
            <a:r>
              <a:rPr sz="900" dirty="0">
                <a:solidFill>
                  <a:srgbClr val="000000"/>
                </a:solidFill>
                <a:latin typeface="Arial"/>
                <a:cs typeface="Arial"/>
              </a:rPr>
              <a:t>parafuso</a:t>
            </a:r>
            <a:r>
              <a:rPr sz="900" spc="184" dirty="0">
                <a:solidFill>
                  <a:srgbClr val="000000"/>
                </a:solidFill>
                <a:latin typeface="Arial"/>
                <a:cs typeface="Arial"/>
              </a:rPr>
              <a:t> </a:t>
            </a:r>
            <a:r>
              <a:rPr sz="900" dirty="0">
                <a:solidFill>
                  <a:srgbClr val="000000"/>
                </a:solidFill>
                <a:latin typeface="Arial"/>
                <a:cs typeface="Arial"/>
              </a:rPr>
              <a:t>de</a:t>
            </a:r>
            <a:r>
              <a:rPr sz="900" spc="182" dirty="0">
                <a:solidFill>
                  <a:srgbClr val="000000"/>
                </a:solidFill>
                <a:latin typeface="Arial"/>
                <a:cs typeface="Arial"/>
              </a:rPr>
              <a:t> </a:t>
            </a:r>
            <a:r>
              <a:rPr sz="900" dirty="0">
                <a:solidFill>
                  <a:srgbClr val="000000"/>
                </a:solidFill>
                <a:latin typeface="Arial"/>
                <a:cs typeface="Arial"/>
              </a:rPr>
              <a:t>drenagem</a:t>
            </a:r>
            <a:r>
              <a:rPr sz="900" spc="199" dirty="0">
                <a:solidFill>
                  <a:srgbClr val="000000"/>
                </a:solidFill>
                <a:latin typeface="Arial"/>
                <a:cs typeface="Arial"/>
              </a:rPr>
              <a:t> </a:t>
            </a:r>
            <a:r>
              <a:rPr sz="900" dirty="0">
                <a:solidFill>
                  <a:srgbClr val="000000"/>
                </a:solidFill>
                <a:latin typeface="Arial"/>
                <a:cs typeface="Arial"/>
              </a:rPr>
              <a:t>do</a:t>
            </a:r>
            <a:r>
              <a:rPr sz="900" spc="182" dirty="0">
                <a:solidFill>
                  <a:srgbClr val="000000"/>
                </a:solidFill>
                <a:latin typeface="Arial"/>
                <a:cs typeface="Arial"/>
              </a:rPr>
              <a:t> </a:t>
            </a:r>
            <a:r>
              <a:rPr sz="900" dirty="0">
                <a:solidFill>
                  <a:srgbClr val="000000"/>
                </a:solidFill>
                <a:latin typeface="Arial"/>
                <a:cs typeface="Arial"/>
              </a:rPr>
              <a:t>óleo</a:t>
            </a:r>
            <a:r>
              <a:rPr sz="900" spc="185" dirty="0">
                <a:solidFill>
                  <a:srgbClr val="000000"/>
                </a:solidFill>
                <a:latin typeface="Arial"/>
                <a:cs typeface="Arial"/>
              </a:rPr>
              <a:t> </a:t>
            </a:r>
            <a:r>
              <a:rPr sz="900" dirty="0">
                <a:solidFill>
                  <a:srgbClr val="000000"/>
                </a:solidFill>
                <a:latin typeface="Arial"/>
                <a:cs typeface="Arial"/>
              </a:rPr>
              <a:t>e</a:t>
            </a:r>
            <a:r>
              <a:rPr sz="900" spc="195" dirty="0">
                <a:solidFill>
                  <a:srgbClr val="000000"/>
                </a:solidFill>
                <a:latin typeface="Arial"/>
                <a:cs typeface="Arial"/>
              </a:rPr>
              <a:t> </a:t>
            </a:r>
            <a:r>
              <a:rPr sz="900" dirty="0">
                <a:solidFill>
                  <a:srgbClr val="000000"/>
                </a:solidFill>
                <a:latin typeface="Arial"/>
                <a:cs typeface="Arial"/>
              </a:rPr>
              <a:t>a</a:t>
            </a:r>
            <a:r>
              <a:rPr sz="900" spc="185" dirty="0">
                <a:solidFill>
                  <a:srgbClr val="000000"/>
                </a:solidFill>
                <a:latin typeface="Arial"/>
                <a:cs typeface="Arial"/>
              </a:rPr>
              <a:t> </a:t>
            </a:r>
            <a:r>
              <a:rPr sz="900" dirty="0">
                <a:solidFill>
                  <a:srgbClr val="000000"/>
                </a:solidFill>
                <a:latin typeface="Arial"/>
                <a:cs typeface="Arial"/>
              </a:rPr>
              <a:t>sua</a:t>
            </a:r>
          </a:p>
          <a:p>
            <a:pPr marL="0" marR="0">
              <a:lnSpc>
                <a:spcPts val="1005"/>
              </a:lnSpc>
              <a:spcBef>
                <a:spcPts val="194"/>
              </a:spcBef>
              <a:spcAft>
                <a:spcPts val="0"/>
              </a:spcAft>
            </a:pPr>
            <a:r>
              <a:rPr sz="900" dirty="0">
                <a:solidFill>
                  <a:srgbClr val="000000"/>
                </a:solidFill>
                <a:latin typeface="Arial"/>
                <a:cs typeface="Arial"/>
              </a:rPr>
              <a:t>junta tórica</a:t>
            </a:r>
            <a:r>
              <a:rPr sz="900" spc="11" dirty="0">
                <a:solidFill>
                  <a:srgbClr val="000000"/>
                </a:solidFill>
                <a:latin typeface="Arial"/>
                <a:cs typeface="Arial"/>
              </a:rPr>
              <a:t> </a:t>
            </a:r>
            <a:r>
              <a:rPr sz="900" dirty="0">
                <a:solidFill>
                  <a:srgbClr val="000000"/>
                </a:solidFill>
                <a:latin typeface="Arial"/>
                <a:cs typeface="Arial"/>
              </a:rPr>
              <a:t>foram substituídos</a:t>
            </a:r>
            <a:r>
              <a:rPr sz="900" spc="-16" dirty="0">
                <a:solidFill>
                  <a:srgbClr val="000000"/>
                </a:solidFill>
                <a:latin typeface="Arial"/>
                <a:cs typeface="Arial"/>
              </a:rPr>
              <a:t> </a:t>
            </a:r>
            <a:r>
              <a:rPr sz="900" dirty="0">
                <a:solidFill>
                  <a:srgbClr val="000000"/>
                </a:solidFill>
                <a:latin typeface="Arial"/>
                <a:cs typeface="Arial"/>
              </a:rPr>
              <a:t>e voltados a</a:t>
            </a:r>
            <a:r>
              <a:rPr sz="900" spc="18" dirty="0">
                <a:solidFill>
                  <a:srgbClr val="000000"/>
                </a:solidFill>
                <a:latin typeface="Arial"/>
                <a:cs typeface="Arial"/>
              </a:rPr>
              <a:t> </a:t>
            </a:r>
            <a:r>
              <a:rPr sz="900" dirty="0">
                <a:solidFill>
                  <a:srgbClr val="000000"/>
                </a:solidFill>
                <a:latin typeface="Arial"/>
                <a:cs typeface="Arial"/>
              </a:rPr>
              <a:t>montar.</a:t>
            </a:r>
          </a:p>
        </p:txBody>
      </p:sp>
      <p:sp>
        <p:nvSpPr>
          <p:cNvPr id="16" name="object 16"/>
          <p:cNvSpPr txBox="1"/>
          <p:nvPr/>
        </p:nvSpPr>
        <p:spPr>
          <a:xfrm>
            <a:off x="541020" y="3908457"/>
            <a:ext cx="3207340" cy="3181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Mude</a:t>
            </a:r>
            <a:r>
              <a:rPr sz="900" spc="132" dirty="0">
                <a:solidFill>
                  <a:srgbClr val="000000"/>
                </a:solidFill>
                <a:latin typeface="Arial"/>
                <a:cs typeface="Arial"/>
              </a:rPr>
              <a:t> </a:t>
            </a:r>
            <a:r>
              <a:rPr sz="900" dirty="0">
                <a:solidFill>
                  <a:srgbClr val="000000"/>
                </a:solidFill>
                <a:latin typeface="Arial"/>
                <a:cs typeface="Arial"/>
              </a:rPr>
              <a:t>o</a:t>
            </a:r>
            <a:r>
              <a:rPr sz="900" spc="156" dirty="0">
                <a:solidFill>
                  <a:srgbClr val="000000"/>
                </a:solidFill>
                <a:latin typeface="Arial"/>
                <a:cs typeface="Arial"/>
              </a:rPr>
              <a:t> </a:t>
            </a:r>
            <a:r>
              <a:rPr sz="900" dirty="0">
                <a:solidFill>
                  <a:srgbClr val="000000"/>
                </a:solidFill>
                <a:latin typeface="Arial"/>
                <a:cs typeface="Arial"/>
              </a:rPr>
              <a:t>cartucho</a:t>
            </a:r>
            <a:r>
              <a:rPr sz="900" spc="136" dirty="0">
                <a:solidFill>
                  <a:srgbClr val="000000"/>
                </a:solidFill>
                <a:latin typeface="Arial"/>
                <a:cs typeface="Arial"/>
              </a:rPr>
              <a:t> </a:t>
            </a:r>
            <a:r>
              <a:rPr sz="900" dirty="0">
                <a:solidFill>
                  <a:srgbClr val="000000"/>
                </a:solidFill>
                <a:latin typeface="Arial"/>
                <a:cs typeface="Arial"/>
              </a:rPr>
              <a:t>do</a:t>
            </a:r>
            <a:r>
              <a:rPr sz="900" spc="142" dirty="0">
                <a:solidFill>
                  <a:srgbClr val="000000"/>
                </a:solidFill>
                <a:latin typeface="Arial"/>
                <a:cs typeface="Arial"/>
              </a:rPr>
              <a:t> </a:t>
            </a:r>
            <a:r>
              <a:rPr sz="900" dirty="0">
                <a:solidFill>
                  <a:srgbClr val="000000"/>
                </a:solidFill>
                <a:latin typeface="Arial"/>
                <a:cs typeface="Arial"/>
              </a:rPr>
              <a:t>filtro</a:t>
            </a:r>
            <a:r>
              <a:rPr sz="900" spc="138" dirty="0">
                <a:solidFill>
                  <a:srgbClr val="000000"/>
                </a:solidFill>
                <a:latin typeface="Arial"/>
                <a:cs typeface="Arial"/>
              </a:rPr>
              <a:t> </a:t>
            </a:r>
            <a:r>
              <a:rPr sz="900" dirty="0">
                <a:solidFill>
                  <a:srgbClr val="000000"/>
                </a:solidFill>
                <a:latin typeface="Arial"/>
                <a:cs typeface="Arial"/>
              </a:rPr>
              <a:t>de</a:t>
            </a:r>
            <a:r>
              <a:rPr sz="900" spc="138" dirty="0">
                <a:solidFill>
                  <a:srgbClr val="000000"/>
                </a:solidFill>
                <a:latin typeface="Arial"/>
                <a:cs typeface="Arial"/>
              </a:rPr>
              <a:t> </a:t>
            </a:r>
            <a:r>
              <a:rPr sz="900" dirty="0">
                <a:solidFill>
                  <a:srgbClr val="000000"/>
                </a:solidFill>
                <a:latin typeface="Arial"/>
                <a:cs typeface="Arial"/>
              </a:rPr>
              <a:t>óleo</a:t>
            </a:r>
            <a:r>
              <a:rPr sz="900" spc="133" dirty="0">
                <a:solidFill>
                  <a:srgbClr val="000000"/>
                </a:solidFill>
                <a:latin typeface="Arial"/>
                <a:cs typeface="Arial"/>
              </a:rPr>
              <a:t> </a:t>
            </a:r>
            <a:r>
              <a:rPr sz="900" dirty="0">
                <a:solidFill>
                  <a:srgbClr val="000000"/>
                </a:solidFill>
                <a:latin typeface="Arial"/>
                <a:cs typeface="Arial"/>
              </a:rPr>
              <a:t>quando</a:t>
            </a:r>
            <a:r>
              <a:rPr sz="900" spc="136" dirty="0">
                <a:solidFill>
                  <a:srgbClr val="000000"/>
                </a:solidFill>
                <a:latin typeface="Arial"/>
                <a:cs typeface="Arial"/>
              </a:rPr>
              <a:t> </a:t>
            </a:r>
            <a:r>
              <a:rPr sz="900" dirty="0">
                <a:solidFill>
                  <a:srgbClr val="000000"/>
                </a:solidFill>
                <a:latin typeface="Arial"/>
                <a:cs typeface="Arial"/>
              </a:rPr>
              <a:t>chegar</a:t>
            </a:r>
            <a:r>
              <a:rPr sz="900" spc="144" dirty="0">
                <a:solidFill>
                  <a:srgbClr val="000000"/>
                </a:solidFill>
                <a:latin typeface="Arial"/>
                <a:cs typeface="Arial"/>
              </a:rPr>
              <a:t> </a:t>
            </a:r>
            <a:r>
              <a:rPr sz="900" dirty="0">
                <a:solidFill>
                  <a:srgbClr val="000000"/>
                </a:solidFill>
                <a:latin typeface="Arial"/>
                <a:cs typeface="Arial"/>
              </a:rPr>
              <a:t>a</a:t>
            </a:r>
            <a:r>
              <a:rPr sz="900" spc="148" dirty="0">
                <a:solidFill>
                  <a:srgbClr val="000000"/>
                </a:solidFill>
                <a:latin typeface="Arial"/>
                <a:cs typeface="Arial"/>
              </a:rPr>
              <a:t> </a:t>
            </a:r>
            <a:r>
              <a:rPr sz="900" dirty="0">
                <a:solidFill>
                  <a:srgbClr val="000000"/>
                </a:solidFill>
                <a:latin typeface="Arial"/>
                <a:cs typeface="Arial"/>
              </a:rPr>
              <a:t>altura</a:t>
            </a:r>
          </a:p>
          <a:p>
            <a:pPr marL="0" marR="0">
              <a:lnSpc>
                <a:spcPts val="1005"/>
              </a:lnSpc>
              <a:spcBef>
                <a:spcPts val="194"/>
              </a:spcBef>
              <a:spcAft>
                <a:spcPts val="0"/>
              </a:spcAft>
            </a:pPr>
            <a:r>
              <a:rPr sz="900" dirty="0">
                <a:solidFill>
                  <a:srgbClr val="000000"/>
                </a:solidFill>
                <a:latin typeface="Arial"/>
                <a:cs typeface="Arial"/>
              </a:rPr>
              <a:t>indicada no</a:t>
            </a:r>
            <a:r>
              <a:rPr sz="900" spc="-12" dirty="0">
                <a:solidFill>
                  <a:srgbClr val="000000"/>
                </a:solidFill>
                <a:latin typeface="Arial"/>
                <a:cs typeface="Arial"/>
              </a:rPr>
              <a:t> </a:t>
            </a:r>
            <a:r>
              <a:rPr sz="900" dirty="0">
                <a:solidFill>
                  <a:srgbClr val="000000"/>
                </a:solidFill>
                <a:latin typeface="Arial"/>
                <a:cs typeface="Arial"/>
              </a:rPr>
              <a:t>plano de manutenção.</a:t>
            </a:r>
          </a:p>
        </p:txBody>
      </p:sp>
      <p:sp>
        <p:nvSpPr>
          <p:cNvPr id="17" name="object 17"/>
          <p:cNvSpPr txBox="1"/>
          <p:nvPr/>
        </p:nvSpPr>
        <p:spPr>
          <a:xfrm>
            <a:off x="3964559" y="3996798"/>
            <a:ext cx="3210407" cy="6232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Encha</a:t>
            </a:r>
            <a:r>
              <a:rPr sz="900" spc="64" dirty="0">
                <a:solidFill>
                  <a:srgbClr val="000000"/>
                </a:solidFill>
                <a:latin typeface="Arial"/>
                <a:cs typeface="Arial"/>
              </a:rPr>
              <a:t> </a:t>
            </a:r>
            <a:r>
              <a:rPr sz="900" dirty="0">
                <a:solidFill>
                  <a:srgbClr val="000000"/>
                </a:solidFill>
                <a:latin typeface="Arial"/>
                <a:cs typeface="Arial"/>
              </a:rPr>
              <a:t>com</a:t>
            </a:r>
            <a:r>
              <a:rPr sz="900" spc="56" dirty="0">
                <a:solidFill>
                  <a:srgbClr val="000000"/>
                </a:solidFill>
                <a:latin typeface="Arial"/>
                <a:cs typeface="Arial"/>
              </a:rPr>
              <a:t> </a:t>
            </a:r>
            <a:r>
              <a:rPr sz="900" dirty="0">
                <a:solidFill>
                  <a:srgbClr val="000000"/>
                </a:solidFill>
                <a:latin typeface="Arial"/>
                <a:cs typeface="Arial"/>
              </a:rPr>
              <a:t>óleo</a:t>
            </a:r>
            <a:r>
              <a:rPr sz="900" spc="50" dirty="0">
                <a:solidFill>
                  <a:srgbClr val="000000"/>
                </a:solidFill>
                <a:latin typeface="Arial"/>
                <a:cs typeface="Arial"/>
              </a:rPr>
              <a:t> </a:t>
            </a:r>
            <a:r>
              <a:rPr sz="900" dirty="0">
                <a:solidFill>
                  <a:srgbClr val="000000"/>
                </a:solidFill>
                <a:latin typeface="Arial"/>
                <a:cs typeface="Arial"/>
              </a:rPr>
              <a:t>novo</a:t>
            </a:r>
            <a:r>
              <a:rPr sz="900" spc="64" dirty="0">
                <a:solidFill>
                  <a:srgbClr val="000000"/>
                </a:solidFill>
                <a:latin typeface="Arial"/>
                <a:cs typeface="Arial"/>
              </a:rPr>
              <a:t> </a:t>
            </a:r>
            <a:r>
              <a:rPr sz="900" dirty="0">
                <a:solidFill>
                  <a:srgbClr val="000000"/>
                </a:solidFill>
                <a:latin typeface="Arial"/>
                <a:cs typeface="Arial"/>
              </a:rPr>
              <a:t>a</a:t>
            </a:r>
            <a:r>
              <a:rPr sz="900" spc="52" dirty="0">
                <a:solidFill>
                  <a:srgbClr val="000000"/>
                </a:solidFill>
                <a:latin typeface="Arial"/>
                <a:cs typeface="Arial"/>
              </a:rPr>
              <a:t> </a:t>
            </a:r>
            <a:r>
              <a:rPr sz="900" dirty="0">
                <a:solidFill>
                  <a:srgbClr val="000000"/>
                </a:solidFill>
                <a:latin typeface="Arial"/>
                <a:cs typeface="Arial"/>
              </a:rPr>
              <a:t>quantidade</a:t>
            </a:r>
            <a:r>
              <a:rPr sz="900" spc="84" dirty="0">
                <a:solidFill>
                  <a:srgbClr val="000000"/>
                </a:solidFill>
                <a:latin typeface="Arial"/>
                <a:cs typeface="Arial"/>
              </a:rPr>
              <a:t> </a:t>
            </a:r>
            <a:r>
              <a:rPr sz="900" dirty="0">
                <a:solidFill>
                  <a:srgbClr val="000000"/>
                </a:solidFill>
                <a:latin typeface="Arial"/>
                <a:cs typeface="Arial"/>
              </a:rPr>
              <a:t>de</a:t>
            </a:r>
            <a:r>
              <a:rPr sz="900" spc="72" dirty="0">
                <a:solidFill>
                  <a:srgbClr val="000000"/>
                </a:solidFill>
                <a:latin typeface="Arial"/>
                <a:cs typeface="Arial"/>
              </a:rPr>
              <a:t> </a:t>
            </a:r>
            <a:r>
              <a:rPr sz="900" dirty="0">
                <a:solidFill>
                  <a:srgbClr val="000000"/>
                </a:solidFill>
                <a:latin typeface="Arial"/>
                <a:cs typeface="Arial"/>
              </a:rPr>
              <a:t>1.800</a:t>
            </a:r>
            <a:r>
              <a:rPr sz="900" spc="52" dirty="0">
                <a:solidFill>
                  <a:srgbClr val="000000"/>
                </a:solidFill>
                <a:latin typeface="Arial"/>
                <a:cs typeface="Arial"/>
              </a:rPr>
              <a:t> </a:t>
            </a:r>
            <a:r>
              <a:rPr sz="900" dirty="0">
                <a:solidFill>
                  <a:srgbClr val="000000"/>
                </a:solidFill>
                <a:latin typeface="Arial"/>
                <a:cs typeface="Arial"/>
              </a:rPr>
              <a:t>ml,</a:t>
            </a:r>
            <a:r>
              <a:rPr sz="900" spc="55" dirty="0">
                <a:solidFill>
                  <a:srgbClr val="000000"/>
                </a:solidFill>
                <a:latin typeface="Arial"/>
                <a:cs typeface="Arial"/>
              </a:rPr>
              <a:t> </a:t>
            </a:r>
            <a:r>
              <a:rPr sz="900" dirty="0">
                <a:solidFill>
                  <a:srgbClr val="000000"/>
                </a:solidFill>
                <a:latin typeface="Arial"/>
                <a:cs typeface="Arial"/>
              </a:rPr>
              <a:t>e</a:t>
            </a:r>
            <a:r>
              <a:rPr sz="900" spc="64" dirty="0">
                <a:solidFill>
                  <a:srgbClr val="000000"/>
                </a:solidFill>
                <a:latin typeface="Arial"/>
                <a:cs typeface="Arial"/>
              </a:rPr>
              <a:t> </a:t>
            </a:r>
            <a:r>
              <a:rPr sz="900" dirty="0">
                <a:solidFill>
                  <a:srgbClr val="000000"/>
                </a:solidFill>
                <a:latin typeface="Arial"/>
                <a:cs typeface="Arial"/>
              </a:rPr>
              <a:t>depois</a:t>
            </a:r>
          </a:p>
          <a:p>
            <a:pPr marL="0" marR="0">
              <a:lnSpc>
                <a:spcPts val="1005"/>
              </a:lnSpc>
              <a:spcBef>
                <a:spcPts val="194"/>
              </a:spcBef>
              <a:spcAft>
                <a:spcPts val="0"/>
              </a:spcAft>
            </a:pPr>
            <a:r>
              <a:rPr sz="900" dirty="0">
                <a:solidFill>
                  <a:srgbClr val="000000"/>
                </a:solidFill>
                <a:latin typeface="Arial"/>
                <a:cs typeface="Arial"/>
              </a:rPr>
              <a:t>verifique</a:t>
            </a:r>
            <a:r>
              <a:rPr sz="900" spc="119" dirty="0">
                <a:solidFill>
                  <a:srgbClr val="000000"/>
                </a:solidFill>
                <a:latin typeface="Arial"/>
                <a:cs typeface="Arial"/>
              </a:rPr>
              <a:t> </a:t>
            </a:r>
            <a:r>
              <a:rPr sz="900" dirty="0">
                <a:solidFill>
                  <a:srgbClr val="000000"/>
                </a:solidFill>
                <a:latin typeface="Arial"/>
                <a:cs typeface="Arial"/>
              </a:rPr>
              <a:t>pelo</a:t>
            </a:r>
            <a:r>
              <a:rPr sz="900" spc="112" dirty="0">
                <a:solidFill>
                  <a:srgbClr val="000000"/>
                </a:solidFill>
                <a:latin typeface="Arial"/>
                <a:cs typeface="Arial"/>
              </a:rPr>
              <a:t> </a:t>
            </a:r>
            <a:r>
              <a:rPr sz="900" dirty="0">
                <a:solidFill>
                  <a:srgbClr val="000000"/>
                </a:solidFill>
                <a:latin typeface="Arial"/>
                <a:cs typeface="Arial"/>
              </a:rPr>
              <a:t>visor</a:t>
            </a:r>
            <a:r>
              <a:rPr sz="900" spc="108" dirty="0">
                <a:solidFill>
                  <a:srgbClr val="000000"/>
                </a:solidFill>
                <a:latin typeface="Arial"/>
                <a:cs typeface="Arial"/>
              </a:rPr>
              <a:t> </a:t>
            </a:r>
            <a:r>
              <a:rPr sz="900" dirty="0">
                <a:solidFill>
                  <a:srgbClr val="000000"/>
                </a:solidFill>
                <a:latin typeface="Arial"/>
                <a:cs typeface="Arial"/>
              </a:rPr>
              <a:t>se</a:t>
            </a:r>
            <a:r>
              <a:rPr sz="900" spc="105" dirty="0">
                <a:solidFill>
                  <a:srgbClr val="000000"/>
                </a:solidFill>
                <a:latin typeface="Arial"/>
                <a:cs typeface="Arial"/>
              </a:rPr>
              <a:t> </a:t>
            </a:r>
            <a:r>
              <a:rPr sz="900" dirty="0">
                <a:solidFill>
                  <a:srgbClr val="000000"/>
                </a:solidFill>
                <a:latin typeface="Arial"/>
                <a:cs typeface="Arial"/>
              </a:rPr>
              <a:t>o</a:t>
            </a:r>
            <a:r>
              <a:rPr sz="900" spc="123" dirty="0">
                <a:solidFill>
                  <a:srgbClr val="000000"/>
                </a:solidFill>
                <a:latin typeface="Arial"/>
                <a:cs typeface="Arial"/>
              </a:rPr>
              <a:t> </a:t>
            </a:r>
            <a:r>
              <a:rPr sz="900" dirty="0">
                <a:solidFill>
                  <a:srgbClr val="000000"/>
                </a:solidFill>
                <a:latin typeface="Arial"/>
                <a:cs typeface="Arial"/>
              </a:rPr>
              <a:t>nível</a:t>
            </a:r>
            <a:r>
              <a:rPr sz="900" spc="112" dirty="0">
                <a:solidFill>
                  <a:srgbClr val="000000"/>
                </a:solidFill>
                <a:latin typeface="Arial"/>
                <a:cs typeface="Arial"/>
              </a:rPr>
              <a:t> </a:t>
            </a:r>
            <a:r>
              <a:rPr sz="900" dirty="0">
                <a:solidFill>
                  <a:srgbClr val="000000"/>
                </a:solidFill>
                <a:latin typeface="Arial"/>
                <a:cs typeface="Arial"/>
              </a:rPr>
              <a:t>e</a:t>
            </a:r>
            <a:r>
              <a:rPr sz="900" spc="123" dirty="0">
                <a:solidFill>
                  <a:srgbClr val="000000"/>
                </a:solidFill>
                <a:latin typeface="Arial"/>
                <a:cs typeface="Arial"/>
              </a:rPr>
              <a:t> </a:t>
            </a:r>
            <a:r>
              <a:rPr sz="900" dirty="0">
                <a:solidFill>
                  <a:srgbClr val="000000"/>
                </a:solidFill>
                <a:latin typeface="Arial"/>
                <a:cs typeface="Arial"/>
              </a:rPr>
              <a:t>óleo</a:t>
            </a:r>
            <a:r>
              <a:rPr sz="900" spc="112" dirty="0">
                <a:solidFill>
                  <a:srgbClr val="000000"/>
                </a:solidFill>
                <a:latin typeface="Arial"/>
                <a:cs typeface="Arial"/>
              </a:rPr>
              <a:t> </a:t>
            </a:r>
            <a:r>
              <a:rPr sz="900" dirty="0">
                <a:solidFill>
                  <a:srgbClr val="000000"/>
                </a:solidFill>
                <a:latin typeface="Arial"/>
                <a:cs typeface="Arial"/>
              </a:rPr>
              <a:t>se</a:t>
            </a:r>
            <a:r>
              <a:rPr sz="900" spc="105" dirty="0">
                <a:solidFill>
                  <a:srgbClr val="000000"/>
                </a:solidFill>
                <a:latin typeface="Arial"/>
                <a:cs typeface="Arial"/>
              </a:rPr>
              <a:t> </a:t>
            </a:r>
            <a:r>
              <a:rPr sz="900" dirty="0">
                <a:solidFill>
                  <a:srgbClr val="000000"/>
                </a:solidFill>
                <a:latin typeface="Arial"/>
                <a:cs typeface="Arial"/>
              </a:rPr>
              <a:t>encontra</a:t>
            </a:r>
            <a:r>
              <a:rPr sz="900" spc="124" dirty="0">
                <a:solidFill>
                  <a:srgbClr val="000000"/>
                </a:solidFill>
                <a:latin typeface="Arial"/>
                <a:cs typeface="Arial"/>
              </a:rPr>
              <a:t> </a:t>
            </a:r>
            <a:r>
              <a:rPr sz="900" dirty="0">
                <a:solidFill>
                  <a:srgbClr val="000000"/>
                </a:solidFill>
                <a:latin typeface="Arial"/>
                <a:cs typeface="Arial"/>
              </a:rPr>
              <a:t>entre</a:t>
            </a:r>
            <a:r>
              <a:rPr sz="900" spc="126" dirty="0">
                <a:solidFill>
                  <a:srgbClr val="000000"/>
                </a:solidFill>
                <a:latin typeface="Arial"/>
                <a:cs typeface="Arial"/>
              </a:rPr>
              <a:t> </a:t>
            </a:r>
            <a:r>
              <a:rPr sz="900" spc="-21" dirty="0">
                <a:solidFill>
                  <a:srgbClr val="000000"/>
                </a:solidFill>
                <a:latin typeface="Arial"/>
                <a:cs typeface="Arial"/>
              </a:rPr>
              <a:t>as</a:t>
            </a:r>
          </a:p>
          <a:p>
            <a:pPr marL="0" marR="0">
              <a:lnSpc>
                <a:spcPts val="1005"/>
              </a:lnSpc>
              <a:spcBef>
                <a:spcPts val="194"/>
              </a:spcBef>
              <a:spcAft>
                <a:spcPts val="0"/>
              </a:spcAft>
            </a:pPr>
            <a:r>
              <a:rPr sz="900" dirty="0">
                <a:solidFill>
                  <a:srgbClr val="000000"/>
                </a:solidFill>
                <a:latin typeface="Arial"/>
                <a:cs typeface="Arial"/>
              </a:rPr>
              <a:t>linhas</a:t>
            </a:r>
            <a:r>
              <a:rPr sz="900" spc="114" dirty="0">
                <a:solidFill>
                  <a:srgbClr val="000000"/>
                </a:solidFill>
                <a:latin typeface="Arial"/>
                <a:cs typeface="Arial"/>
              </a:rPr>
              <a:t> </a:t>
            </a:r>
            <a:r>
              <a:rPr sz="900" dirty="0">
                <a:solidFill>
                  <a:srgbClr val="000000"/>
                </a:solidFill>
                <a:latin typeface="Arial"/>
                <a:cs typeface="Arial"/>
              </a:rPr>
              <a:t>de</a:t>
            </a:r>
            <a:r>
              <a:rPr sz="900" spc="110" dirty="0">
                <a:solidFill>
                  <a:srgbClr val="000000"/>
                </a:solidFill>
                <a:latin typeface="Arial"/>
                <a:cs typeface="Arial"/>
              </a:rPr>
              <a:t> </a:t>
            </a:r>
            <a:r>
              <a:rPr sz="900" dirty="0">
                <a:solidFill>
                  <a:srgbClr val="000000"/>
                </a:solidFill>
                <a:latin typeface="Arial"/>
                <a:cs typeface="Arial"/>
              </a:rPr>
              <a:t>nível</a:t>
            </a:r>
            <a:r>
              <a:rPr sz="900" spc="124" dirty="0">
                <a:solidFill>
                  <a:srgbClr val="000000"/>
                </a:solidFill>
                <a:latin typeface="Arial"/>
                <a:cs typeface="Arial"/>
              </a:rPr>
              <a:t> </a:t>
            </a:r>
            <a:r>
              <a:rPr sz="900" dirty="0">
                <a:solidFill>
                  <a:srgbClr val="000000"/>
                </a:solidFill>
                <a:latin typeface="Arial"/>
                <a:cs typeface="Arial"/>
              </a:rPr>
              <a:t>MAX</a:t>
            </a:r>
            <a:r>
              <a:rPr sz="900" spc="108" dirty="0">
                <a:solidFill>
                  <a:srgbClr val="000000"/>
                </a:solidFill>
                <a:latin typeface="Arial"/>
                <a:cs typeface="Arial"/>
              </a:rPr>
              <a:t> </a:t>
            </a:r>
            <a:r>
              <a:rPr sz="900" dirty="0">
                <a:solidFill>
                  <a:srgbClr val="000000"/>
                </a:solidFill>
                <a:latin typeface="Arial"/>
                <a:cs typeface="Arial"/>
              </a:rPr>
              <a:t>e</a:t>
            </a:r>
            <a:r>
              <a:rPr sz="900" spc="113" dirty="0">
                <a:solidFill>
                  <a:srgbClr val="000000"/>
                </a:solidFill>
                <a:latin typeface="Arial"/>
                <a:cs typeface="Arial"/>
              </a:rPr>
              <a:t> </a:t>
            </a:r>
            <a:r>
              <a:rPr sz="900" dirty="0">
                <a:solidFill>
                  <a:srgbClr val="000000"/>
                </a:solidFill>
                <a:latin typeface="Arial"/>
                <a:cs typeface="Arial"/>
              </a:rPr>
              <a:t>MIN.</a:t>
            </a:r>
            <a:r>
              <a:rPr sz="900" spc="99" dirty="0">
                <a:solidFill>
                  <a:srgbClr val="000000"/>
                </a:solidFill>
                <a:latin typeface="Arial"/>
                <a:cs typeface="Arial"/>
              </a:rPr>
              <a:t> </a:t>
            </a:r>
            <a:r>
              <a:rPr sz="900" dirty="0">
                <a:solidFill>
                  <a:srgbClr val="000000"/>
                </a:solidFill>
                <a:latin typeface="Arial"/>
                <a:cs typeface="Arial"/>
              </a:rPr>
              <a:t>Em</a:t>
            </a:r>
            <a:r>
              <a:rPr sz="900" spc="114" dirty="0">
                <a:solidFill>
                  <a:srgbClr val="000000"/>
                </a:solidFill>
                <a:latin typeface="Arial"/>
                <a:cs typeface="Arial"/>
              </a:rPr>
              <a:t> </a:t>
            </a:r>
            <a:r>
              <a:rPr sz="900" dirty="0">
                <a:solidFill>
                  <a:srgbClr val="000000"/>
                </a:solidFill>
                <a:latin typeface="Arial"/>
                <a:cs typeface="Arial"/>
              </a:rPr>
              <a:t>seguida,</a:t>
            </a:r>
            <a:r>
              <a:rPr sz="900" spc="109" dirty="0">
                <a:solidFill>
                  <a:srgbClr val="000000"/>
                </a:solidFill>
                <a:latin typeface="Arial"/>
                <a:cs typeface="Arial"/>
              </a:rPr>
              <a:t> </a:t>
            </a:r>
            <a:r>
              <a:rPr sz="900" dirty="0">
                <a:solidFill>
                  <a:srgbClr val="000000"/>
                </a:solidFill>
                <a:latin typeface="Arial"/>
                <a:cs typeface="Arial"/>
              </a:rPr>
              <a:t>aperte</a:t>
            </a:r>
            <a:r>
              <a:rPr sz="900" spc="115" dirty="0">
                <a:solidFill>
                  <a:srgbClr val="000000"/>
                </a:solidFill>
                <a:latin typeface="Arial"/>
                <a:cs typeface="Arial"/>
              </a:rPr>
              <a:t> </a:t>
            </a:r>
            <a:r>
              <a:rPr sz="900" dirty="0">
                <a:solidFill>
                  <a:srgbClr val="000000"/>
                </a:solidFill>
                <a:latin typeface="Arial"/>
                <a:cs typeface="Arial"/>
              </a:rPr>
              <a:t>o</a:t>
            </a:r>
            <a:r>
              <a:rPr sz="900" spc="113" dirty="0">
                <a:solidFill>
                  <a:srgbClr val="000000"/>
                </a:solidFill>
                <a:latin typeface="Arial"/>
                <a:cs typeface="Arial"/>
              </a:rPr>
              <a:t> </a:t>
            </a:r>
            <a:r>
              <a:rPr sz="900" dirty="0">
                <a:solidFill>
                  <a:srgbClr val="000000"/>
                </a:solidFill>
                <a:latin typeface="Arial"/>
                <a:cs typeface="Arial"/>
              </a:rPr>
              <a:t>tampão</a:t>
            </a:r>
          </a:p>
          <a:p>
            <a:pPr marL="0" marR="0">
              <a:lnSpc>
                <a:spcPts val="1005"/>
              </a:lnSpc>
              <a:spcBef>
                <a:spcPts val="196"/>
              </a:spcBef>
              <a:spcAft>
                <a:spcPts val="0"/>
              </a:spcAft>
            </a:pPr>
            <a:r>
              <a:rPr sz="900" dirty="0">
                <a:solidFill>
                  <a:srgbClr val="000000"/>
                </a:solidFill>
                <a:latin typeface="Arial"/>
                <a:cs typeface="Arial"/>
              </a:rPr>
              <a:t>quando</a:t>
            </a:r>
            <a:r>
              <a:rPr sz="900" spc="244" dirty="0">
                <a:solidFill>
                  <a:srgbClr val="000000"/>
                </a:solidFill>
                <a:latin typeface="Arial"/>
                <a:cs typeface="Arial"/>
              </a:rPr>
              <a:t> </a:t>
            </a:r>
            <a:r>
              <a:rPr sz="900" dirty="0">
                <a:solidFill>
                  <a:srgbClr val="000000"/>
                </a:solidFill>
                <a:latin typeface="Arial"/>
                <a:cs typeface="Arial"/>
              </a:rPr>
              <a:t>tiver</a:t>
            </a:r>
            <a:r>
              <a:rPr sz="900" spc="241" dirty="0">
                <a:solidFill>
                  <a:srgbClr val="000000"/>
                </a:solidFill>
                <a:latin typeface="Arial"/>
                <a:cs typeface="Arial"/>
              </a:rPr>
              <a:t> </a:t>
            </a:r>
            <a:r>
              <a:rPr sz="900" dirty="0">
                <a:solidFill>
                  <a:srgbClr val="000000"/>
                </a:solidFill>
                <a:latin typeface="Arial"/>
                <a:cs typeface="Arial"/>
              </a:rPr>
              <a:t>enchido</a:t>
            </a:r>
            <a:r>
              <a:rPr sz="900" spc="244" dirty="0">
                <a:solidFill>
                  <a:srgbClr val="000000"/>
                </a:solidFill>
                <a:latin typeface="Arial"/>
                <a:cs typeface="Arial"/>
              </a:rPr>
              <a:t> </a:t>
            </a:r>
            <a:r>
              <a:rPr sz="900" dirty="0">
                <a:solidFill>
                  <a:srgbClr val="000000"/>
                </a:solidFill>
                <a:latin typeface="Arial"/>
                <a:cs typeface="Arial"/>
              </a:rPr>
              <a:t>o</a:t>
            </a:r>
            <a:r>
              <a:rPr sz="900" spc="244" dirty="0">
                <a:solidFill>
                  <a:srgbClr val="000000"/>
                </a:solidFill>
                <a:latin typeface="Arial"/>
                <a:cs typeface="Arial"/>
              </a:rPr>
              <a:t> </a:t>
            </a:r>
            <a:r>
              <a:rPr sz="900" dirty="0">
                <a:solidFill>
                  <a:srgbClr val="000000"/>
                </a:solidFill>
                <a:latin typeface="Arial"/>
                <a:cs typeface="Arial"/>
              </a:rPr>
              <a:t>óleo</a:t>
            </a:r>
            <a:r>
              <a:rPr sz="900" spc="233" dirty="0">
                <a:solidFill>
                  <a:srgbClr val="000000"/>
                </a:solidFill>
                <a:latin typeface="Arial"/>
                <a:cs typeface="Arial"/>
              </a:rPr>
              <a:t> </a:t>
            </a:r>
            <a:r>
              <a:rPr sz="900" dirty="0">
                <a:solidFill>
                  <a:srgbClr val="000000"/>
                </a:solidFill>
                <a:latin typeface="Arial"/>
                <a:cs typeface="Arial"/>
              </a:rPr>
              <a:t>e</a:t>
            </a:r>
            <a:r>
              <a:rPr sz="900" spc="244" dirty="0">
                <a:solidFill>
                  <a:srgbClr val="000000"/>
                </a:solidFill>
                <a:latin typeface="Arial"/>
                <a:cs typeface="Arial"/>
              </a:rPr>
              <a:t> </a:t>
            </a:r>
            <a:r>
              <a:rPr sz="900" dirty="0">
                <a:solidFill>
                  <a:srgbClr val="000000"/>
                </a:solidFill>
                <a:latin typeface="Arial"/>
                <a:cs typeface="Arial"/>
              </a:rPr>
              <a:t>faça</a:t>
            </a:r>
            <a:r>
              <a:rPr sz="900" spc="241" dirty="0">
                <a:solidFill>
                  <a:srgbClr val="000000"/>
                </a:solidFill>
                <a:latin typeface="Arial"/>
                <a:cs typeface="Arial"/>
              </a:rPr>
              <a:t> </a:t>
            </a:r>
            <a:r>
              <a:rPr sz="900" dirty="0">
                <a:solidFill>
                  <a:srgbClr val="000000"/>
                </a:solidFill>
                <a:latin typeface="Arial"/>
                <a:cs typeface="Arial"/>
              </a:rPr>
              <a:t>trabalhar</a:t>
            </a:r>
            <a:r>
              <a:rPr sz="900" spc="242" dirty="0">
                <a:solidFill>
                  <a:srgbClr val="000000"/>
                </a:solidFill>
                <a:latin typeface="Arial"/>
                <a:cs typeface="Arial"/>
              </a:rPr>
              <a:t> </a:t>
            </a:r>
            <a:r>
              <a:rPr sz="900" dirty="0">
                <a:solidFill>
                  <a:srgbClr val="000000"/>
                </a:solidFill>
                <a:latin typeface="Arial"/>
                <a:cs typeface="Arial"/>
              </a:rPr>
              <a:t>o</a:t>
            </a:r>
            <a:r>
              <a:rPr sz="900" spc="244" dirty="0">
                <a:solidFill>
                  <a:srgbClr val="000000"/>
                </a:solidFill>
                <a:latin typeface="Arial"/>
                <a:cs typeface="Arial"/>
              </a:rPr>
              <a:t> </a:t>
            </a:r>
            <a:r>
              <a:rPr sz="900" dirty="0">
                <a:solidFill>
                  <a:srgbClr val="000000"/>
                </a:solidFill>
                <a:latin typeface="Arial"/>
                <a:cs typeface="Arial"/>
              </a:rPr>
              <a:t>motor</a:t>
            </a:r>
            <a:r>
              <a:rPr sz="900" spc="241" dirty="0">
                <a:solidFill>
                  <a:srgbClr val="000000"/>
                </a:solidFill>
                <a:latin typeface="Arial"/>
                <a:cs typeface="Arial"/>
              </a:rPr>
              <a:t> </a:t>
            </a:r>
            <a:r>
              <a:rPr sz="900" dirty="0">
                <a:solidFill>
                  <a:srgbClr val="000000"/>
                </a:solidFill>
                <a:latin typeface="Arial"/>
                <a:cs typeface="Arial"/>
              </a:rPr>
              <a:t>a</a:t>
            </a:r>
          </a:p>
        </p:txBody>
      </p:sp>
      <p:sp>
        <p:nvSpPr>
          <p:cNvPr id="18" name="object 18"/>
          <p:cNvSpPr txBox="1"/>
          <p:nvPr/>
        </p:nvSpPr>
        <p:spPr>
          <a:xfrm>
            <a:off x="541020" y="4289406"/>
            <a:ext cx="304499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Método para mudar</a:t>
            </a:r>
            <a:r>
              <a:rPr sz="900" spc="-15" dirty="0">
                <a:solidFill>
                  <a:srgbClr val="000000"/>
                </a:solidFill>
                <a:latin typeface="Arial"/>
                <a:cs typeface="Arial"/>
              </a:rPr>
              <a:t> </a:t>
            </a:r>
            <a:r>
              <a:rPr sz="900" dirty="0">
                <a:solidFill>
                  <a:srgbClr val="000000"/>
                </a:solidFill>
                <a:latin typeface="Arial"/>
                <a:cs typeface="Arial"/>
              </a:rPr>
              <a:t>o cartucho do filtro de</a:t>
            </a:r>
            <a:r>
              <a:rPr sz="900" spc="-16" dirty="0">
                <a:solidFill>
                  <a:srgbClr val="000000"/>
                </a:solidFill>
                <a:latin typeface="Arial"/>
                <a:cs typeface="Arial"/>
              </a:rPr>
              <a:t> </a:t>
            </a:r>
            <a:r>
              <a:rPr sz="900" dirty="0">
                <a:solidFill>
                  <a:srgbClr val="000000"/>
                </a:solidFill>
                <a:latin typeface="Arial"/>
                <a:cs typeface="Arial"/>
              </a:rPr>
              <a:t>óleo do motor:</a:t>
            </a:r>
          </a:p>
        </p:txBody>
      </p:sp>
      <p:sp>
        <p:nvSpPr>
          <p:cNvPr id="19" name="object 19"/>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69392" y="2357754"/>
            <a:ext cx="3152267" cy="7920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9392" y="1307338"/>
            <a:ext cx="3152267" cy="93611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1885"/>
            <a:ext cx="3208786"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diferentes</a:t>
            </a:r>
            <a:r>
              <a:rPr sz="900" spc="103" dirty="0">
                <a:solidFill>
                  <a:srgbClr val="000000"/>
                </a:solidFill>
                <a:latin typeface="Arial"/>
                <a:cs typeface="Arial"/>
              </a:rPr>
              <a:t> </a:t>
            </a:r>
            <a:r>
              <a:rPr sz="900" dirty="0">
                <a:solidFill>
                  <a:srgbClr val="000000"/>
                </a:solidFill>
                <a:latin typeface="Arial"/>
                <a:cs typeface="Arial"/>
              </a:rPr>
              <a:t>regimes</a:t>
            </a:r>
            <a:r>
              <a:rPr sz="900" spc="101" dirty="0">
                <a:solidFill>
                  <a:srgbClr val="000000"/>
                </a:solidFill>
                <a:latin typeface="Arial"/>
                <a:cs typeface="Arial"/>
              </a:rPr>
              <a:t> </a:t>
            </a:r>
            <a:r>
              <a:rPr sz="900" dirty="0">
                <a:solidFill>
                  <a:srgbClr val="000000"/>
                </a:solidFill>
                <a:latin typeface="Arial"/>
                <a:cs typeface="Arial"/>
              </a:rPr>
              <a:t>durante</a:t>
            </a:r>
            <a:r>
              <a:rPr sz="900" spc="91" dirty="0">
                <a:solidFill>
                  <a:srgbClr val="000000"/>
                </a:solidFill>
                <a:latin typeface="Arial"/>
                <a:cs typeface="Arial"/>
              </a:rPr>
              <a:t> </a:t>
            </a:r>
            <a:r>
              <a:rPr sz="900" dirty="0">
                <a:solidFill>
                  <a:srgbClr val="000000"/>
                </a:solidFill>
                <a:latin typeface="Arial"/>
                <a:cs typeface="Arial"/>
              </a:rPr>
              <a:t>5</a:t>
            </a:r>
            <a:r>
              <a:rPr sz="900" spc="87" dirty="0">
                <a:solidFill>
                  <a:srgbClr val="000000"/>
                </a:solidFill>
                <a:latin typeface="Arial"/>
                <a:cs typeface="Arial"/>
              </a:rPr>
              <a:t> </a:t>
            </a:r>
            <a:r>
              <a:rPr sz="900" dirty="0">
                <a:solidFill>
                  <a:srgbClr val="000000"/>
                </a:solidFill>
                <a:latin typeface="Arial"/>
                <a:cs typeface="Arial"/>
              </a:rPr>
              <a:t>minutos,</a:t>
            </a:r>
            <a:r>
              <a:rPr sz="900" spc="112" dirty="0">
                <a:solidFill>
                  <a:srgbClr val="000000"/>
                </a:solidFill>
                <a:latin typeface="Arial"/>
                <a:cs typeface="Arial"/>
              </a:rPr>
              <a:t> </a:t>
            </a:r>
            <a:r>
              <a:rPr sz="900" dirty="0">
                <a:solidFill>
                  <a:srgbClr val="000000"/>
                </a:solidFill>
                <a:latin typeface="Arial"/>
                <a:cs typeface="Arial"/>
              </a:rPr>
              <a:t>enquanto</a:t>
            </a:r>
            <a:r>
              <a:rPr sz="900" spc="87" dirty="0">
                <a:solidFill>
                  <a:srgbClr val="000000"/>
                </a:solidFill>
                <a:latin typeface="Arial"/>
                <a:cs typeface="Arial"/>
              </a:rPr>
              <a:t> </a:t>
            </a:r>
            <a:r>
              <a:rPr sz="900" dirty="0">
                <a:solidFill>
                  <a:srgbClr val="000000"/>
                </a:solidFill>
                <a:latin typeface="Arial"/>
                <a:cs typeface="Arial"/>
              </a:rPr>
              <a:t>verifica</a:t>
            </a:r>
            <a:r>
              <a:rPr sz="900" spc="87" dirty="0">
                <a:solidFill>
                  <a:srgbClr val="000000"/>
                </a:solidFill>
                <a:latin typeface="Arial"/>
                <a:cs typeface="Arial"/>
              </a:rPr>
              <a:t> </a:t>
            </a:r>
            <a:r>
              <a:rPr sz="900" dirty="0">
                <a:solidFill>
                  <a:srgbClr val="000000"/>
                </a:solidFill>
                <a:latin typeface="Arial"/>
                <a:cs typeface="Arial"/>
              </a:rPr>
              <a:t>se</a:t>
            </a:r>
          </a:p>
          <a:p>
            <a:pPr marL="0" marR="0">
              <a:lnSpc>
                <a:spcPts val="1005"/>
              </a:lnSpc>
              <a:spcBef>
                <a:spcPts val="194"/>
              </a:spcBef>
              <a:spcAft>
                <a:spcPts val="0"/>
              </a:spcAft>
            </a:pPr>
            <a:r>
              <a:rPr sz="900">
                <a:solidFill>
                  <a:srgbClr val="000000"/>
                </a:solidFill>
                <a:latin typeface="Arial"/>
                <a:cs typeface="Arial"/>
              </a:rPr>
              <a:t>existem</a:t>
            </a:r>
            <a:r>
              <a:rPr sz="900" spc="13">
                <a:solidFill>
                  <a:srgbClr val="000000"/>
                </a:solidFill>
                <a:latin typeface="Arial"/>
                <a:cs typeface="Arial"/>
              </a:rPr>
              <a:t> </a:t>
            </a:r>
            <a:r>
              <a:rPr lang="pt-BR" sz="900">
                <a:solidFill>
                  <a:srgbClr val="000000"/>
                </a:solidFill>
                <a:latin typeface="Arial"/>
                <a:cs typeface="Arial"/>
              </a:rPr>
              <a:t>vazamentos</a:t>
            </a:r>
            <a:r>
              <a:rPr sz="900">
                <a:solidFill>
                  <a:srgbClr val="000000"/>
                </a:solidFill>
                <a:latin typeface="Arial"/>
                <a:cs typeface="Arial"/>
              </a:rPr>
              <a:t> </a:t>
            </a:r>
            <a:r>
              <a:rPr sz="900" dirty="0">
                <a:solidFill>
                  <a:srgbClr val="000000"/>
                </a:solidFill>
                <a:latin typeface="Arial"/>
                <a:cs typeface="Arial"/>
              </a:rPr>
              <a:t>com o motor em</a:t>
            </a:r>
            <a:r>
              <a:rPr sz="900" spc="19" dirty="0">
                <a:solidFill>
                  <a:srgbClr val="000000"/>
                </a:solidFill>
                <a:latin typeface="Arial"/>
                <a:cs typeface="Arial"/>
              </a:rPr>
              <a:t> </a:t>
            </a:r>
            <a:r>
              <a:rPr sz="900" dirty="0">
                <a:solidFill>
                  <a:srgbClr val="000000"/>
                </a:solidFill>
                <a:latin typeface="Arial"/>
                <a:cs typeface="Arial"/>
              </a:rPr>
              <a:t>marcha.</a:t>
            </a:r>
          </a:p>
        </p:txBody>
      </p:sp>
      <p:sp>
        <p:nvSpPr>
          <p:cNvPr id="7" name="object 7"/>
          <p:cNvSpPr txBox="1"/>
          <p:nvPr/>
        </p:nvSpPr>
        <p:spPr>
          <a:xfrm>
            <a:off x="541020" y="982885"/>
            <a:ext cx="237173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Por último,</a:t>
            </a:r>
            <a:r>
              <a:rPr sz="900" spc="10" dirty="0">
                <a:solidFill>
                  <a:srgbClr val="000000"/>
                </a:solidFill>
                <a:latin typeface="Arial"/>
                <a:cs typeface="Arial"/>
              </a:rPr>
              <a:t> </a:t>
            </a:r>
            <a:r>
              <a:rPr sz="900" dirty="0">
                <a:solidFill>
                  <a:srgbClr val="000000"/>
                </a:solidFill>
                <a:latin typeface="Arial"/>
                <a:cs typeface="Arial"/>
              </a:rPr>
              <a:t>volte a verificar o nível de</a:t>
            </a:r>
            <a:r>
              <a:rPr sz="900" spc="-12" dirty="0">
                <a:solidFill>
                  <a:srgbClr val="000000"/>
                </a:solidFill>
                <a:latin typeface="Arial"/>
                <a:cs typeface="Arial"/>
              </a:rPr>
              <a:t> </a:t>
            </a:r>
            <a:r>
              <a:rPr sz="900" dirty="0">
                <a:solidFill>
                  <a:srgbClr val="000000"/>
                </a:solidFill>
                <a:latin typeface="Arial"/>
                <a:cs typeface="Arial"/>
              </a:rPr>
              <a:t>óleo.</a:t>
            </a:r>
          </a:p>
        </p:txBody>
      </p:sp>
      <p:sp>
        <p:nvSpPr>
          <p:cNvPr id="8" name="object 8"/>
          <p:cNvSpPr txBox="1"/>
          <p:nvPr/>
        </p:nvSpPr>
        <p:spPr>
          <a:xfrm>
            <a:off x="742188" y="1317571"/>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9" name="object 9"/>
          <p:cNvSpPr txBox="1"/>
          <p:nvPr/>
        </p:nvSpPr>
        <p:spPr>
          <a:xfrm>
            <a:off x="541020" y="1570006"/>
            <a:ext cx="3162381"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Características</a:t>
            </a:r>
            <a:r>
              <a:rPr sz="900" spc="54" dirty="0">
                <a:solidFill>
                  <a:srgbClr val="000000"/>
                </a:solidFill>
                <a:latin typeface="Arial"/>
                <a:cs typeface="Arial"/>
              </a:rPr>
              <a:t> </a:t>
            </a:r>
            <a:r>
              <a:rPr sz="900" spc="11" dirty="0">
                <a:solidFill>
                  <a:srgbClr val="000000"/>
                </a:solidFill>
                <a:latin typeface="Arial"/>
                <a:cs typeface="Arial"/>
              </a:rPr>
              <a:t>do</a:t>
            </a:r>
            <a:r>
              <a:rPr sz="900" spc="40" dirty="0">
                <a:solidFill>
                  <a:srgbClr val="000000"/>
                </a:solidFill>
                <a:latin typeface="Arial"/>
                <a:cs typeface="Arial"/>
              </a:rPr>
              <a:t> </a:t>
            </a:r>
            <a:r>
              <a:rPr sz="900" dirty="0">
                <a:solidFill>
                  <a:srgbClr val="000000"/>
                </a:solidFill>
                <a:latin typeface="Arial"/>
                <a:cs typeface="Arial"/>
              </a:rPr>
              <a:t>óleo</a:t>
            </a:r>
            <a:r>
              <a:rPr sz="900" spc="52" dirty="0">
                <a:solidFill>
                  <a:srgbClr val="000000"/>
                </a:solidFill>
                <a:latin typeface="Arial"/>
                <a:cs typeface="Arial"/>
              </a:rPr>
              <a:t> </a:t>
            </a:r>
            <a:r>
              <a:rPr sz="900" dirty="0">
                <a:solidFill>
                  <a:srgbClr val="000000"/>
                </a:solidFill>
                <a:latin typeface="Arial"/>
                <a:cs typeface="Arial"/>
              </a:rPr>
              <a:t>do</a:t>
            </a:r>
            <a:r>
              <a:rPr sz="900" spc="37" dirty="0">
                <a:solidFill>
                  <a:srgbClr val="000000"/>
                </a:solidFill>
                <a:latin typeface="Arial"/>
                <a:cs typeface="Arial"/>
              </a:rPr>
              <a:t> </a:t>
            </a:r>
            <a:r>
              <a:rPr sz="900" dirty="0">
                <a:solidFill>
                  <a:srgbClr val="000000"/>
                </a:solidFill>
                <a:latin typeface="Arial"/>
                <a:cs typeface="Arial"/>
              </a:rPr>
              <a:t>motor:</a:t>
            </a:r>
            <a:r>
              <a:rPr sz="900" spc="48" dirty="0">
                <a:solidFill>
                  <a:srgbClr val="000000"/>
                </a:solidFill>
                <a:latin typeface="Arial"/>
                <a:cs typeface="Arial"/>
              </a:rPr>
              <a:t> </a:t>
            </a:r>
            <a:r>
              <a:rPr sz="900">
                <a:solidFill>
                  <a:srgbClr val="000000"/>
                </a:solidFill>
                <a:latin typeface="Arial"/>
                <a:cs typeface="Arial"/>
              </a:rPr>
              <a:t>Viscosidade</a:t>
            </a:r>
            <a:r>
              <a:rPr sz="900" spc="52">
                <a:solidFill>
                  <a:srgbClr val="000000"/>
                </a:solidFill>
                <a:latin typeface="Arial"/>
                <a:cs typeface="Arial"/>
              </a:rPr>
              <a:t> </a:t>
            </a:r>
            <a:r>
              <a:rPr sz="900">
                <a:solidFill>
                  <a:srgbClr val="000000"/>
                </a:solidFill>
                <a:latin typeface="Arial"/>
                <a:cs typeface="Arial"/>
              </a:rPr>
              <a:t>SAE</a:t>
            </a:r>
            <a:r>
              <a:rPr lang="pt-BR" sz="900" spc="48">
                <a:solidFill>
                  <a:srgbClr val="000000"/>
                </a:solidFill>
                <a:latin typeface="Arial"/>
                <a:cs typeface="Arial"/>
              </a:rPr>
              <a:t>10</a:t>
            </a:r>
            <a:r>
              <a:rPr sz="900">
                <a:solidFill>
                  <a:srgbClr val="000000"/>
                </a:solidFill>
                <a:latin typeface="Arial"/>
                <a:cs typeface="Arial"/>
              </a:rPr>
              <a:t>W-</a:t>
            </a:r>
            <a:r>
              <a:rPr lang="pt-BR" sz="900">
                <a:solidFill>
                  <a:srgbClr val="000000"/>
                </a:solidFill>
                <a:latin typeface="Arial"/>
                <a:cs typeface="Arial"/>
              </a:rPr>
              <a:t>5</a:t>
            </a:r>
            <a:r>
              <a:rPr sz="900">
                <a:solidFill>
                  <a:srgbClr val="000000"/>
                </a:solidFill>
                <a:latin typeface="Arial"/>
                <a:cs typeface="Arial"/>
              </a:rPr>
              <a:t>0</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Nível</a:t>
            </a:r>
            <a:r>
              <a:rPr sz="900" spc="291" dirty="0">
                <a:solidFill>
                  <a:srgbClr val="000000"/>
                </a:solidFill>
                <a:latin typeface="Arial"/>
                <a:cs typeface="Arial"/>
              </a:rPr>
              <a:t> </a:t>
            </a:r>
            <a:r>
              <a:rPr sz="900" dirty="0">
                <a:solidFill>
                  <a:srgbClr val="000000"/>
                </a:solidFill>
                <a:latin typeface="Arial"/>
                <a:cs typeface="Arial"/>
              </a:rPr>
              <a:t>SJ</a:t>
            </a:r>
            <a:r>
              <a:rPr sz="900" spc="282" dirty="0">
                <a:solidFill>
                  <a:srgbClr val="000000"/>
                </a:solidFill>
                <a:latin typeface="Arial"/>
                <a:cs typeface="Arial"/>
              </a:rPr>
              <a:t> </a:t>
            </a:r>
            <a:r>
              <a:rPr sz="900" spc="11" dirty="0">
                <a:solidFill>
                  <a:srgbClr val="000000"/>
                </a:solidFill>
                <a:latin typeface="Arial"/>
                <a:cs typeface="Arial"/>
              </a:rPr>
              <a:t>ou</a:t>
            </a:r>
            <a:r>
              <a:rPr sz="900" spc="283" dirty="0">
                <a:solidFill>
                  <a:srgbClr val="000000"/>
                </a:solidFill>
                <a:latin typeface="Arial"/>
                <a:cs typeface="Arial"/>
              </a:rPr>
              <a:t> </a:t>
            </a:r>
            <a:r>
              <a:rPr sz="900" dirty="0">
                <a:solidFill>
                  <a:srgbClr val="000000"/>
                </a:solidFill>
                <a:latin typeface="Arial"/>
                <a:cs typeface="Arial"/>
              </a:rPr>
              <a:t>superior.</a:t>
            </a:r>
            <a:r>
              <a:rPr sz="900" spc="291" dirty="0">
                <a:solidFill>
                  <a:srgbClr val="000000"/>
                </a:solidFill>
                <a:latin typeface="Arial"/>
                <a:cs typeface="Arial"/>
              </a:rPr>
              <a:t> </a:t>
            </a:r>
            <a:r>
              <a:rPr sz="900" dirty="0">
                <a:solidFill>
                  <a:srgbClr val="000000"/>
                </a:solidFill>
                <a:latin typeface="Arial"/>
                <a:cs typeface="Arial"/>
              </a:rPr>
              <a:t>Desfaça-se</a:t>
            </a:r>
            <a:r>
              <a:rPr sz="900" spc="292" dirty="0">
                <a:solidFill>
                  <a:srgbClr val="000000"/>
                </a:solidFill>
                <a:latin typeface="Arial"/>
                <a:cs typeface="Arial"/>
              </a:rPr>
              <a:t> </a:t>
            </a:r>
            <a:r>
              <a:rPr sz="900" dirty="0">
                <a:solidFill>
                  <a:srgbClr val="000000"/>
                </a:solidFill>
                <a:latin typeface="Arial"/>
                <a:cs typeface="Arial"/>
              </a:rPr>
              <a:t>do</a:t>
            </a:r>
            <a:r>
              <a:rPr sz="900" spc="289" dirty="0">
                <a:solidFill>
                  <a:srgbClr val="000000"/>
                </a:solidFill>
                <a:latin typeface="Arial"/>
                <a:cs typeface="Arial"/>
              </a:rPr>
              <a:t> </a:t>
            </a:r>
            <a:r>
              <a:rPr sz="900" dirty="0">
                <a:solidFill>
                  <a:srgbClr val="000000"/>
                </a:solidFill>
                <a:latin typeface="Arial"/>
                <a:cs typeface="Arial"/>
              </a:rPr>
              <a:t>óleo</a:t>
            </a:r>
            <a:r>
              <a:rPr sz="900" spc="292" dirty="0">
                <a:solidFill>
                  <a:srgbClr val="000000"/>
                </a:solidFill>
                <a:latin typeface="Arial"/>
                <a:cs typeface="Arial"/>
              </a:rPr>
              <a:t> </a:t>
            </a:r>
            <a:r>
              <a:rPr sz="900" dirty="0">
                <a:solidFill>
                  <a:srgbClr val="000000"/>
                </a:solidFill>
                <a:latin typeface="Arial"/>
                <a:cs typeface="Arial"/>
              </a:rPr>
              <a:t>usado</a:t>
            </a:r>
            <a:r>
              <a:rPr sz="900" spc="294" dirty="0">
                <a:solidFill>
                  <a:srgbClr val="000000"/>
                </a:solidFill>
                <a:latin typeface="Arial"/>
                <a:cs typeface="Arial"/>
              </a:rPr>
              <a:t> </a:t>
            </a:r>
            <a:r>
              <a:rPr sz="900" dirty="0">
                <a:solidFill>
                  <a:srgbClr val="000000"/>
                </a:solidFill>
                <a:latin typeface="Arial"/>
                <a:cs typeface="Arial"/>
              </a:rPr>
              <a:t>e</a:t>
            </a:r>
            <a:r>
              <a:rPr sz="900" spc="292"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4"/>
              </a:spcBef>
              <a:spcAft>
                <a:spcPts val="0"/>
              </a:spcAft>
            </a:pPr>
            <a:r>
              <a:rPr sz="900" dirty="0">
                <a:solidFill>
                  <a:srgbClr val="000000"/>
                </a:solidFill>
                <a:latin typeface="Arial"/>
                <a:cs typeface="Arial"/>
              </a:rPr>
              <a:t>cartucho</a:t>
            </a:r>
            <a:r>
              <a:rPr sz="900" spc="207" dirty="0">
                <a:solidFill>
                  <a:srgbClr val="000000"/>
                </a:solidFill>
                <a:latin typeface="Arial"/>
                <a:cs typeface="Arial"/>
              </a:rPr>
              <a:t> </a:t>
            </a:r>
            <a:r>
              <a:rPr sz="900" dirty="0">
                <a:solidFill>
                  <a:srgbClr val="000000"/>
                </a:solidFill>
                <a:latin typeface="Arial"/>
                <a:cs typeface="Arial"/>
              </a:rPr>
              <a:t>do</a:t>
            </a:r>
            <a:r>
              <a:rPr sz="900" spc="205" dirty="0">
                <a:solidFill>
                  <a:srgbClr val="000000"/>
                </a:solidFill>
                <a:latin typeface="Arial"/>
                <a:cs typeface="Arial"/>
              </a:rPr>
              <a:t> </a:t>
            </a:r>
            <a:r>
              <a:rPr sz="900" dirty="0">
                <a:solidFill>
                  <a:srgbClr val="000000"/>
                </a:solidFill>
                <a:latin typeface="Arial"/>
                <a:cs typeface="Arial"/>
              </a:rPr>
              <a:t>filtro</a:t>
            </a:r>
            <a:r>
              <a:rPr sz="900" spc="220" dirty="0">
                <a:solidFill>
                  <a:srgbClr val="000000"/>
                </a:solidFill>
                <a:latin typeface="Arial"/>
                <a:cs typeface="Arial"/>
              </a:rPr>
              <a:t> </a:t>
            </a:r>
            <a:r>
              <a:rPr sz="900" dirty="0">
                <a:solidFill>
                  <a:srgbClr val="000000"/>
                </a:solidFill>
                <a:latin typeface="Arial"/>
                <a:cs typeface="Arial"/>
              </a:rPr>
              <a:t>de</a:t>
            </a:r>
            <a:r>
              <a:rPr sz="900" spc="206" dirty="0">
                <a:solidFill>
                  <a:srgbClr val="000000"/>
                </a:solidFill>
                <a:latin typeface="Arial"/>
                <a:cs typeface="Arial"/>
              </a:rPr>
              <a:t> </a:t>
            </a:r>
            <a:r>
              <a:rPr sz="900" dirty="0">
                <a:solidFill>
                  <a:srgbClr val="000000"/>
                </a:solidFill>
                <a:latin typeface="Arial"/>
                <a:cs typeface="Arial"/>
              </a:rPr>
              <a:t>óleo</a:t>
            </a:r>
            <a:r>
              <a:rPr sz="900" spc="221" dirty="0">
                <a:solidFill>
                  <a:srgbClr val="000000"/>
                </a:solidFill>
                <a:latin typeface="Arial"/>
                <a:cs typeface="Arial"/>
              </a:rPr>
              <a:t> </a:t>
            </a:r>
            <a:r>
              <a:rPr sz="900" dirty="0">
                <a:solidFill>
                  <a:srgbClr val="000000"/>
                </a:solidFill>
                <a:latin typeface="Arial"/>
                <a:cs typeface="Arial"/>
              </a:rPr>
              <a:t>respeitando</a:t>
            </a:r>
            <a:r>
              <a:rPr sz="900" spc="220" dirty="0">
                <a:solidFill>
                  <a:srgbClr val="000000"/>
                </a:solidFill>
                <a:latin typeface="Arial"/>
                <a:cs typeface="Arial"/>
              </a:rPr>
              <a:t> </a:t>
            </a:r>
            <a:r>
              <a:rPr sz="900" dirty="0">
                <a:solidFill>
                  <a:srgbClr val="000000"/>
                </a:solidFill>
                <a:latin typeface="Arial"/>
                <a:cs typeface="Arial"/>
              </a:rPr>
              <a:t>o</a:t>
            </a:r>
            <a:r>
              <a:rPr sz="900" spc="208" dirty="0">
                <a:solidFill>
                  <a:srgbClr val="000000"/>
                </a:solidFill>
                <a:latin typeface="Arial"/>
                <a:cs typeface="Arial"/>
              </a:rPr>
              <a:t> </a:t>
            </a:r>
            <a:r>
              <a:rPr sz="900" dirty="0">
                <a:solidFill>
                  <a:srgbClr val="000000"/>
                </a:solidFill>
                <a:latin typeface="Arial"/>
                <a:cs typeface="Arial"/>
              </a:rPr>
              <a:t>meio</a:t>
            </a:r>
            <a:r>
              <a:rPr sz="900" spc="219" dirty="0">
                <a:solidFill>
                  <a:srgbClr val="000000"/>
                </a:solidFill>
                <a:latin typeface="Arial"/>
                <a:cs typeface="Arial"/>
              </a:rPr>
              <a:t> </a:t>
            </a:r>
            <a:r>
              <a:rPr sz="900" dirty="0">
                <a:solidFill>
                  <a:srgbClr val="000000"/>
                </a:solidFill>
                <a:latin typeface="Arial"/>
                <a:cs typeface="Arial"/>
              </a:rPr>
              <a:t>ambiente,</a:t>
            </a:r>
          </a:p>
          <a:p>
            <a:pPr marL="0" marR="0">
              <a:lnSpc>
                <a:spcPts val="1005"/>
              </a:lnSpc>
              <a:spcBef>
                <a:spcPts val="194"/>
              </a:spcBef>
              <a:spcAft>
                <a:spcPts val="0"/>
              </a:spcAft>
            </a:pPr>
            <a:r>
              <a:rPr sz="900" dirty="0">
                <a:solidFill>
                  <a:srgbClr val="000000"/>
                </a:solidFill>
                <a:latin typeface="Arial"/>
                <a:cs typeface="Arial"/>
              </a:rPr>
              <a:t>num ecoponto. Volume de</a:t>
            </a:r>
            <a:r>
              <a:rPr sz="900" spc="-12" dirty="0">
                <a:solidFill>
                  <a:srgbClr val="000000"/>
                </a:solidFill>
                <a:latin typeface="Arial"/>
                <a:cs typeface="Arial"/>
              </a:rPr>
              <a:t> </a:t>
            </a:r>
            <a:r>
              <a:rPr sz="900" dirty="0">
                <a:solidFill>
                  <a:srgbClr val="000000"/>
                </a:solidFill>
                <a:latin typeface="Arial"/>
                <a:cs typeface="Arial"/>
              </a:rPr>
              <a:t>enchimento:</a:t>
            </a:r>
            <a:r>
              <a:rPr sz="900" spc="-10" dirty="0">
                <a:solidFill>
                  <a:srgbClr val="000000"/>
                </a:solidFill>
                <a:latin typeface="Arial"/>
                <a:cs typeface="Arial"/>
              </a:rPr>
              <a:t> </a:t>
            </a:r>
            <a:r>
              <a:rPr sz="900" dirty="0">
                <a:solidFill>
                  <a:srgbClr val="000000"/>
                </a:solidFill>
                <a:latin typeface="Arial"/>
                <a:cs typeface="Arial"/>
              </a:rPr>
              <a:t>1,8 litros.</a:t>
            </a:r>
          </a:p>
        </p:txBody>
      </p:sp>
      <p:sp>
        <p:nvSpPr>
          <p:cNvPr id="10" name="object 10"/>
          <p:cNvSpPr txBox="1"/>
          <p:nvPr/>
        </p:nvSpPr>
        <p:spPr>
          <a:xfrm>
            <a:off x="742188" y="236824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1" name="object 11"/>
          <p:cNvSpPr txBox="1"/>
          <p:nvPr/>
        </p:nvSpPr>
        <p:spPr>
          <a:xfrm>
            <a:off x="556281" y="2606726"/>
            <a:ext cx="3161390"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Um</a:t>
            </a:r>
            <a:r>
              <a:rPr sz="900" spc="173" dirty="0">
                <a:solidFill>
                  <a:srgbClr val="000000"/>
                </a:solidFill>
                <a:latin typeface="Arial"/>
                <a:cs typeface="Arial"/>
              </a:rPr>
              <a:t> </a:t>
            </a:r>
            <a:r>
              <a:rPr sz="900" dirty="0">
                <a:solidFill>
                  <a:srgbClr val="000000"/>
                </a:solidFill>
                <a:latin typeface="Arial"/>
                <a:cs typeface="Arial"/>
              </a:rPr>
              <a:t>óleo</a:t>
            </a:r>
            <a:r>
              <a:rPr sz="900" spc="168" dirty="0">
                <a:solidFill>
                  <a:srgbClr val="000000"/>
                </a:solidFill>
                <a:latin typeface="Arial"/>
                <a:cs typeface="Arial"/>
              </a:rPr>
              <a:t> </a:t>
            </a:r>
            <a:r>
              <a:rPr sz="900" dirty="0">
                <a:solidFill>
                  <a:srgbClr val="000000"/>
                </a:solidFill>
                <a:latin typeface="Arial"/>
                <a:cs typeface="Arial"/>
              </a:rPr>
              <a:t>incorreto</a:t>
            </a:r>
            <a:r>
              <a:rPr sz="900" spc="160" dirty="0">
                <a:solidFill>
                  <a:srgbClr val="000000"/>
                </a:solidFill>
                <a:latin typeface="Arial"/>
                <a:cs typeface="Arial"/>
              </a:rPr>
              <a:t> </a:t>
            </a:r>
            <a:r>
              <a:rPr sz="900" dirty="0">
                <a:solidFill>
                  <a:srgbClr val="000000"/>
                </a:solidFill>
                <a:latin typeface="Arial"/>
                <a:cs typeface="Arial"/>
              </a:rPr>
              <a:t>ou</a:t>
            </a:r>
            <a:r>
              <a:rPr sz="900" spc="154" dirty="0">
                <a:solidFill>
                  <a:srgbClr val="000000"/>
                </a:solidFill>
                <a:latin typeface="Arial"/>
                <a:cs typeface="Arial"/>
              </a:rPr>
              <a:t> </a:t>
            </a:r>
            <a:r>
              <a:rPr sz="900" dirty="0">
                <a:solidFill>
                  <a:srgbClr val="000000"/>
                </a:solidFill>
                <a:latin typeface="Arial"/>
                <a:cs typeface="Arial"/>
              </a:rPr>
              <a:t>em</a:t>
            </a:r>
            <a:r>
              <a:rPr sz="900" spc="161" dirty="0">
                <a:solidFill>
                  <a:srgbClr val="000000"/>
                </a:solidFill>
                <a:latin typeface="Arial"/>
                <a:cs typeface="Arial"/>
              </a:rPr>
              <a:t> </a:t>
            </a:r>
            <a:r>
              <a:rPr sz="900" dirty="0">
                <a:solidFill>
                  <a:srgbClr val="000000"/>
                </a:solidFill>
                <a:latin typeface="Arial"/>
                <a:cs typeface="Arial"/>
              </a:rPr>
              <a:t>mau</a:t>
            </a:r>
            <a:r>
              <a:rPr sz="900" spc="175" dirty="0">
                <a:solidFill>
                  <a:srgbClr val="000000"/>
                </a:solidFill>
                <a:latin typeface="Arial"/>
                <a:cs typeface="Arial"/>
              </a:rPr>
              <a:t> </a:t>
            </a:r>
            <a:r>
              <a:rPr sz="900" dirty="0">
                <a:solidFill>
                  <a:srgbClr val="000000"/>
                </a:solidFill>
                <a:latin typeface="Arial"/>
                <a:cs typeface="Arial"/>
              </a:rPr>
              <a:t>estado</a:t>
            </a:r>
            <a:r>
              <a:rPr sz="900" spc="179" dirty="0">
                <a:solidFill>
                  <a:srgbClr val="000000"/>
                </a:solidFill>
                <a:latin typeface="Arial"/>
                <a:cs typeface="Arial"/>
              </a:rPr>
              <a:t> </a:t>
            </a:r>
            <a:r>
              <a:rPr sz="900" dirty="0">
                <a:solidFill>
                  <a:srgbClr val="000000"/>
                </a:solidFill>
                <a:latin typeface="Arial"/>
                <a:cs typeface="Arial"/>
              </a:rPr>
              <a:t>podem</a:t>
            </a:r>
            <a:r>
              <a:rPr sz="900" spc="165" dirty="0">
                <a:solidFill>
                  <a:srgbClr val="000000"/>
                </a:solidFill>
                <a:latin typeface="Arial"/>
                <a:cs typeface="Arial"/>
              </a:rPr>
              <a:t> </a:t>
            </a:r>
            <a:r>
              <a:rPr sz="900" dirty="0">
                <a:solidFill>
                  <a:srgbClr val="000000"/>
                </a:solidFill>
                <a:latin typeface="Arial"/>
                <a:cs typeface="Arial"/>
              </a:rPr>
              <a:t>danificar</a:t>
            </a:r>
            <a:r>
              <a:rPr sz="900" spc="158"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motor, o sistema EFI e o catalisador</a:t>
            </a:r>
            <a:r>
              <a:rPr sz="900" spc="-13" dirty="0">
                <a:solidFill>
                  <a:srgbClr val="000000"/>
                </a:solidFill>
                <a:latin typeface="Arial"/>
                <a:cs typeface="Arial"/>
              </a:rPr>
              <a:t> </a:t>
            </a:r>
            <a:r>
              <a:rPr sz="900" dirty="0">
                <a:solidFill>
                  <a:srgbClr val="000000"/>
                </a:solidFill>
                <a:latin typeface="Arial"/>
                <a:cs typeface="Arial"/>
              </a:rPr>
              <a:t>do </a:t>
            </a:r>
            <a:r>
              <a:rPr sz="900">
                <a:solidFill>
                  <a:srgbClr val="000000"/>
                </a:solidFill>
                <a:latin typeface="Arial"/>
                <a:cs typeface="Arial"/>
              </a:rPr>
              <a:t>silenciador.</a:t>
            </a:r>
            <a:endParaRPr lang="pt-BR" sz="900">
              <a:solidFill>
                <a:srgbClr val="000000"/>
              </a:solidFill>
              <a:latin typeface="Arial"/>
              <a:cs typeface="Arial"/>
            </a:endParaRPr>
          </a:p>
          <a:p>
            <a:pPr marL="0" marR="0">
              <a:lnSpc>
                <a:spcPts val="1005"/>
              </a:lnSpc>
              <a:spcBef>
                <a:spcPts val="194"/>
              </a:spcBef>
              <a:spcAft>
                <a:spcPts val="0"/>
              </a:spcAft>
            </a:pPr>
            <a:r>
              <a:rPr lang="pt-BR" sz="900">
                <a:solidFill>
                  <a:srgbClr val="000000"/>
                </a:solidFill>
                <a:latin typeface="Arial"/>
                <a:cs typeface="Arial"/>
              </a:rPr>
              <a:t>A Voge Brasil recomenda lubrificantes </a:t>
            </a:r>
            <a:r>
              <a:rPr lang="pt-BR" sz="900" b="1">
                <a:solidFill>
                  <a:schemeClr val="bg1"/>
                </a:solidFill>
                <a:highlight>
                  <a:srgbClr val="FF0000"/>
                </a:highlight>
                <a:latin typeface="Arial"/>
                <a:cs typeface="Arial"/>
              </a:rPr>
              <a:t>MOTUL </a:t>
            </a:r>
            <a:r>
              <a:rPr lang="pt-BR" sz="900" b="1">
                <a:solidFill>
                  <a:schemeClr val="bg1"/>
                </a:solidFill>
                <a:latin typeface="Arial"/>
                <a:cs typeface="Arial"/>
              </a:rPr>
              <a:t> </a:t>
            </a:r>
            <a:r>
              <a:rPr lang="pt-BR" sz="900">
                <a:latin typeface="Arial"/>
                <a:cs typeface="Arial"/>
              </a:rPr>
              <a:t>7100</a:t>
            </a:r>
            <a:endParaRPr sz="900" dirty="0">
              <a:latin typeface="Arial"/>
              <a:cs typeface="Arial"/>
            </a:endParaRPr>
          </a:p>
        </p:txBody>
      </p:sp>
      <p:sp>
        <p:nvSpPr>
          <p:cNvPr id="12" name="object 12"/>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963670" y="1217041"/>
            <a:ext cx="2095500" cy="16916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1479295"/>
            <a:ext cx="3055620" cy="14357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591184"/>
            <a:ext cx="2602501" cy="447615"/>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Verificação</a:t>
            </a:r>
            <a:r>
              <a:rPr sz="1400" b="1" spc="10" dirty="0">
                <a:solidFill>
                  <a:srgbClr val="000000"/>
                </a:solidFill>
                <a:latin typeface="Arial"/>
                <a:cs typeface="Arial"/>
              </a:rPr>
              <a:t> </a:t>
            </a:r>
            <a:r>
              <a:rPr sz="1400" b="1" dirty="0">
                <a:solidFill>
                  <a:srgbClr val="000000"/>
                </a:solidFill>
                <a:latin typeface="Arial"/>
                <a:cs typeface="Arial"/>
              </a:rPr>
              <a:t>e manutenção do</a:t>
            </a:r>
          </a:p>
          <a:p>
            <a:pPr marL="0" marR="0">
              <a:lnSpc>
                <a:spcPts val="1568"/>
              </a:lnSpc>
              <a:spcBef>
                <a:spcPts val="37"/>
              </a:spcBef>
              <a:spcAft>
                <a:spcPts val="0"/>
              </a:spcAft>
            </a:pPr>
            <a:r>
              <a:rPr sz="1400" b="1" dirty="0">
                <a:solidFill>
                  <a:srgbClr val="000000"/>
                </a:solidFill>
                <a:latin typeface="Arial"/>
                <a:cs typeface="Arial"/>
              </a:rPr>
              <a:t>líquido refrigerante</a:t>
            </a:r>
          </a:p>
        </p:txBody>
      </p:sp>
      <p:sp>
        <p:nvSpPr>
          <p:cNvPr id="7" name="object 7"/>
          <p:cNvSpPr txBox="1"/>
          <p:nvPr/>
        </p:nvSpPr>
        <p:spPr>
          <a:xfrm>
            <a:off x="3964559" y="601885"/>
            <a:ext cx="3210007"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4.</a:t>
            </a:r>
            <a:r>
              <a:rPr sz="900" spc="304" dirty="0">
                <a:solidFill>
                  <a:srgbClr val="000000"/>
                </a:solidFill>
                <a:latin typeface="Arial"/>
                <a:cs typeface="Arial"/>
              </a:rPr>
              <a:t> </a:t>
            </a:r>
            <a:r>
              <a:rPr sz="900" dirty="0">
                <a:solidFill>
                  <a:srgbClr val="000000"/>
                </a:solidFill>
                <a:latin typeface="Arial"/>
                <a:cs typeface="Arial"/>
              </a:rPr>
              <a:t>Verifique</a:t>
            </a:r>
            <a:r>
              <a:rPr sz="900" spc="293" dirty="0">
                <a:solidFill>
                  <a:srgbClr val="000000"/>
                </a:solidFill>
                <a:latin typeface="Arial"/>
                <a:cs typeface="Arial"/>
              </a:rPr>
              <a:t> </a:t>
            </a:r>
            <a:r>
              <a:rPr sz="900" dirty="0">
                <a:solidFill>
                  <a:srgbClr val="000000"/>
                </a:solidFill>
                <a:latin typeface="Arial"/>
                <a:cs typeface="Arial"/>
              </a:rPr>
              <a:t>o</a:t>
            </a:r>
            <a:r>
              <a:rPr sz="900" spc="293" dirty="0">
                <a:solidFill>
                  <a:srgbClr val="000000"/>
                </a:solidFill>
                <a:latin typeface="Arial"/>
                <a:cs typeface="Arial"/>
              </a:rPr>
              <a:t> </a:t>
            </a:r>
            <a:r>
              <a:rPr sz="900" dirty="0">
                <a:solidFill>
                  <a:srgbClr val="000000"/>
                </a:solidFill>
                <a:latin typeface="Arial"/>
                <a:cs typeface="Arial"/>
              </a:rPr>
              <a:t>nível</a:t>
            </a:r>
            <a:r>
              <a:rPr sz="900" spc="292" dirty="0">
                <a:solidFill>
                  <a:srgbClr val="000000"/>
                </a:solidFill>
                <a:latin typeface="Arial"/>
                <a:cs typeface="Arial"/>
              </a:rPr>
              <a:t> </a:t>
            </a:r>
            <a:r>
              <a:rPr sz="900" dirty="0">
                <a:solidFill>
                  <a:srgbClr val="000000"/>
                </a:solidFill>
                <a:latin typeface="Arial"/>
                <a:cs typeface="Arial"/>
              </a:rPr>
              <a:t>de</a:t>
            </a:r>
            <a:r>
              <a:rPr sz="900" spc="290" dirty="0">
                <a:solidFill>
                  <a:srgbClr val="000000"/>
                </a:solidFill>
                <a:latin typeface="Arial"/>
                <a:cs typeface="Arial"/>
              </a:rPr>
              <a:t> </a:t>
            </a:r>
            <a:r>
              <a:rPr sz="900" dirty="0">
                <a:solidFill>
                  <a:srgbClr val="000000"/>
                </a:solidFill>
                <a:latin typeface="Arial"/>
                <a:cs typeface="Arial"/>
              </a:rPr>
              <a:t>refrigerante</a:t>
            </a:r>
            <a:r>
              <a:rPr sz="900" spc="305" dirty="0">
                <a:solidFill>
                  <a:srgbClr val="000000"/>
                </a:solidFill>
                <a:latin typeface="Arial"/>
                <a:cs typeface="Arial"/>
              </a:rPr>
              <a:t> </a:t>
            </a:r>
            <a:r>
              <a:rPr sz="900" dirty="0">
                <a:solidFill>
                  <a:srgbClr val="000000"/>
                </a:solidFill>
                <a:latin typeface="Arial"/>
                <a:cs typeface="Arial"/>
              </a:rPr>
              <a:t>através</a:t>
            </a:r>
            <a:r>
              <a:rPr sz="900" spc="296" dirty="0">
                <a:solidFill>
                  <a:srgbClr val="000000"/>
                </a:solidFill>
                <a:latin typeface="Arial"/>
                <a:cs typeface="Arial"/>
              </a:rPr>
              <a:t> </a:t>
            </a:r>
            <a:r>
              <a:rPr sz="900" dirty="0">
                <a:solidFill>
                  <a:srgbClr val="000000"/>
                </a:solidFill>
                <a:latin typeface="Arial"/>
                <a:cs typeface="Arial"/>
              </a:rPr>
              <a:t>do</a:t>
            </a:r>
            <a:r>
              <a:rPr sz="900" spc="278" dirty="0">
                <a:solidFill>
                  <a:srgbClr val="000000"/>
                </a:solidFill>
                <a:latin typeface="Arial"/>
                <a:cs typeface="Arial"/>
              </a:rPr>
              <a:t> </a:t>
            </a:r>
            <a:r>
              <a:rPr sz="900" dirty="0">
                <a:solidFill>
                  <a:srgbClr val="000000"/>
                </a:solidFill>
                <a:latin typeface="Arial"/>
                <a:cs typeface="Arial"/>
              </a:rPr>
              <a:t>vaso</a:t>
            </a:r>
            <a:r>
              <a:rPr sz="900" spc="303"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expansão,</a:t>
            </a:r>
            <a:r>
              <a:rPr sz="900" spc="38" dirty="0">
                <a:solidFill>
                  <a:srgbClr val="000000"/>
                </a:solidFill>
                <a:latin typeface="Arial"/>
                <a:cs typeface="Arial"/>
              </a:rPr>
              <a:t> </a:t>
            </a:r>
            <a:r>
              <a:rPr sz="900" dirty="0">
                <a:solidFill>
                  <a:srgbClr val="000000"/>
                </a:solidFill>
                <a:latin typeface="Arial"/>
                <a:cs typeface="Arial"/>
              </a:rPr>
              <a:t>cujo</a:t>
            </a:r>
            <a:r>
              <a:rPr sz="900" spc="40" dirty="0">
                <a:solidFill>
                  <a:srgbClr val="000000"/>
                </a:solidFill>
                <a:latin typeface="Arial"/>
                <a:cs typeface="Arial"/>
              </a:rPr>
              <a:t> </a:t>
            </a:r>
            <a:r>
              <a:rPr sz="900" dirty="0">
                <a:solidFill>
                  <a:srgbClr val="000000"/>
                </a:solidFill>
                <a:latin typeface="Arial"/>
                <a:cs typeface="Arial"/>
              </a:rPr>
              <a:t>nível</a:t>
            </a:r>
            <a:r>
              <a:rPr sz="900" spc="40" dirty="0">
                <a:solidFill>
                  <a:srgbClr val="000000"/>
                </a:solidFill>
                <a:latin typeface="Arial"/>
                <a:cs typeface="Arial"/>
              </a:rPr>
              <a:t> </a:t>
            </a:r>
            <a:r>
              <a:rPr sz="900" dirty="0">
                <a:solidFill>
                  <a:srgbClr val="000000"/>
                </a:solidFill>
                <a:latin typeface="Arial"/>
                <a:cs typeface="Arial"/>
              </a:rPr>
              <a:t>deverá</a:t>
            </a:r>
            <a:r>
              <a:rPr sz="900" spc="39" dirty="0">
                <a:solidFill>
                  <a:srgbClr val="000000"/>
                </a:solidFill>
                <a:latin typeface="Arial"/>
                <a:cs typeface="Arial"/>
              </a:rPr>
              <a:t> </a:t>
            </a:r>
            <a:r>
              <a:rPr sz="900" dirty="0">
                <a:solidFill>
                  <a:srgbClr val="000000"/>
                </a:solidFill>
                <a:latin typeface="Arial"/>
                <a:cs typeface="Arial"/>
              </a:rPr>
              <a:t>estar</a:t>
            </a:r>
            <a:r>
              <a:rPr sz="900" spc="37" dirty="0">
                <a:solidFill>
                  <a:srgbClr val="000000"/>
                </a:solidFill>
                <a:latin typeface="Arial"/>
                <a:cs typeface="Arial"/>
              </a:rPr>
              <a:t> </a:t>
            </a:r>
            <a:r>
              <a:rPr sz="900" dirty="0">
                <a:solidFill>
                  <a:srgbClr val="000000"/>
                </a:solidFill>
                <a:latin typeface="Arial"/>
                <a:cs typeface="Arial"/>
              </a:rPr>
              <a:t>entre</a:t>
            </a:r>
            <a:r>
              <a:rPr sz="900" spc="41" dirty="0">
                <a:solidFill>
                  <a:srgbClr val="000000"/>
                </a:solidFill>
                <a:latin typeface="Arial"/>
                <a:cs typeface="Arial"/>
              </a:rPr>
              <a:t> </a:t>
            </a:r>
            <a:r>
              <a:rPr sz="900" dirty="0">
                <a:solidFill>
                  <a:srgbClr val="000000"/>
                </a:solidFill>
                <a:latin typeface="Arial"/>
                <a:cs typeface="Arial"/>
              </a:rPr>
              <a:t>as</a:t>
            </a:r>
            <a:r>
              <a:rPr sz="900" spc="51" dirty="0">
                <a:solidFill>
                  <a:srgbClr val="000000"/>
                </a:solidFill>
                <a:latin typeface="Arial"/>
                <a:cs typeface="Arial"/>
              </a:rPr>
              <a:t> </a:t>
            </a:r>
            <a:r>
              <a:rPr sz="900" dirty="0">
                <a:solidFill>
                  <a:srgbClr val="000000"/>
                </a:solidFill>
                <a:latin typeface="Arial"/>
                <a:cs typeface="Arial"/>
              </a:rPr>
              <a:t>marcas</a:t>
            </a:r>
            <a:r>
              <a:rPr sz="900" spc="75" dirty="0">
                <a:solidFill>
                  <a:srgbClr val="000000"/>
                </a:solidFill>
                <a:latin typeface="Arial"/>
                <a:cs typeface="Arial"/>
              </a:rPr>
              <a:t> </a:t>
            </a:r>
            <a:r>
              <a:rPr sz="900" dirty="0">
                <a:solidFill>
                  <a:srgbClr val="000000"/>
                </a:solidFill>
                <a:latin typeface="Arial"/>
                <a:cs typeface="Arial"/>
              </a:rPr>
              <a:t>LOWER</a:t>
            </a:r>
          </a:p>
          <a:p>
            <a:pPr marL="0" marR="0">
              <a:lnSpc>
                <a:spcPts val="1005"/>
              </a:lnSpc>
              <a:spcBef>
                <a:spcPts val="194"/>
              </a:spcBef>
              <a:spcAft>
                <a:spcPts val="0"/>
              </a:spcAft>
            </a:pPr>
            <a:r>
              <a:rPr sz="900" dirty="0">
                <a:solidFill>
                  <a:srgbClr val="000000"/>
                </a:solidFill>
                <a:latin typeface="Arial"/>
                <a:cs typeface="Arial"/>
              </a:rPr>
              <a:t>e UPPER.</a:t>
            </a:r>
          </a:p>
        </p:txBody>
      </p:sp>
      <p:sp>
        <p:nvSpPr>
          <p:cNvPr id="8" name="object 8"/>
          <p:cNvSpPr txBox="1"/>
          <p:nvPr/>
        </p:nvSpPr>
        <p:spPr>
          <a:xfrm>
            <a:off x="541020" y="1098709"/>
            <a:ext cx="3210577"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70" dirty="0">
                <a:solidFill>
                  <a:srgbClr val="000000"/>
                </a:solidFill>
                <a:latin typeface="Arial"/>
                <a:cs typeface="Arial"/>
              </a:rPr>
              <a:t> </a:t>
            </a:r>
            <a:r>
              <a:rPr sz="900" dirty="0">
                <a:solidFill>
                  <a:srgbClr val="000000"/>
                </a:solidFill>
                <a:latin typeface="Arial"/>
                <a:cs typeface="Arial"/>
              </a:rPr>
              <a:t>refrigerante</a:t>
            </a:r>
            <a:r>
              <a:rPr sz="900" spc="84" dirty="0">
                <a:solidFill>
                  <a:srgbClr val="000000"/>
                </a:solidFill>
                <a:latin typeface="Arial"/>
                <a:cs typeface="Arial"/>
              </a:rPr>
              <a:t> </a:t>
            </a:r>
            <a:r>
              <a:rPr sz="900">
                <a:solidFill>
                  <a:srgbClr val="000000"/>
                </a:solidFill>
                <a:latin typeface="Arial"/>
                <a:cs typeface="Arial"/>
              </a:rPr>
              <a:t>pode</a:t>
            </a:r>
            <a:r>
              <a:rPr sz="900" spc="80">
                <a:solidFill>
                  <a:srgbClr val="000000"/>
                </a:solidFill>
                <a:latin typeface="Arial"/>
                <a:cs typeface="Arial"/>
              </a:rPr>
              <a:t> </a:t>
            </a:r>
            <a:r>
              <a:rPr lang="pt-BR" sz="900">
                <a:solidFill>
                  <a:srgbClr val="000000"/>
                </a:solidFill>
                <a:latin typeface="Arial"/>
                <a:cs typeface="Arial"/>
              </a:rPr>
              <a:t>retirar</a:t>
            </a:r>
            <a:r>
              <a:rPr sz="900" spc="64">
                <a:solidFill>
                  <a:srgbClr val="000000"/>
                </a:solidFill>
                <a:latin typeface="Arial"/>
                <a:cs typeface="Arial"/>
              </a:rPr>
              <a:t> </a:t>
            </a:r>
            <a:r>
              <a:rPr sz="900" dirty="0">
                <a:solidFill>
                  <a:srgbClr val="000000"/>
                </a:solidFill>
                <a:latin typeface="Arial"/>
                <a:cs typeface="Arial"/>
              </a:rPr>
              <a:t>o</a:t>
            </a:r>
            <a:r>
              <a:rPr sz="900" spc="77" dirty="0">
                <a:solidFill>
                  <a:srgbClr val="000000"/>
                </a:solidFill>
                <a:latin typeface="Arial"/>
                <a:cs typeface="Arial"/>
              </a:rPr>
              <a:t> </a:t>
            </a:r>
            <a:r>
              <a:rPr sz="900" dirty="0">
                <a:solidFill>
                  <a:srgbClr val="000000"/>
                </a:solidFill>
                <a:latin typeface="Arial"/>
                <a:cs typeface="Arial"/>
              </a:rPr>
              <a:t>calor</a:t>
            </a:r>
            <a:r>
              <a:rPr sz="900" spc="70" dirty="0">
                <a:solidFill>
                  <a:srgbClr val="000000"/>
                </a:solidFill>
                <a:latin typeface="Arial"/>
                <a:cs typeface="Arial"/>
              </a:rPr>
              <a:t> </a:t>
            </a:r>
            <a:r>
              <a:rPr sz="900" dirty="0">
                <a:solidFill>
                  <a:srgbClr val="000000"/>
                </a:solidFill>
                <a:latin typeface="Arial"/>
                <a:cs typeface="Arial"/>
              </a:rPr>
              <a:t>das</a:t>
            </a:r>
            <a:r>
              <a:rPr sz="900" spc="77" dirty="0">
                <a:solidFill>
                  <a:srgbClr val="000000"/>
                </a:solidFill>
                <a:latin typeface="Arial"/>
                <a:cs typeface="Arial"/>
              </a:rPr>
              <a:t> </a:t>
            </a:r>
            <a:r>
              <a:rPr sz="900" dirty="0">
                <a:solidFill>
                  <a:srgbClr val="000000"/>
                </a:solidFill>
                <a:latin typeface="Arial"/>
                <a:cs typeface="Arial"/>
              </a:rPr>
              <a:t>partes</a:t>
            </a:r>
            <a:r>
              <a:rPr sz="900" spc="85" dirty="0">
                <a:solidFill>
                  <a:srgbClr val="000000"/>
                </a:solidFill>
                <a:latin typeface="Arial"/>
                <a:cs typeface="Arial"/>
              </a:rPr>
              <a:t> </a:t>
            </a:r>
            <a:r>
              <a:rPr sz="900" dirty="0">
                <a:solidFill>
                  <a:srgbClr val="000000"/>
                </a:solidFill>
                <a:latin typeface="Arial"/>
                <a:cs typeface="Arial"/>
              </a:rPr>
              <a:t>quentes</a:t>
            </a:r>
            <a:r>
              <a:rPr sz="900" spc="80"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4"/>
              </a:spcBef>
              <a:spcAft>
                <a:spcPts val="0"/>
              </a:spcAft>
            </a:pPr>
            <a:r>
              <a:rPr sz="900" dirty="0">
                <a:solidFill>
                  <a:srgbClr val="000000"/>
                </a:solidFill>
                <a:latin typeface="Arial"/>
                <a:cs typeface="Arial"/>
              </a:rPr>
              <a:t>motor e mantê-lo à temperatura normal de funcionamento.</a:t>
            </a:r>
          </a:p>
        </p:txBody>
      </p:sp>
      <p:sp>
        <p:nvSpPr>
          <p:cNvPr id="9" name="object 9"/>
          <p:cNvSpPr txBox="1"/>
          <p:nvPr/>
        </p:nvSpPr>
        <p:spPr>
          <a:xfrm>
            <a:off x="541020" y="3027204"/>
            <a:ext cx="3205030" cy="256480"/>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·Verifique</a:t>
            </a:r>
            <a:r>
              <a:rPr sz="900" spc="15" dirty="0">
                <a:solidFill>
                  <a:srgbClr val="000000"/>
                </a:solidFill>
                <a:latin typeface="Arial"/>
                <a:cs typeface="Arial"/>
              </a:rPr>
              <a:t> </a:t>
            </a:r>
            <a:r>
              <a:rPr sz="900" dirty="0">
                <a:solidFill>
                  <a:srgbClr val="000000"/>
                </a:solidFill>
                <a:latin typeface="Arial"/>
                <a:cs typeface="Arial"/>
              </a:rPr>
              <a:t>o</a:t>
            </a:r>
            <a:r>
              <a:rPr sz="900" spc="15" dirty="0">
                <a:solidFill>
                  <a:srgbClr val="000000"/>
                </a:solidFill>
                <a:latin typeface="Arial"/>
                <a:cs typeface="Arial"/>
              </a:rPr>
              <a:t> </a:t>
            </a:r>
            <a:r>
              <a:rPr sz="900" dirty="0">
                <a:solidFill>
                  <a:srgbClr val="000000"/>
                </a:solidFill>
                <a:latin typeface="Arial"/>
                <a:cs typeface="Arial"/>
              </a:rPr>
              <a:t>nível</a:t>
            </a:r>
            <a:r>
              <a:rPr sz="900" spc="16" dirty="0">
                <a:solidFill>
                  <a:srgbClr val="000000"/>
                </a:solidFill>
                <a:latin typeface="Arial"/>
                <a:cs typeface="Arial"/>
              </a:rPr>
              <a:t> </a:t>
            </a:r>
            <a:r>
              <a:rPr sz="900" dirty="0">
                <a:solidFill>
                  <a:srgbClr val="000000"/>
                </a:solidFill>
                <a:latin typeface="Arial"/>
                <a:cs typeface="Arial"/>
              </a:rPr>
              <a:t>e</a:t>
            </a:r>
            <a:r>
              <a:rPr sz="900" spc="15" dirty="0">
                <a:solidFill>
                  <a:srgbClr val="000000"/>
                </a:solidFill>
                <a:latin typeface="Arial"/>
                <a:cs typeface="Arial"/>
              </a:rPr>
              <a:t> </a:t>
            </a:r>
            <a:r>
              <a:rPr sz="900" dirty="0">
                <a:solidFill>
                  <a:srgbClr val="000000"/>
                </a:solidFill>
                <a:latin typeface="Arial"/>
                <a:cs typeface="Arial"/>
              </a:rPr>
              <a:t>encha</a:t>
            </a:r>
            <a:r>
              <a:rPr sz="900" spc="18" dirty="0">
                <a:solidFill>
                  <a:srgbClr val="000000"/>
                </a:solidFill>
                <a:latin typeface="Arial"/>
                <a:cs typeface="Arial"/>
              </a:rPr>
              <a:t> </a:t>
            </a:r>
            <a:r>
              <a:rPr sz="900">
                <a:solidFill>
                  <a:srgbClr val="000000"/>
                </a:solidFill>
                <a:latin typeface="Arial"/>
                <a:cs typeface="Arial"/>
              </a:rPr>
              <a:t>de</a:t>
            </a:r>
            <a:r>
              <a:rPr sz="900" spc="13">
                <a:solidFill>
                  <a:srgbClr val="000000"/>
                </a:solidFill>
                <a:latin typeface="Arial"/>
                <a:cs typeface="Arial"/>
              </a:rPr>
              <a:t> </a:t>
            </a:r>
            <a:r>
              <a:rPr sz="900">
                <a:solidFill>
                  <a:srgbClr val="000000"/>
                </a:solidFill>
                <a:latin typeface="Arial"/>
                <a:cs typeface="Arial"/>
              </a:rPr>
              <a:t>refrigerante</a:t>
            </a:r>
            <a:r>
              <a:rPr lang="pt-BR" sz="900">
                <a:solidFill>
                  <a:srgbClr val="000000"/>
                </a:solidFill>
                <a:latin typeface="Arial"/>
                <a:cs typeface="Arial"/>
              </a:rPr>
              <a:t> vaso de expansão</a:t>
            </a:r>
            <a:r>
              <a:rPr sz="900">
                <a:solidFill>
                  <a:srgbClr val="000000"/>
                </a:solidFill>
                <a:latin typeface="Arial"/>
                <a:cs typeface="Arial"/>
              </a:rPr>
              <a:t>,</a:t>
            </a:r>
            <a:r>
              <a:rPr sz="900" spc="16">
                <a:solidFill>
                  <a:srgbClr val="000000"/>
                </a:solidFill>
                <a:latin typeface="Arial"/>
                <a:cs typeface="Arial"/>
              </a:rPr>
              <a:t> </a:t>
            </a:r>
            <a:r>
              <a:rPr sz="900" dirty="0">
                <a:solidFill>
                  <a:srgbClr val="000000"/>
                </a:solidFill>
                <a:latin typeface="Arial"/>
                <a:cs typeface="Arial"/>
              </a:rPr>
              <a:t>se</a:t>
            </a:r>
            <a:r>
              <a:rPr sz="900" spc="10" dirty="0">
                <a:solidFill>
                  <a:srgbClr val="000000"/>
                </a:solidFill>
                <a:latin typeface="Arial"/>
                <a:cs typeface="Arial"/>
              </a:rPr>
              <a:t> </a:t>
            </a:r>
            <a:r>
              <a:rPr sz="900">
                <a:solidFill>
                  <a:srgbClr val="000000"/>
                </a:solidFill>
                <a:latin typeface="Arial"/>
                <a:cs typeface="Arial"/>
              </a:rPr>
              <a:t>for</a:t>
            </a:r>
            <a:r>
              <a:rPr sz="900" spc="11">
                <a:solidFill>
                  <a:srgbClr val="000000"/>
                </a:solidFill>
                <a:latin typeface="Arial"/>
                <a:cs typeface="Arial"/>
              </a:rPr>
              <a:t> </a:t>
            </a:r>
            <a:r>
              <a:rPr sz="900">
                <a:solidFill>
                  <a:srgbClr val="000000"/>
                </a:solidFill>
                <a:latin typeface="Arial"/>
                <a:cs typeface="Arial"/>
              </a:rPr>
              <a:t>necessário</a:t>
            </a:r>
            <a:r>
              <a:rPr lang="pt-BR" sz="900">
                <a:solidFill>
                  <a:srgbClr val="000000"/>
                </a:solidFill>
                <a:latin typeface="Arial"/>
                <a:cs typeface="Arial"/>
              </a:rPr>
              <a:t>.</a:t>
            </a:r>
            <a:endParaRPr sz="900" dirty="0">
              <a:solidFill>
                <a:srgbClr val="000000"/>
              </a:solidFill>
              <a:latin typeface="Arial"/>
              <a:cs typeface="Arial"/>
            </a:endParaRPr>
          </a:p>
        </p:txBody>
      </p:sp>
      <p:sp>
        <p:nvSpPr>
          <p:cNvPr id="10" name="object 10"/>
          <p:cNvSpPr txBox="1"/>
          <p:nvPr/>
        </p:nvSpPr>
        <p:spPr>
          <a:xfrm>
            <a:off x="3964559" y="3103404"/>
            <a:ext cx="206441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Manutenção</a:t>
            </a:r>
            <a:r>
              <a:rPr sz="900" b="1" spc="-11" dirty="0">
                <a:solidFill>
                  <a:srgbClr val="000000"/>
                </a:solidFill>
                <a:latin typeface="Arial"/>
                <a:cs typeface="Arial"/>
              </a:rPr>
              <a:t> </a:t>
            </a:r>
            <a:r>
              <a:rPr sz="900" b="1" dirty="0">
                <a:solidFill>
                  <a:srgbClr val="000000"/>
                </a:solidFill>
                <a:latin typeface="Arial"/>
                <a:cs typeface="Arial"/>
              </a:rPr>
              <a:t>do líquido</a:t>
            </a:r>
            <a:r>
              <a:rPr sz="900" b="1" spc="11" dirty="0">
                <a:solidFill>
                  <a:srgbClr val="000000"/>
                </a:solidFill>
                <a:latin typeface="Arial"/>
                <a:cs typeface="Arial"/>
              </a:rPr>
              <a:t> </a:t>
            </a:r>
            <a:r>
              <a:rPr sz="900" b="1" dirty="0">
                <a:solidFill>
                  <a:srgbClr val="000000"/>
                </a:solidFill>
                <a:latin typeface="Arial"/>
                <a:cs typeface="Arial"/>
              </a:rPr>
              <a:t>refrigerante</a:t>
            </a:r>
          </a:p>
        </p:txBody>
      </p:sp>
      <p:sp>
        <p:nvSpPr>
          <p:cNvPr id="11" name="object 11"/>
          <p:cNvSpPr txBox="1"/>
          <p:nvPr/>
        </p:nvSpPr>
        <p:spPr>
          <a:xfrm>
            <a:off x="3964559" y="3332004"/>
            <a:ext cx="3209548" cy="3185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40" dirty="0">
                <a:solidFill>
                  <a:srgbClr val="000000"/>
                </a:solidFill>
                <a:latin typeface="Arial"/>
                <a:cs typeface="Arial"/>
              </a:rPr>
              <a:t> </a:t>
            </a:r>
            <a:r>
              <a:rPr sz="900" dirty="0">
                <a:solidFill>
                  <a:srgbClr val="000000"/>
                </a:solidFill>
                <a:latin typeface="Arial"/>
                <a:cs typeface="Arial"/>
              </a:rPr>
              <a:t>No</a:t>
            </a:r>
            <a:r>
              <a:rPr sz="900" spc="31" dirty="0">
                <a:solidFill>
                  <a:srgbClr val="000000"/>
                </a:solidFill>
                <a:latin typeface="Arial"/>
                <a:cs typeface="Arial"/>
              </a:rPr>
              <a:t> </a:t>
            </a:r>
            <a:r>
              <a:rPr sz="900" dirty="0">
                <a:solidFill>
                  <a:srgbClr val="000000"/>
                </a:solidFill>
                <a:latin typeface="Arial"/>
                <a:cs typeface="Arial"/>
              </a:rPr>
              <a:t>caso</a:t>
            </a:r>
            <a:r>
              <a:rPr sz="900" spc="28" dirty="0">
                <a:solidFill>
                  <a:srgbClr val="000000"/>
                </a:solidFill>
                <a:latin typeface="Arial"/>
                <a:cs typeface="Arial"/>
              </a:rPr>
              <a:t> </a:t>
            </a:r>
            <a:r>
              <a:rPr sz="900" dirty="0">
                <a:solidFill>
                  <a:srgbClr val="000000"/>
                </a:solidFill>
                <a:latin typeface="Arial"/>
                <a:cs typeface="Arial"/>
              </a:rPr>
              <a:t>de</a:t>
            </a:r>
            <a:r>
              <a:rPr sz="900" spc="29" dirty="0">
                <a:solidFill>
                  <a:srgbClr val="000000"/>
                </a:solidFill>
                <a:latin typeface="Arial"/>
                <a:cs typeface="Arial"/>
              </a:rPr>
              <a:t> </a:t>
            </a:r>
            <a:r>
              <a:rPr sz="900" dirty="0">
                <a:solidFill>
                  <a:srgbClr val="000000"/>
                </a:solidFill>
                <a:latin typeface="Arial"/>
                <a:cs typeface="Arial"/>
              </a:rPr>
              <a:t>o</a:t>
            </a:r>
            <a:r>
              <a:rPr sz="900" spc="28" dirty="0">
                <a:solidFill>
                  <a:srgbClr val="000000"/>
                </a:solidFill>
                <a:latin typeface="Arial"/>
                <a:cs typeface="Arial"/>
              </a:rPr>
              <a:t> </a:t>
            </a:r>
            <a:r>
              <a:rPr sz="900" dirty="0">
                <a:solidFill>
                  <a:srgbClr val="000000"/>
                </a:solidFill>
                <a:latin typeface="Arial"/>
                <a:cs typeface="Arial"/>
              </a:rPr>
              <a:t>nível</a:t>
            </a:r>
            <a:r>
              <a:rPr sz="900" spc="29" dirty="0">
                <a:solidFill>
                  <a:srgbClr val="000000"/>
                </a:solidFill>
                <a:latin typeface="Arial"/>
                <a:cs typeface="Arial"/>
              </a:rPr>
              <a:t> </a:t>
            </a:r>
            <a:r>
              <a:rPr sz="900" dirty="0">
                <a:solidFill>
                  <a:srgbClr val="000000"/>
                </a:solidFill>
                <a:latin typeface="Arial"/>
                <a:cs typeface="Arial"/>
              </a:rPr>
              <a:t>de</a:t>
            </a:r>
            <a:r>
              <a:rPr sz="900" spc="26" dirty="0">
                <a:solidFill>
                  <a:srgbClr val="000000"/>
                </a:solidFill>
                <a:latin typeface="Arial"/>
                <a:cs typeface="Arial"/>
              </a:rPr>
              <a:t> </a:t>
            </a:r>
            <a:r>
              <a:rPr sz="900" dirty="0">
                <a:solidFill>
                  <a:srgbClr val="000000"/>
                </a:solidFill>
                <a:latin typeface="Arial"/>
                <a:cs typeface="Arial"/>
              </a:rPr>
              <a:t>refrigerante</a:t>
            </a:r>
            <a:r>
              <a:rPr sz="900" spc="31" dirty="0">
                <a:solidFill>
                  <a:srgbClr val="000000"/>
                </a:solidFill>
                <a:latin typeface="Arial"/>
                <a:cs typeface="Arial"/>
              </a:rPr>
              <a:t> </a:t>
            </a:r>
            <a:r>
              <a:rPr sz="900" dirty="0">
                <a:solidFill>
                  <a:srgbClr val="000000"/>
                </a:solidFill>
                <a:latin typeface="Arial"/>
                <a:cs typeface="Arial"/>
              </a:rPr>
              <a:t>estar</a:t>
            </a:r>
            <a:r>
              <a:rPr sz="900" spc="25" dirty="0">
                <a:solidFill>
                  <a:srgbClr val="000000"/>
                </a:solidFill>
                <a:latin typeface="Arial"/>
                <a:cs typeface="Arial"/>
              </a:rPr>
              <a:t> </a:t>
            </a:r>
            <a:r>
              <a:rPr sz="900" dirty="0">
                <a:solidFill>
                  <a:srgbClr val="000000"/>
                </a:solidFill>
                <a:latin typeface="Arial"/>
                <a:cs typeface="Arial"/>
              </a:rPr>
              <a:t>abaixo</a:t>
            </a:r>
            <a:r>
              <a:rPr sz="900" spc="41" dirty="0">
                <a:solidFill>
                  <a:srgbClr val="000000"/>
                </a:solidFill>
                <a:latin typeface="Arial"/>
                <a:cs typeface="Arial"/>
              </a:rPr>
              <a:t> </a:t>
            </a:r>
            <a:r>
              <a:rPr sz="900" dirty="0">
                <a:solidFill>
                  <a:srgbClr val="000000"/>
                </a:solidFill>
                <a:latin typeface="Arial"/>
                <a:cs typeface="Arial"/>
              </a:rPr>
              <a:t>da</a:t>
            </a:r>
            <a:r>
              <a:rPr sz="900" spc="57" dirty="0">
                <a:solidFill>
                  <a:srgbClr val="000000"/>
                </a:solidFill>
                <a:latin typeface="Arial"/>
                <a:cs typeface="Arial"/>
              </a:rPr>
              <a:t> </a:t>
            </a:r>
            <a:r>
              <a:rPr sz="900" dirty="0">
                <a:solidFill>
                  <a:srgbClr val="000000"/>
                </a:solidFill>
                <a:latin typeface="Arial"/>
                <a:cs typeface="Arial"/>
              </a:rPr>
              <a:t>marca</a:t>
            </a:r>
          </a:p>
          <a:p>
            <a:pPr marL="0" marR="0">
              <a:lnSpc>
                <a:spcPts val="1005"/>
              </a:lnSpc>
              <a:spcBef>
                <a:spcPts val="197"/>
              </a:spcBef>
              <a:spcAft>
                <a:spcPts val="0"/>
              </a:spcAft>
            </a:pPr>
            <a:r>
              <a:rPr sz="900" dirty="0">
                <a:solidFill>
                  <a:srgbClr val="000000"/>
                </a:solidFill>
                <a:latin typeface="Arial"/>
                <a:cs typeface="Arial"/>
              </a:rPr>
              <a:t>LOWER, encha-o a partir do bocal do</a:t>
            </a:r>
            <a:r>
              <a:rPr sz="900" spc="-12" dirty="0">
                <a:solidFill>
                  <a:srgbClr val="000000"/>
                </a:solidFill>
                <a:latin typeface="Arial"/>
                <a:cs typeface="Arial"/>
              </a:rPr>
              <a:t> </a:t>
            </a:r>
            <a:r>
              <a:rPr sz="900" dirty="0">
                <a:solidFill>
                  <a:srgbClr val="000000"/>
                </a:solidFill>
                <a:latin typeface="Arial"/>
                <a:cs typeface="Arial"/>
              </a:rPr>
              <a:t>vaso de expansão.</a:t>
            </a:r>
          </a:p>
        </p:txBody>
      </p:sp>
      <p:sp>
        <p:nvSpPr>
          <p:cNvPr id="12" name="object 12"/>
          <p:cNvSpPr txBox="1"/>
          <p:nvPr/>
        </p:nvSpPr>
        <p:spPr>
          <a:xfrm>
            <a:off x="541020" y="3408585"/>
            <a:ext cx="200821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Verificação do líquido</a:t>
            </a:r>
            <a:r>
              <a:rPr sz="900" b="1" spc="12" dirty="0">
                <a:solidFill>
                  <a:srgbClr val="000000"/>
                </a:solidFill>
                <a:latin typeface="Arial"/>
                <a:cs typeface="Arial"/>
              </a:rPr>
              <a:t> </a:t>
            </a:r>
            <a:r>
              <a:rPr sz="900" b="1" dirty="0">
                <a:solidFill>
                  <a:srgbClr val="000000"/>
                </a:solidFill>
                <a:latin typeface="Arial"/>
                <a:cs typeface="Arial"/>
              </a:rPr>
              <a:t>refrigerante</a:t>
            </a:r>
          </a:p>
        </p:txBody>
      </p:sp>
      <p:sp>
        <p:nvSpPr>
          <p:cNvPr id="13" name="object 13"/>
          <p:cNvSpPr txBox="1"/>
          <p:nvPr/>
        </p:nvSpPr>
        <p:spPr>
          <a:xfrm>
            <a:off x="541020" y="3637185"/>
            <a:ext cx="320643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122" dirty="0">
                <a:solidFill>
                  <a:srgbClr val="000000"/>
                </a:solidFill>
                <a:latin typeface="Arial"/>
                <a:cs typeface="Arial"/>
              </a:rPr>
              <a:t> </a:t>
            </a:r>
            <a:r>
              <a:rPr sz="900" dirty="0">
                <a:solidFill>
                  <a:srgbClr val="000000"/>
                </a:solidFill>
                <a:latin typeface="Arial"/>
                <a:cs typeface="Arial"/>
              </a:rPr>
              <a:t>Faça</a:t>
            </a:r>
            <a:r>
              <a:rPr sz="900" spc="120" dirty="0">
                <a:solidFill>
                  <a:srgbClr val="000000"/>
                </a:solidFill>
                <a:latin typeface="Arial"/>
                <a:cs typeface="Arial"/>
              </a:rPr>
              <a:t> </a:t>
            </a:r>
            <a:r>
              <a:rPr sz="900" dirty="0">
                <a:solidFill>
                  <a:srgbClr val="000000"/>
                </a:solidFill>
                <a:latin typeface="Arial"/>
                <a:cs typeface="Arial"/>
              </a:rPr>
              <a:t>a</a:t>
            </a:r>
            <a:r>
              <a:rPr sz="900" spc="112" dirty="0">
                <a:solidFill>
                  <a:srgbClr val="000000"/>
                </a:solidFill>
                <a:latin typeface="Arial"/>
                <a:cs typeface="Arial"/>
              </a:rPr>
              <a:t> </a:t>
            </a:r>
            <a:r>
              <a:rPr sz="900" dirty="0">
                <a:solidFill>
                  <a:srgbClr val="000000"/>
                </a:solidFill>
                <a:latin typeface="Arial"/>
                <a:cs typeface="Arial"/>
              </a:rPr>
              <a:t>verificação</a:t>
            </a:r>
            <a:r>
              <a:rPr sz="900" spc="123" dirty="0">
                <a:solidFill>
                  <a:srgbClr val="000000"/>
                </a:solidFill>
                <a:latin typeface="Arial"/>
                <a:cs typeface="Arial"/>
              </a:rPr>
              <a:t> </a:t>
            </a:r>
            <a:r>
              <a:rPr sz="900" dirty="0">
                <a:solidFill>
                  <a:srgbClr val="000000"/>
                </a:solidFill>
                <a:latin typeface="Arial"/>
                <a:cs typeface="Arial"/>
              </a:rPr>
              <a:t>com</a:t>
            </a:r>
            <a:r>
              <a:rPr sz="900" spc="128" dirty="0">
                <a:solidFill>
                  <a:srgbClr val="000000"/>
                </a:solidFill>
                <a:latin typeface="Arial"/>
                <a:cs typeface="Arial"/>
              </a:rPr>
              <a:t> </a:t>
            </a:r>
            <a:r>
              <a:rPr sz="900" dirty="0">
                <a:solidFill>
                  <a:srgbClr val="000000"/>
                </a:solidFill>
                <a:latin typeface="Arial"/>
                <a:cs typeface="Arial"/>
              </a:rPr>
              <a:t>o</a:t>
            </a:r>
            <a:r>
              <a:rPr sz="900" spc="123" dirty="0">
                <a:solidFill>
                  <a:srgbClr val="000000"/>
                </a:solidFill>
                <a:latin typeface="Arial"/>
                <a:cs typeface="Arial"/>
              </a:rPr>
              <a:t> </a:t>
            </a:r>
            <a:r>
              <a:rPr sz="900" dirty="0">
                <a:solidFill>
                  <a:srgbClr val="000000"/>
                </a:solidFill>
                <a:latin typeface="Arial"/>
                <a:cs typeface="Arial"/>
              </a:rPr>
              <a:t>motor</a:t>
            </a:r>
            <a:r>
              <a:rPr sz="900" spc="119" dirty="0">
                <a:solidFill>
                  <a:srgbClr val="000000"/>
                </a:solidFill>
                <a:latin typeface="Arial"/>
                <a:cs typeface="Arial"/>
              </a:rPr>
              <a:t> </a:t>
            </a:r>
            <a:r>
              <a:rPr sz="900" dirty="0">
                <a:solidFill>
                  <a:srgbClr val="000000"/>
                </a:solidFill>
                <a:latin typeface="Arial"/>
                <a:cs typeface="Arial"/>
              </a:rPr>
              <a:t>frio,</a:t>
            </a:r>
            <a:r>
              <a:rPr sz="900" spc="123" dirty="0">
                <a:solidFill>
                  <a:srgbClr val="000000"/>
                </a:solidFill>
                <a:latin typeface="Arial"/>
                <a:cs typeface="Arial"/>
              </a:rPr>
              <a:t> </a:t>
            </a:r>
            <a:r>
              <a:rPr sz="900" dirty="0">
                <a:solidFill>
                  <a:srgbClr val="000000"/>
                </a:solidFill>
                <a:latin typeface="Arial"/>
                <a:cs typeface="Arial"/>
              </a:rPr>
              <a:t>pois</a:t>
            </a:r>
            <a:r>
              <a:rPr sz="900" spc="127" dirty="0">
                <a:solidFill>
                  <a:srgbClr val="000000"/>
                </a:solidFill>
                <a:latin typeface="Arial"/>
                <a:cs typeface="Arial"/>
              </a:rPr>
              <a:t> </a:t>
            </a:r>
            <a:r>
              <a:rPr sz="900" dirty="0">
                <a:solidFill>
                  <a:srgbClr val="000000"/>
                </a:solidFill>
                <a:latin typeface="Arial"/>
                <a:cs typeface="Arial"/>
              </a:rPr>
              <a:t>o</a:t>
            </a:r>
            <a:r>
              <a:rPr sz="900" spc="123" dirty="0">
                <a:solidFill>
                  <a:srgbClr val="000000"/>
                </a:solidFill>
                <a:latin typeface="Arial"/>
                <a:cs typeface="Arial"/>
              </a:rPr>
              <a:t> </a:t>
            </a:r>
            <a:r>
              <a:rPr sz="900" dirty="0">
                <a:solidFill>
                  <a:srgbClr val="000000"/>
                </a:solidFill>
                <a:latin typeface="Arial"/>
                <a:cs typeface="Arial"/>
              </a:rPr>
              <a:t>refrigerante</a:t>
            </a:r>
          </a:p>
          <a:p>
            <a:pPr marL="0" marR="0">
              <a:lnSpc>
                <a:spcPts val="1005"/>
              </a:lnSpc>
              <a:spcBef>
                <a:spcPts val="194"/>
              </a:spcBef>
              <a:spcAft>
                <a:spcPts val="0"/>
              </a:spcAft>
            </a:pPr>
            <a:r>
              <a:rPr sz="900" dirty="0">
                <a:solidFill>
                  <a:srgbClr val="000000"/>
                </a:solidFill>
                <a:latin typeface="Arial"/>
                <a:cs typeface="Arial"/>
              </a:rPr>
              <a:t>pode</a:t>
            </a:r>
            <a:r>
              <a:rPr sz="900" spc="-10" dirty="0">
                <a:solidFill>
                  <a:srgbClr val="000000"/>
                </a:solidFill>
                <a:latin typeface="Arial"/>
                <a:cs typeface="Arial"/>
              </a:rPr>
              <a:t> </a:t>
            </a:r>
            <a:r>
              <a:rPr sz="900" dirty="0">
                <a:solidFill>
                  <a:srgbClr val="000000"/>
                </a:solidFill>
                <a:latin typeface="Arial"/>
                <a:cs typeface="Arial"/>
              </a:rPr>
              <a:t>expandir-se</a:t>
            </a:r>
            <a:r>
              <a:rPr sz="900" spc="-10" dirty="0">
                <a:solidFill>
                  <a:srgbClr val="000000"/>
                </a:solidFill>
                <a:latin typeface="Arial"/>
                <a:cs typeface="Arial"/>
              </a:rPr>
              <a:t> </a:t>
            </a:r>
            <a:r>
              <a:rPr sz="900" dirty="0">
                <a:solidFill>
                  <a:srgbClr val="000000"/>
                </a:solidFill>
                <a:latin typeface="Arial"/>
                <a:cs typeface="Arial"/>
              </a:rPr>
              <a:t>quando aquece.</a:t>
            </a:r>
          </a:p>
        </p:txBody>
      </p:sp>
      <p:sp>
        <p:nvSpPr>
          <p:cNvPr id="14" name="object 14"/>
          <p:cNvSpPr txBox="1"/>
          <p:nvPr/>
        </p:nvSpPr>
        <p:spPr>
          <a:xfrm>
            <a:off x="3964559" y="3713385"/>
            <a:ext cx="3210880" cy="7753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 No</a:t>
            </a:r>
            <a:r>
              <a:rPr sz="900" spc="-17" dirty="0">
                <a:solidFill>
                  <a:srgbClr val="000000"/>
                </a:solidFill>
                <a:latin typeface="Arial"/>
                <a:cs typeface="Arial"/>
              </a:rPr>
              <a:t> </a:t>
            </a:r>
            <a:r>
              <a:rPr sz="900" dirty="0">
                <a:solidFill>
                  <a:srgbClr val="000000"/>
                </a:solidFill>
                <a:latin typeface="Arial"/>
                <a:cs typeface="Arial"/>
              </a:rPr>
              <a:t>caso</a:t>
            </a:r>
            <a:r>
              <a:rPr sz="900" spc="-19" dirty="0">
                <a:solidFill>
                  <a:srgbClr val="000000"/>
                </a:solidFill>
                <a:latin typeface="Arial"/>
                <a:cs typeface="Arial"/>
              </a:rPr>
              <a:t> </a:t>
            </a:r>
            <a:r>
              <a:rPr sz="900" dirty="0">
                <a:solidFill>
                  <a:srgbClr val="000000"/>
                </a:solidFill>
                <a:latin typeface="Arial"/>
                <a:cs typeface="Arial"/>
              </a:rPr>
              <a:t>de</a:t>
            </a:r>
            <a:r>
              <a:rPr sz="900" spc="-20" dirty="0">
                <a:solidFill>
                  <a:srgbClr val="000000"/>
                </a:solidFill>
                <a:latin typeface="Arial"/>
                <a:cs typeface="Arial"/>
              </a:rPr>
              <a:t> </a:t>
            </a:r>
            <a:r>
              <a:rPr sz="900" dirty="0">
                <a:solidFill>
                  <a:srgbClr val="000000"/>
                </a:solidFill>
                <a:latin typeface="Arial"/>
                <a:cs typeface="Arial"/>
              </a:rPr>
              <a:t>o</a:t>
            </a:r>
            <a:r>
              <a:rPr sz="900" spc="-18" dirty="0">
                <a:solidFill>
                  <a:srgbClr val="000000"/>
                </a:solidFill>
                <a:latin typeface="Arial"/>
                <a:cs typeface="Arial"/>
              </a:rPr>
              <a:t> </a:t>
            </a:r>
            <a:r>
              <a:rPr sz="900" dirty="0">
                <a:solidFill>
                  <a:srgbClr val="000000"/>
                </a:solidFill>
                <a:latin typeface="Arial"/>
                <a:cs typeface="Arial"/>
              </a:rPr>
              <a:t>nível</a:t>
            </a:r>
            <a:r>
              <a:rPr sz="900" spc="-18" dirty="0">
                <a:solidFill>
                  <a:srgbClr val="000000"/>
                </a:solidFill>
                <a:latin typeface="Arial"/>
                <a:cs typeface="Arial"/>
              </a:rPr>
              <a:t> </a:t>
            </a:r>
            <a:r>
              <a:rPr sz="900" dirty="0">
                <a:solidFill>
                  <a:srgbClr val="000000"/>
                </a:solidFill>
                <a:latin typeface="Arial"/>
                <a:cs typeface="Arial"/>
              </a:rPr>
              <a:t>e</a:t>
            </a:r>
            <a:r>
              <a:rPr sz="900" spc="-18" dirty="0">
                <a:solidFill>
                  <a:srgbClr val="000000"/>
                </a:solidFill>
                <a:latin typeface="Arial"/>
                <a:cs typeface="Arial"/>
              </a:rPr>
              <a:t> </a:t>
            </a:r>
            <a:r>
              <a:rPr sz="900" dirty="0">
                <a:solidFill>
                  <a:srgbClr val="000000"/>
                </a:solidFill>
                <a:latin typeface="Arial"/>
                <a:cs typeface="Arial"/>
              </a:rPr>
              <a:t>refrigerante</a:t>
            </a:r>
            <a:r>
              <a:rPr sz="900" spc="-16" dirty="0">
                <a:solidFill>
                  <a:srgbClr val="000000"/>
                </a:solidFill>
                <a:latin typeface="Arial"/>
                <a:cs typeface="Arial"/>
              </a:rPr>
              <a:t> </a:t>
            </a:r>
            <a:r>
              <a:rPr sz="900" dirty="0">
                <a:solidFill>
                  <a:srgbClr val="000000"/>
                </a:solidFill>
                <a:latin typeface="Arial"/>
                <a:cs typeface="Arial"/>
              </a:rPr>
              <a:t>superar</a:t>
            </a:r>
            <a:r>
              <a:rPr sz="900" spc="-22" dirty="0">
                <a:solidFill>
                  <a:srgbClr val="000000"/>
                </a:solidFill>
                <a:latin typeface="Arial"/>
                <a:cs typeface="Arial"/>
              </a:rPr>
              <a:t> </a:t>
            </a:r>
            <a:r>
              <a:rPr sz="900" dirty="0">
                <a:solidFill>
                  <a:srgbClr val="000000"/>
                </a:solidFill>
                <a:latin typeface="Arial"/>
                <a:cs typeface="Arial"/>
              </a:rPr>
              <a:t>a</a:t>
            </a:r>
            <a:r>
              <a:rPr sz="900" spc="-18" dirty="0">
                <a:solidFill>
                  <a:srgbClr val="000000"/>
                </a:solidFill>
                <a:latin typeface="Arial"/>
                <a:cs typeface="Arial"/>
              </a:rPr>
              <a:t> </a:t>
            </a:r>
            <a:r>
              <a:rPr sz="900" dirty="0">
                <a:solidFill>
                  <a:srgbClr val="000000"/>
                </a:solidFill>
                <a:latin typeface="Arial"/>
                <a:cs typeface="Arial"/>
              </a:rPr>
              <a:t>marca</a:t>
            </a:r>
            <a:r>
              <a:rPr sz="900" spc="-18" dirty="0">
                <a:solidFill>
                  <a:srgbClr val="000000"/>
                </a:solidFill>
                <a:latin typeface="Arial"/>
                <a:cs typeface="Arial"/>
              </a:rPr>
              <a:t> </a:t>
            </a:r>
            <a:r>
              <a:rPr sz="900" dirty="0">
                <a:solidFill>
                  <a:srgbClr val="000000"/>
                </a:solidFill>
                <a:latin typeface="Arial"/>
                <a:cs typeface="Arial"/>
              </a:rPr>
              <a:t>de</a:t>
            </a:r>
            <a:r>
              <a:rPr sz="900" spc="-21" dirty="0">
                <a:solidFill>
                  <a:srgbClr val="000000"/>
                </a:solidFill>
                <a:latin typeface="Arial"/>
                <a:cs typeface="Arial"/>
              </a:rPr>
              <a:t> </a:t>
            </a:r>
            <a:r>
              <a:rPr sz="900" dirty="0">
                <a:solidFill>
                  <a:srgbClr val="000000"/>
                </a:solidFill>
                <a:latin typeface="Arial"/>
                <a:cs typeface="Arial"/>
              </a:rPr>
              <a:t>nível</a:t>
            </a:r>
          </a:p>
          <a:p>
            <a:pPr marL="0" marR="0">
              <a:lnSpc>
                <a:spcPts val="1005"/>
              </a:lnSpc>
              <a:spcBef>
                <a:spcPts val="194"/>
              </a:spcBef>
              <a:spcAft>
                <a:spcPts val="0"/>
              </a:spcAft>
            </a:pPr>
            <a:r>
              <a:rPr sz="900" dirty="0">
                <a:solidFill>
                  <a:srgbClr val="000000"/>
                </a:solidFill>
                <a:latin typeface="Arial"/>
                <a:cs typeface="Arial"/>
              </a:rPr>
              <a:t>UPPER,</a:t>
            </a:r>
            <a:r>
              <a:rPr sz="900" spc="196" dirty="0">
                <a:solidFill>
                  <a:srgbClr val="000000"/>
                </a:solidFill>
                <a:latin typeface="Arial"/>
                <a:cs typeface="Arial"/>
              </a:rPr>
              <a:t> </a:t>
            </a:r>
            <a:r>
              <a:rPr sz="900" dirty="0">
                <a:solidFill>
                  <a:srgbClr val="000000"/>
                </a:solidFill>
                <a:latin typeface="Arial"/>
                <a:cs typeface="Arial"/>
              </a:rPr>
              <a:t>o</a:t>
            </a:r>
            <a:r>
              <a:rPr sz="900" spc="197" dirty="0">
                <a:solidFill>
                  <a:srgbClr val="000000"/>
                </a:solidFill>
                <a:latin typeface="Arial"/>
                <a:cs typeface="Arial"/>
              </a:rPr>
              <a:t> </a:t>
            </a:r>
            <a:r>
              <a:rPr sz="900" dirty="0">
                <a:solidFill>
                  <a:srgbClr val="000000"/>
                </a:solidFill>
                <a:latin typeface="Arial"/>
                <a:cs typeface="Arial"/>
              </a:rPr>
              <a:t>refrigerante</a:t>
            </a:r>
            <a:r>
              <a:rPr sz="900" spc="202" dirty="0">
                <a:solidFill>
                  <a:srgbClr val="000000"/>
                </a:solidFill>
                <a:latin typeface="Arial"/>
                <a:cs typeface="Arial"/>
              </a:rPr>
              <a:t> </a:t>
            </a:r>
            <a:r>
              <a:rPr sz="900" dirty="0">
                <a:solidFill>
                  <a:srgbClr val="000000"/>
                </a:solidFill>
                <a:latin typeface="Arial"/>
                <a:cs typeface="Arial"/>
              </a:rPr>
              <a:t>pode</a:t>
            </a:r>
            <a:r>
              <a:rPr sz="900" spc="185" dirty="0">
                <a:solidFill>
                  <a:srgbClr val="000000"/>
                </a:solidFill>
                <a:latin typeface="Arial"/>
                <a:cs typeface="Arial"/>
              </a:rPr>
              <a:t> </a:t>
            </a:r>
            <a:r>
              <a:rPr sz="900" dirty="0">
                <a:solidFill>
                  <a:srgbClr val="000000"/>
                </a:solidFill>
                <a:latin typeface="Arial"/>
                <a:cs typeface="Arial"/>
              </a:rPr>
              <a:t>transbordar</a:t>
            </a:r>
            <a:r>
              <a:rPr sz="900" spc="180" dirty="0">
                <a:solidFill>
                  <a:srgbClr val="000000"/>
                </a:solidFill>
                <a:latin typeface="Arial"/>
                <a:cs typeface="Arial"/>
              </a:rPr>
              <a:t> </a:t>
            </a:r>
            <a:r>
              <a:rPr sz="900" dirty="0">
                <a:solidFill>
                  <a:srgbClr val="000000"/>
                </a:solidFill>
                <a:latin typeface="Arial"/>
                <a:cs typeface="Arial"/>
              </a:rPr>
              <a:t>do</a:t>
            </a:r>
            <a:r>
              <a:rPr sz="900" spc="181" dirty="0">
                <a:solidFill>
                  <a:srgbClr val="000000"/>
                </a:solidFill>
                <a:latin typeface="Arial"/>
                <a:cs typeface="Arial"/>
              </a:rPr>
              <a:t> </a:t>
            </a:r>
            <a:r>
              <a:rPr sz="900" dirty="0">
                <a:solidFill>
                  <a:srgbClr val="000000"/>
                </a:solidFill>
                <a:latin typeface="Arial"/>
                <a:cs typeface="Arial"/>
              </a:rPr>
              <a:t>vaso</a:t>
            </a:r>
            <a:r>
              <a:rPr sz="900" spc="195" dirty="0">
                <a:solidFill>
                  <a:srgbClr val="000000"/>
                </a:solidFill>
                <a:latin typeface="Arial"/>
                <a:cs typeface="Arial"/>
              </a:rPr>
              <a:t> </a:t>
            </a:r>
            <a:r>
              <a:rPr sz="900" dirty="0">
                <a:solidFill>
                  <a:srgbClr val="000000"/>
                </a:solidFill>
                <a:latin typeface="Arial"/>
                <a:cs typeface="Arial"/>
              </a:rPr>
              <a:t>quando</a:t>
            </a:r>
          </a:p>
          <a:p>
            <a:pPr marL="0" marR="0">
              <a:lnSpc>
                <a:spcPts val="1005"/>
              </a:lnSpc>
              <a:spcBef>
                <a:spcPts val="194"/>
              </a:spcBef>
              <a:spcAft>
                <a:spcPts val="0"/>
              </a:spcAft>
            </a:pPr>
            <a:r>
              <a:rPr sz="900" dirty="0">
                <a:solidFill>
                  <a:srgbClr val="000000"/>
                </a:solidFill>
                <a:latin typeface="Arial"/>
                <a:cs typeface="Arial"/>
              </a:rPr>
              <a:t>aquecer</a:t>
            </a:r>
            <a:r>
              <a:rPr sz="900" spc="12" dirty="0">
                <a:solidFill>
                  <a:srgbClr val="000000"/>
                </a:solidFill>
                <a:latin typeface="Arial"/>
                <a:cs typeface="Arial"/>
              </a:rPr>
              <a:t> </a:t>
            </a:r>
            <a:r>
              <a:rPr sz="900" dirty="0">
                <a:solidFill>
                  <a:srgbClr val="000000"/>
                </a:solidFill>
                <a:latin typeface="Arial"/>
                <a:cs typeface="Arial"/>
              </a:rPr>
              <a:t>e se expandir</a:t>
            </a:r>
            <a:r>
              <a:rPr sz="900" spc="13" dirty="0">
                <a:solidFill>
                  <a:srgbClr val="000000"/>
                </a:solidFill>
                <a:latin typeface="Arial"/>
                <a:cs typeface="Arial"/>
              </a:rPr>
              <a:t> </a:t>
            </a:r>
            <a:r>
              <a:rPr sz="900" dirty="0">
                <a:solidFill>
                  <a:srgbClr val="000000"/>
                </a:solidFill>
                <a:latin typeface="Arial"/>
                <a:cs typeface="Arial"/>
              </a:rPr>
              <a:t>durante o</a:t>
            </a:r>
            <a:r>
              <a:rPr sz="900" spc="15" dirty="0">
                <a:solidFill>
                  <a:srgbClr val="000000"/>
                </a:solidFill>
                <a:latin typeface="Arial"/>
                <a:cs typeface="Arial"/>
              </a:rPr>
              <a:t> </a:t>
            </a:r>
            <a:r>
              <a:rPr sz="900" dirty="0">
                <a:solidFill>
                  <a:srgbClr val="000000"/>
                </a:solidFill>
                <a:latin typeface="Arial"/>
                <a:cs typeface="Arial"/>
              </a:rPr>
              <a:t>funcionamento.</a:t>
            </a:r>
            <a:r>
              <a:rPr sz="900" spc="15" dirty="0">
                <a:solidFill>
                  <a:srgbClr val="000000"/>
                </a:solidFill>
                <a:latin typeface="Arial"/>
                <a:cs typeface="Arial"/>
              </a:rPr>
              <a:t> </a:t>
            </a:r>
            <a:r>
              <a:rPr sz="900" dirty="0">
                <a:solidFill>
                  <a:srgbClr val="000000"/>
                </a:solidFill>
                <a:latin typeface="Arial"/>
                <a:cs typeface="Arial"/>
              </a:rPr>
              <a:t>Para evitar</a:t>
            </a:r>
          </a:p>
          <a:p>
            <a:pPr marL="0" marR="0">
              <a:lnSpc>
                <a:spcPts val="1005"/>
              </a:lnSpc>
              <a:spcBef>
                <a:spcPts val="194"/>
              </a:spcBef>
              <a:spcAft>
                <a:spcPts val="0"/>
              </a:spcAft>
            </a:pPr>
            <a:r>
              <a:rPr sz="900" dirty="0">
                <a:solidFill>
                  <a:srgbClr val="000000"/>
                </a:solidFill>
                <a:latin typeface="Arial"/>
                <a:cs typeface="Arial"/>
              </a:rPr>
              <a:t>danos</a:t>
            </a:r>
            <a:r>
              <a:rPr sz="900" spc="43" dirty="0">
                <a:solidFill>
                  <a:srgbClr val="000000"/>
                </a:solidFill>
                <a:latin typeface="Arial"/>
                <a:cs typeface="Arial"/>
              </a:rPr>
              <a:t> </a:t>
            </a:r>
            <a:r>
              <a:rPr sz="900" dirty="0">
                <a:solidFill>
                  <a:srgbClr val="000000"/>
                </a:solidFill>
                <a:latin typeface="Arial"/>
                <a:cs typeface="Arial"/>
              </a:rPr>
              <a:t>devido</a:t>
            </a:r>
            <a:r>
              <a:rPr sz="900" spc="41" dirty="0">
                <a:solidFill>
                  <a:srgbClr val="000000"/>
                </a:solidFill>
                <a:latin typeface="Arial"/>
                <a:cs typeface="Arial"/>
              </a:rPr>
              <a:t> </a:t>
            </a:r>
            <a:r>
              <a:rPr sz="900" dirty="0">
                <a:solidFill>
                  <a:srgbClr val="000000"/>
                </a:solidFill>
                <a:latin typeface="Arial"/>
                <a:cs typeface="Arial"/>
              </a:rPr>
              <a:t>ao</a:t>
            </a:r>
            <a:r>
              <a:rPr sz="900" spc="58" dirty="0">
                <a:solidFill>
                  <a:srgbClr val="000000"/>
                </a:solidFill>
                <a:latin typeface="Arial"/>
                <a:cs typeface="Arial"/>
              </a:rPr>
              <a:t> </a:t>
            </a:r>
            <a:r>
              <a:rPr sz="900" dirty="0">
                <a:solidFill>
                  <a:srgbClr val="000000"/>
                </a:solidFill>
                <a:latin typeface="Arial"/>
                <a:cs typeface="Arial"/>
              </a:rPr>
              <a:t>refrigerante</a:t>
            </a:r>
            <a:r>
              <a:rPr sz="900" spc="37" dirty="0">
                <a:solidFill>
                  <a:srgbClr val="000000"/>
                </a:solidFill>
                <a:latin typeface="Arial"/>
                <a:cs typeface="Arial"/>
              </a:rPr>
              <a:t> </a:t>
            </a:r>
            <a:r>
              <a:rPr sz="900" dirty="0">
                <a:solidFill>
                  <a:srgbClr val="000000"/>
                </a:solidFill>
                <a:latin typeface="Arial"/>
                <a:cs typeface="Arial"/>
              </a:rPr>
              <a:t>quente,</a:t>
            </a:r>
            <a:r>
              <a:rPr sz="900" spc="38" dirty="0">
                <a:solidFill>
                  <a:srgbClr val="000000"/>
                </a:solidFill>
                <a:latin typeface="Arial"/>
                <a:cs typeface="Arial"/>
              </a:rPr>
              <a:t> </a:t>
            </a:r>
            <a:r>
              <a:rPr sz="900" dirty="0">
                <a:solidFill>
                  <a:srgbClr val="000000"/>
                </a:solidFill>
                <a:latin typeface="Arial"/>
                <a:cs typeface="Arial"/>
              </a:rPr>
              <a:t>não</a:t>
            </a:r>
            <a:r>
              <a:rPr sz="900" spc="42" dirty="0">
                <a:solidFill>
                  <a:srgbClr val="000000"/>
                </a:solidFill>
                <a:latin typeface="Arial"/>
                <a:cs typeface="Arial"/>
              </a:rPr>
              <a:t> </a:t>
            </a:r>
            <a:r>
              <a:rPr sz="900" dirty="0">
                <a:solidFill>
                  <a:srgbClr val="000000"/>
                </a:solidFill>
                <a:latin typeface="Arial"/>
                <a:cs typeface="Arial"/>
              </a:rPr>
              <a:t>encha</a:t>
            </a:r>
            <a:r>
              <a:rPr sz="900" spc="47" dirty="0">
                <a:solidFill>
                  <a:srgbClr val="000000"/>
                </a:solidFill>
                <a:latin typeface="Arial"/>
                <a:cs typeface="Arial"/>
              </a:rPr>
              <a:t> </a:t>
            </a:r>
            <a:r>
              <a:rPr sz="900" dirty="0">
                <a:solidFill>
                  <a:srgbClr val="000000"/>
                </a:solidFill>
                <a:latin typeface="Arial"/>
                <a:cs typeface="Arial"/>
              </a:rPr>
              <a:t>demasiado</a:t>
            </a:r>
          </a:p>
          <a:p>
            <a:pPr marL="0" marR="0">
              <a:lnSpc>
                <a:spcPts val="1005"/>
              </a:lnSpc>
              <a:spcBef>
                <a:spcPts val="194"/>
              </a:spcBef>
              <a:spcAft>
                <a:spcPts val="0"/>
              </a:spcAft>
            </a:pPr>
            <a:r>
              <a:rPr sz="900" dirty="0">
                <a:solidFill>
                  <a:srgbClr val="000000"/>
                </a:solidFill>
                <a:latin typeface="Arial"/>
                <a:cs typeface="Arial"/>
              </a:rPr>
              <a:t>o vaso de expansão.</a:t>
            </a:r>
          </a:p>
        </p:txBody>
      </p:sp>
      <p:sp>
        <p:nvSpPr>
          <p:cNvPr id="15" name="object 15"/>
          <p:cNvSpPr txBox="1"/>
          <p:nvPr/>
        </p:nvSpPr>
        <p:spPr>
          <a:xfrm>
            <a:off x="541020" y="4018134"/>
            <a:ext cx="117624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 Desligue o motor.</a:t>
            </a:r>
          </a:p>
        </p:txBody>
      </p:sp>
      <p:sp>
        <p:nvSpPr>
          <p:cNvPr id="16" name="object 16"/>
          <p:cNvSpPr txBox="1"/>
          <p:nvPr/>
        </p:nvSpPr>
        <p:spPr>
          <a:xfrm>
            <a:off x="541020" y="4246734"/>
            <a:ext cx="233275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 Mantenha a scooter em</a:t>
            </a:r>
            <a:r>
              <a:rPr sz="900" spc="17" dirty="0">
                <a:solidFill>
                  <a:srgbClr val="000000"/>
                </a:solidFill>
                <a:latin typeface="Arial"/>
                <a:cs typeface="Arial"/>
              </a:rPr>
              <a:t> </a:t>
            </a:r>
            <a:r>
              <a:rPr sz="900" dirty="0">
                <a:solidFill>
                  <a:srgbClr val="000000"/>
                </a:solidFill>
                <a:latin typeface="Arial"/>
                <a:cs typeface="Arial"/>
              </a:rPr>
              <a:t>posição vertical.</a:t>
            </a:r>
          </a:p>
        </p:txBody>
      </p:sp>
      <p:sp>
        <p:nvSpPr>
          <p:cNvPr id="17" name="object 17"/>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3963670" y="1577085"/>
            <a:ext cx="1652270" cy="21463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4195" y="3071876"/>
            <a:ext cx="1965959" cy="144589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469392" y="1383538"/>
            <a:ext cx="3152267" cy="936116"/>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601885"/>
            <a:ext cx="3209113"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a:t>
            </a:r>
            <a:r>
              <a:rPr sz="900" spc="110" dirty="0">
                <a:solidFill>
                  <a:srgbClr val="000000"/>
                </a:solidFill>
                <a:latin typeface="Arial"/>
                <a:cs typeface="Arial"/>
              </a:rPr>
              <a:t> </a:t>
            </a:r>
            <a:r>
              <a:rPr sz="900" dirty="0">
                <a:solidFill>
                  <a:srgbClr val="000000"/>
                </a:solidFill>
                <a:latin typeface="Arial"/>
                <a:cs typeface="Arial"/>
              </a:rPr>
              <a:t>No</a:t>
            </a:r>
            <a:r>
              <a:rPr sz="900" spc="117" dirty="0">
                <a:solidFill>
                  <a:srgbClr val="000000"/>
                </a:solidFill>
                <a:latin typeface="Arial"/>
                <a:cs typeface="Arial"/>
              </a:rPr>
              <a:t> </a:t>
            </a:r>
            <a:r>
              <a:rPr sz="900" dirty="0">
                <a:solidFill>
                  <a:srgbClr val="000000"/>
                </a:solidFill>
                <a:latin typeface="Arial"/>
                <a:cs typeface="Arial"/>
              </a:rPr>
              <a:t>caso</a:t>
            </a:r>
            <a:r>
              <a:rPr sz="900" spc="111" dirty="0">
                <a:solidFill>
                  <a:srgbClr val="000000"/>
                </a:solidFill>
                <a:latin typeface="Arial"/>
                <a:cs typeface="Arial"/>
              </a:rPr>
              <a:t> </a:t>
            </a:r>
            <a:r>
              <a:rPr sz="900" dirty="0">
                <a:solidFill>
                  <a:srgbClr val="000000"/>
                </a:solidFill>
                <a:latin typeface="Arial"/>
                <a:cs typeface="Arial"/>
              </a:rPr>
              <a:t>de</a:t>
            </a:r>
            <a:r>
              <a:rPr sz="900" spc="124" dirty="0">
                <a:solidFill>
                  <a:srgbClr val="000000"/>
                </a:solidFill>
                <a:latin typeface="Arial"/>
                <a:cs typeface="Arial"/>
              </a:rPr>
              <a:t> </a:t>
            </a:r>
            <a:r>
              <a:rPr sz="900" dirty="0">
                <a:solidFill>
                  <a:srgbClr val="000000"/>
                </a:solidFill>
                <a:latin typeface="Arial"/>
                <a:cs typeface="Arial"/>
              </a:rPr>
              <a:t>ser</a:t>
            </a:r>
            <a:r>
              <a:rPr sz="900" spc="93" dirty="0">
                <a:solidFill>
                  <a:srgbClr val="000000"/>
                </a:solidFill>
                <a:latin typeface="Arial"/>
                <a:cs typeface="Arial"/>
              </a:rPr>
              <a:t> </a:t>
            </a:r>
            <a:r>
              <a:rPr sz="900" dirty="0">
                <a:solidFill>
                  <a:srgbClr val="000000"/>
                </a:solidFill>
                <a:latin typeface="Arial"/>
                <a:cs typeface="Arial"/>
              </a:rPr>
              <a:t>necessário</a:t>
            </a:r>
            <a:r>
              <a:rPr sz="900" spc="101" dirty="0">
                <a:solidFill>
                  <a:srgbClr val="000000"/>
                </a:solidFill>
                <a:latin typeface="Arial"/>
                <a:cs typeface="Arial"/>
              </a:rPr>
              <a:t> </a:t>
            </a:r>
            <a:r>
              <a:rPr sz="900" dirty="0">
                <a:solidFill>
                  <a:srgbClr val="000000"/>
                </a:solidFill>
                <a:latin typeface="Arial"/>
                <a:cs typeface="Arial"/>
              </a:rPr>
              <a:t>encher</a:t>
            </a:r>
            <a:r>
              <a:rPr sz="900" spc="108" dirty="0">
                <a:solidFill>
                  <a:srgbClr val="000000"/>
                </a:solidFill>
                <a:latin typeface="Arial"/>
                <a:cs typeface="Arial"/>
              </a:rPr>
              <a:t> </a:t>
            </a:r>
            <a:r>
              <a:rPr sz="900" dirty="0">
                <a:solidFill>
                  <a:srgbClr val="000000"/>
                </a:solidFill>
                <a:latin typeface="Arial"/>
                <a:cs typeface="Arial"/>
              </a:rPr>
              <a:t>o</a:t>
            </a:r>
            <a:r>
              <a:rPr sz="900" spc="112" dirty="0">
                <a:solidFill>
                  <a:srgbClr val="000000"/>
                </a:solidFill>
                <a:latin typeface="Arial"/>
                <a:cs typeface="Arial"/>
              </a:rPr>
              <a:t> </a:t>
            </a:r>
            <a:r>
              <a:rPr sz="900" dirty="0">
                <a:solidFill>
                  <a:srgbClr val="000000"/>
                </a:solidFill>
                <a:latin typeface="Arial"/>
                <a:cs typeface="Arial"/>
              </a:rPr>
              <a:t>vaso</a:t>
            </a:r>
            <a:r>
              <a:rPr sz="900" spc="99"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expansão</a:t>
            </a:r>
          </a:p>
          <a:p>
            <a:pPr marL="0" marR="0">
              <a:lnSpc>
                <a:spcPts val="1005"/>
              </a:lnSpc>
              <a:spcBef>
                <a:spcPts val="194"/>
              </a:spcBef>
              <a:spcAft>
                <a:spcPts val="0"/>
              </a:spcAft>
            </a:pPr>
            <a:r>
              <a:rPr sz="900" dirty="0">
                <a:solidFill>
                  <a:srgbClr val="000000"/>
                </a:solidFill>
                <a:latin typeface="Arial"/>
                <a:cs typeface="Arial"/>
              </a:rPr>
              <a:t>com</a:t>
            </a:r>
            <a:r>
              <a:rPr sz="900" spc="122" dirty="0">
                <a:solidFill>
                  <a:srgbClr val="000000"/>
                </a:solidFill>
                <a:latin typeface="Arial"/>
                <a:cs typeface="Arial"/>
              </a:rPr>
              <a:t> </a:t>
            </a:r>
            <a:r>
              <a:rPr sz="900" dirty="0">
                <a:solidFill>
                  <a:srgbClr val="000000"/>
                </a:solidFill>
                <a:latin typeface="Arial"/>
                <a:cs typeface="Arial"/>
              </a:rPr>
              <a:t>frequência,</a:t>
            </a:r>
            <a:r>
              <a:rPr sz="900" spc="123" dirty="0">
                <a:solidFill>
                  <a:srgbClr val="000000"/>
                </a:solidFill>
                <a:latin typeface="Arial"/>
                <a:cs typeface="Arial"/>
              </a:rPr>
              <a:t> </a:t>
            </a:r>
            <a:r>
              <a:rPr sz="900" dirty="0">
                <a:solidFill>
                  <a:srgbClr val="000000"/>
                </a:solidFill>
                <a:latin typeface="Arial"/>
                <a:cs typeface="Arial"/>
              </a:rPr>
              <a:t>isto</a:t>
            </a:r>
            <a:r>
              <a:rPr sz="900" spc="126" dirty="0">
                <a:solidFill>
                  <a:srgbClr val="000000"/>
                </a:solidFill>
                <a:latin typeface="Arial"/>
                <a:cs typeface="Arial"/>
              </a:rPr>
              <a:t> </a:t>
            </a:r>
            <a:r>
              <a:rPr sz="900" dirty="0">
                <a:solidFill>
                  <a:srgbClr val="000000"/>
                </a:solidFill>
                <a:latin typeface="Arial"/>
                <a:cs typeface="Arial"/>
              </a:rPr>
              <a:t>significa</a:t>
            </a:r>
            <a:r>
              <a:rPr sz="900" spc="113" dirty="0">
                <a:solidFill>
                  <a:srgbClr val="000000"/>
                </a:solidFill>
                <a:latin typeface="Arial"/>
                <a:cs typeface="Arial"/>
              </a:rPr>
              <a:t> </a:t>
            </a:r>
            <a:r>
              <a:rPr sz="900" dirty="0">
                <a:solidFill>
                  <a:srgbClr val="000000"/>
                </a:solidFill>
                <a:latin typeface="Arial"/>
                <a:cs typeface="Arial"/>
              </a:rPr>
              <a:t>que</a:t>
            </a:r>
            <a:r>
              <a:rPr sz="900" spc="121" dirty="0">
                <a:solidFill>
                  <a:srgbClr val="000000"/>
                </a:solidFill>
                <a:latin typeface="Arial"/>
                <a:cs typeface="Arial"/>
              </a:rPr>
              <a:t> </a:t>
            </a:r>
            <a:r>
              <a:rPr sz="900" dirty="0">
                <a:solidFill>
                  <a:srgbClr val="000000"/>
                </a:solidFill>
                <a:latin typeface="Arial"/>
                <a:cs typeface="Arial"/>
              </a:rPr>
              <a:t>existe</a:t>
            </a:r>
            <a:r>
              <a:rPr sz="900" spc="124" dirty="0">
                <a:solidFill>
                  <a:srgbClr val="000000"/>
                </a:solidFill>
                <a:latin typeface="Arial"/>
                <a:cs typeface="Arial"/>
              </a:rPr>
              <a:t> </a:t>
            </a:r>
            <a:r>
              <a:rPr sz="900" dirty="0">
                <a:solidFill>
                  <a:srgbClr val="000000"/>
                </a:solidFill>
                <a:latin typeface="Arial"/>
                <a:cs typeface="Arial"/>
              </a:rPr>
              <a:t>uma</a:t>
            </a:r>
            <a:r>
              <a:rPr sz="900" spc="125" dirty="0">
                <a:solidFill>
                  <a:srgbClr val="000000"/>
                </a:solidFill>
                <a:latin typeface="Arial"/>
                <a:cs typeface="Arial"/>
              </a:rPr>
              <a:t> </a:t>
            </a:r>
            <a:r>
              <a:rPr sz="900" dirty="0">
                <a:solidFill>
                  <a:srgbClr val="000000"/>
                </a:solidFill>
                <a:latin typeface="Arial"/>
                <a:cs typeface="Arial"/>
              </a:rPr>
              <a:t>anomalia</a:t>
            </a:r>
            <a:r>
              <a:rPr sz="900" spc="123" dirty="0">
                <a:solidFill>
                  <a:srgbClr val="000000"/>
                </a:solidFill>
                <a:latin typeface="Arial"/>
                <a:cs typeface="Arial"/>
              </a:rPr>
              <a:t> </a:t>
            </a:r>
            <a:r>
              <a:rPr sz="900" dirty="0">
                <a:solidFill>
                  <a:srgbClr val="000000"/>
                </a:solidFill>
                <a:latin typeface="Arial"/>
                <a:cs typeface="Arial"/>
              </a:rPr>
              <a:t>no</a:t>
            </a:r>
          </a:p>
          <a:p>
            <a:pPr marL="0" marR="0">
              <a:lnSpc>
                <a:spcPts val="1005"/>
              </a:lnSpc>
              <a:spcBef>
                <a:spcPts val="194"/>
              </a:spcBef>
              <a:spcAft>
                <a:spcPts val="0"/>
              </a:spcAft>
            </a:pPr>
            <a:r>
              <a:rPr sz="900" dirty="0">
                <a:solidFill>
                  <a:srgbClr val="000000"/>
                </a:solidFill>
                <a:latin typeface="Arial"/>
                <a:cs typeface="Arial"/>
              </a:rPr>
              <a:t>sistema</a:t>
            </a:r>
            <a:r>
              <a:rPr sz="900" spc="543" dirty="0">
                <a:solidFill>
                  <a:srgbClr val="000000"/>
                </a:solidFill>
                <a:latin typeface="Arial"/>
                <a:cs typeface="Arial"/>
              </a:rPr>
              <a:t> </a:t>
            </a:r>
            <a:r>
              <a:rPr sz="900" dirty="0">
                <a:solidFill>
                  <a:srgbClr val="000000"/>
                </a:solidFill>
                <a:latin typeface="Arial"/>
                <a:cs typeface="Arial"/>
              </a:rPr>
              <a:t>de</a:t>
            </a:r>
            <a:r>
              <a:rPr sz="900" spc="541" dirty="0">
                <a:solidFill>
                  <a:srgbClr val="000000"/>
                </a:solidFill>
                <a:latin typeface="Arial"/>
                <a:cs typeface="Arial"/>
              </a:rPr>
              <a:t> </a:t>
            </a:r>
            <a:r>
              <a:rPr sz="900" dirty="0">
                <a:solidFill>
                  <a:srgbClr val="000000"/>
                </a:solidFill>
                <a:latin typeface="Arial"/>
                <a:cs typeface="Arial"/>
              </a:rPr>
              <a:t>refrigeração.</a:t>
            </a:r>
            <a:r>
              <a:rPr sz="900" spc="544" dirty="0">
                <a:solidFill>
                  <a:srgbClr val="000000"/>
                </a:solidFill>
                <a:latin typeface="Arial"/>
                <a:cs typeface="Arial"/>
              </a:rPr>
              <a:t> </a:t>
            </a:r>
            <a:r>
              <a:rPr sz="900" dirty="0">
                <a:solidFill>
                  <a:srgbClr val="000000"/>
                </a:solidFill>
                <a:latin typeface="Arial"/>
                <a:cs typeface="Arial"/>
              </a:rPr>
              <a:t>Neste</a:t>
            </a:r>
            <a:r>
              <a:rPr sz="900" spc="535" dirty="0">
                <a:solidFill>
                  <a:srgbClr val="000000"/>
                </a:solidFill>
                <a:latin typeface="Arial"/>
                <a:cs typeface="Arial"/>
              </a:rPr>
              <a:t> </a:t>
            </a:r>
            <a:r>
              <a:rPr sz="900" dirty="0">
                <a:solidFill>
                  <a:srgbClr val="000000"/>
                </a:solidFill>
                <a:latin typeface="Arial"/>
                <a:cs typeface="Arial"/>
              </a:rPr>
              <a:t>caso,</a:t>
            </a:r>
            <a:r>
              <a:rPr sz="900" spc="542" dirty="0">
                <a:solidFill>
                  <a:srgbClr val="000000"/>
                </a:solidFill>
                <a:latin typeface="Arial"/>
                <a:cs typeface="Arial"/>
              </a:rPr>
              <a:t> </a:t>
            </a:r>
            <a:r>
              <a:rPr sz="900" dirty="0">
                <a:solidFill>
                  <a:srgbClr val="000000"/>
                </a:solidFill>
                <a:latin typeface="Arial"/>
                <a:cs typeface="Arial"/>
              </a:rPr>
              <a:t>coloque-se</a:t>
            </a:r>
            <a:r>
              <a:rPr sz="900" spc="541"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a:solidFill>
                  <a:srgbClr val="000000"/>
                </a:solidFill>
                <a:latin typeface="Arial"/>
                <a:cs typeface="Arial"/>
              </a:rPr>
              <a:t>contato </a:t>
            </a:r>
            <a:r>
              <a:rPr sz="900" dirty="0">
                <a:solidFill>
                  <a:srgbClr val="000000"/>
                </a:solidFill>
                <a:latin typeface="Arial"/>
                <a:cs typeface="Arial"/>
              </a:rPr>
              <a:t>com um</a:t>
            </a:r>
            <a:r>
              <a:rPr sz="900" spc="21" dirty="0">
                <a:solidFill>
                  <a:srgbClr val="000000"/>
                </a:solidFill>
                <a:latin typeface="Arial"/>
                <a:cs typeface="Arial"/>
              </a:rPr>
              <a:t> </a:t>
            </a:r>
            <a:r>
              <a:rPr sz="900" dirty="0">
                <a:solidFill>
                  <a:srgbClr val="000000"/>
                </a:solidFill>
                <a:latin typeface="Arial"/>
                <a:cs typeface="Arial"/>
              </a:rPr>
              <a:t>SAT Voge.</a:t>
            </a:r>
          </a:p>
        </p:txBody>
      </p:sp>
      <p:sp>
        <p:nvSpPr>
          <p:cNvPr id="8" name="object 8"/>
          <p:cNvSpPr txBox="1"/>
          <p:nvPr/>
        </p:nvSpPr>
        <p:spPr>
          <a:xfrm>
            <a:off x="3964559" y="601885"/>
            <a:ext cx="3204367"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 drenagem</a:t>
            </a:r>
            <a:r>
              <a:rPr sz="900" spc="16" dirty="0">
                <a:solidFill>
                  <a:srgbClr val="000000"/>
                </a:solidFill>
                <a:latin typeface="Arial"/>
                <a:cs typeface="Arial"/>
              </a:rPr>
              <a:t> </a:t>
            </a:r>
            <a:r>
              <a:rPr sz="900" dirty="0">
                <a:solidFill>
                  <a:srgbClr val="000000"/>
                </a:solidFill>
                <a:latin typeface="Arial"/>
                <a:cs typeface="Arial"/>
              </a:rPr>
              <a:t>(Figura 1), para que todo</a:t>
            </a:r>
            <a:r>
              <a:rPr sz="900" spc="16" dirty="0">
                <a:solidFill>
                  <a:srgbClr val="000000"/>
                </a:solidFill>
                <a:latin typeface="Arial"/>
                <a:cs typeface="Arial"/>
              </a:rPr>
              <a:t> </a:t>
            </a:r>
            <a:r>
              <a:rPr sz="900" dirty="0">
                <a:solidFill>
                  <a:srgbClr val="000000"/>
                </a:solidFill>
                <a:latin typeface="Arial"/>
                <a:cs typeface="Arial"/>
              </a:rPr>
              <a:t>o líquido refrigerante</a:t>
            </a:r>
          </a:p>
          <a:p>
            <a:pPr marL="0" marR="0">
              <a:lnSpc>
                <a:spcPts val="1005"/>
              </a:lnSpc>
              <a:spcBef>
                <a:spcPts val="194"/>
              </a:spcBef>
              <a:spcAft>
                <a:spcPts val="0"/>
              </a:spcAft>
            </a:pPr>
            <a:r>
              <a:rPr sz="900" dirty="0">
                <a:solidFill>
                  <a:srgbClr val="000000"/>
                </a:solidFill>
                <a:latin typeface="Arial"/>
                <a:cs typeface="Arial"/>
              </a:rPr>
              <a:t>do sistema de refrigeração se</a:t>
            </a:r>
            <a:r>
              <a:rPr sz="900" spc="-13" dirty="0">
                <a:solidFill>
                  <a:srgbClr val="000000"/>
                </a:solidFill>
                <a:latin typeface="Arial"/>
                <a:cs typeface="Arial"/>
              </a:rPr>
              <a:t> </a:t>
            </a:r>
            <a:r>
              <a:rPr sz="900" dirty="0">
                <a:solidFill>
                  <a:srgbClr val="000000"/>
                </a:solidFill>
                <a:latin typeface="Arial"/>
                <a:cs typeface="Arial"/>
              </a:rPr>
              <a:t>esvazie.</a:t>
            </a:r>
          </a:p>
        </p:txBody>
      </p:sp>
      <p:sp>
        <p:nvSpPr>
          <p:cNvPr id="9" name="object 9"/>
          <p:cNvSpPr txBox="1"/>
          <p:nvPr/>
        </p:nvSpPr>
        <p:spPr>
          <a:xfrm>
            <a:off x="3964559" y="982885"/>
            <a:ext cx="3210500"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Após</a:t>
            </a:r>
            <a:r>
              <a:rPr sz="900" spc="284" dirty="0">
                <a:solidFill>
                  <a:srgbClr val="000000"/>
                </a:solidFill>
                <a:latin typeface="Arial"/>
                <a:cs typeface="Arial"/>
              </a:rPr>
              <a:t> </a:t>
            </a:r>
            <a:r>
              <a:rPr sz="900" dirty="0">
                <a:solidFill>
                  <a:srgbClr val="000000"/>
                </a:solidFill>
                <a:latin typeface="Arial"/>
                <a:cs typeface="Arial"/>
              </a:rPr>
              <a:t>drenar</a:t>
            </a:r>
            <a:r>
              <a:rPr sz="900" spc="281" dirty="0">
                <a:solidFill>
                  <a:srgbClr val="000000"/>
                </a:solidFill>
                <a:latin typeface="Arial"/>
                <a:cs typeface="Arial"/>
              </a:rPr>
              <a:t> </a:t>
            </a:r>
            <a:r>
              <a:rPr sz="900" dirty="0">
                <a:solidFill>
                  <a:srgbClr val="000000"/>
                </a:solidFill>
                <a:latin typeface="Arial"/>
                <a:cs typeface="Arial"/>
              </a:rPr>
              <a:t>o</a:t>
            </a:r>
            <a:r>
              <a:rPr sz="900" spc="293" dirty="0">
                <a:solidFill>
                  <a:srgbClr val="000000"/>
                </a:solidFill>
                <a:latin typeface="Arial"/>
                <a:cs typeface="Arial"/>
              </a:rPr>
              <a:t> </a:t>
            </a:r>
            <a:r>
              <a:rPr sz="900" dirty="0">
                <a:solidFill>
                  <a:srgbClr val="000000"/>
                </a:solidFill>
                <a:latin typeface="Arial"/>
                <a:cs typeface="Arial"/>
              </a:rPr>
              <a:t>refrigerante,</a:t>
            </a:r>
            <a:r>
              <a:rPr sz="900" spc="285" dirty="0">
                <a:solidFill>
                  <a:srgbClr val="000000"/>
                </a:solidFill>
                <a:latin typeface="Arial"/>
                <a:cs typeface="Arial"/>
              </a:rPr>
              <a:t> </a:t>
            </a:r>
            <a:r>
              <a:rPr sz="900" dirty="0">
                <a:solidFill>
                  <a:srgbClr val="000000"/>
                </a:solidFill>
                <a:latin typeface="Arial"/>
                <a:cs typeface="Arial"/>
              </a:rPr>
              <a:t>volte</a:t>
            </a:r>
            <a:r>
              <a:rPr sz="900" spc="282" dirty="0">
                <a:solidFill>
                  <a:srgbClr val="000000"/>
                </a:solidFill>
                <a:latin typeface="Arial"/>
                <a:cs typeface="Arial"/>
              </a:rPr>
              <a:t> </a:t>
            </a:r>
            <a:r>
              <a:rPr sz="900" dirty="0">
                <a:solidFill>
                  <a:srgbClr val="000000"/>
                </a:solidFill>
                <a:latin typeface="Arial"/>
                <a:cs typeface="Arial"/>
              </a:rPr>
              <a:t>a</a:t>
            </a:r>
            <a:r>
              <a:rPr sz="900" spc="286" dirty="0">
                <a:solidFill>
                  <a:srgbClr val="000000"/>
                </a:solidFill>
                <a:latin typeface="Arial"/>
                <a:cs typeface="Arial"/>
              </a:rPr>
              <a:t> </a:t>
            </a:r>
            <a:r>
              <a:rPr sz="900" dirty="0">
                <a:solidFill>
                  <a:srgbClr val="000000"/>
                </a:solidFill>
                <a:latin typeface="Arial"/>
                <a:cs typeface="Arial"/>
              </a:rPr>
              <a:t>montar</a:t>
            </a:r>
            <a:r>
              <a:rPr sz="900" spc="280" dirty="0">
                <a:solidFill>
                  <a:srgbClr val="000000"/>
                </a:solidFill>
                <a:latin typeface="Arial"/>
                <a:cs typeface="Arial"/>
              </a:rPr>
              <a:t> </a:t>
            </a:r>
            <a:r>
              <a:rPr sz="900" dirty="0">
                <a:solidFill>
                  <a:srgbClr val="000000"/>
                </a:solidFill>
                <a:latin typeface="Arial"/>
                <a:cs typeface="Arial"/>
              </a:rPr>
              <a:t>e</a:t>
            </a:r>
            <a:r>
              <a:rPr sz="900" spc="280" dirty="0">
                <a:solidFill>
                  <a:srgbClr val="000000"/>
                </a:solidFill>
                <a:latin typeface="Arial"/>
                <a:cs typeface="Arial"/>
              </a:rPr>
              <a:t> </a:t>
            </a:r>
            <a:r>
              <a:rPr sz="900" dirty="0">
                <a:solidFill>
                  <a:srgbClr val="000000"/>
                </a:solidFill>
                <a:latin typeface="Arial"/>
                <a:cs typeface="Arial"/>
              </a:rPr>
              <a:t>aperte</a:t>
            </a:r>
            <a:r>
              <a:rPr sz="900" spc="29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parafuso de drenagem.</a:t>
            </a:r>
          </a:p>
        </p:txBody>
      </p:sp>
      <p:sp>
        <p:nvSpPr>
          <p:cNvPr id="10" name="object 10"/>
          <p:cNvSpPr txBox="1"/>
          <p:nvPr/>
        </p:nvSpPr>
        <p:spPr>
          <a:xfrm>
            <a:off x="3964559" y="1364266"/>
            <a:ext cx="177790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Encher de líquido refrigerante</a:t>
            </a:r>
          </a:p>
        </p:txBody>
      </p:sp>
      <p:sp>
        <p:nvSpPr>
          <p:cNvPr id="11" name="object 11"/>
          <p:cNvSpPr txBox="1"/>
          <p:nvPr/>
        </p:nvSpPr>
        <p:spPr>
          <a:xfrm>
            <a:off x="742188" y="139415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2" name="object 12"/>
          <p:cNvSpPr txBox="1"/>
          <p:nvPr/>
        </p:nvSpPr>
        <p:spPr>
          <a:xfrm>
            <a:off x="5731510" y="1592866"/>
            <a:ext cx="1442695"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O</a:t>
            </a:r>
            <a:r>
              <a:rPr sz="900" spc="130" dirty="0">
                <a:solidFill>
                  <a:srgbClr val="000000"/>
                </a:solidFill>
                <a:latin typeface="Arial"/>
                <a:cs typeface="Arial"/>
              </a:rPr>
              <a:t> </a:t>
            </a:r>
            <a:r>
              <a:rPr sz="900" dirty="0">
                <a:solidFill>
                  <a:srgbClr val="000000"/>
                </a:solidFill>
                <a:latin typeface="Arial"/>
                <a:cs typeface="Arial"/>
              </a:rPr>
              <a:t>refrigerante</a:t>
            </a:r>
            <a:r>
              <a:rPr sz="900" spc="132" dirty="0">
                <a:solidFill>
                  <a:srgbClr val="000000"/>
                </a:solidFill>
                <a:latin typeface="Arial"/>
                <a:cs typeface="Arial"/>
              </a:rPr>
              <a:t> </a:t>
            </a:r>
            <a:r>
              <a:rPr sz="900" dirty="0">
                <a:solidFill>
                  <a:srgbClr val="000000"/>
                </a:solidFill>
                <a:latin typeface="Arial"/>
                <a:cs typeface="Arial"/>
              </a:rPr>
              <a:t>deve</a:t>
            </a:r>
            <a:r>
              <a:rPr sz="900" spc="136" dirty="0">
                <a:solidFill>
                  <a:srgbClr val="000000"/>
                </a:solidFill>
                <a:latin typeface="Arial"/>
                <a:cs typeface="Arial"/>
              </a:rPr>
              <a:t> </a:t>
            </a:r>
            <a:r>
              <a:rPr sz="900" dirty="0">
                <a:solidFill>
                  <a:srgbClr val="000000"/>
                </a:solidFill>
                <a:latin typeface="Arial"/>
                <a:cs typeface="Arial"/>
              </a:rPr>
              <a:t>ser</a:t>
            </a:r>
          </a:p>
          <a:p>
            <a:pPr marL="0" marR="0">
              <a:lnSpc>
                <a:spcPts val="1005"/>
              </a:lnSpc>
              <a:spcBef>
                <a:spcPts val="194"/>
              </a:spcBef>
              <a:spcAft>
                <a:spcPts val="0"/>
              </a:spcAft>
            </a:pPr>
            <a:r>
              <a:rPr sz="900" dirty="0">
                <a:solidFill>
                  <a:srgbClr val="000000"/>
                </a:solidFill>
                <a:latin typeface="Arial"/>
                <a:cs typeface="Arial"/>
              </a:rPr>
              <a:t>cheio</a:t>
            </a:r>
            <a:r>
              <a:rPr sz="900" spc="63" dirty="0">
                <a:solidFill>
                  <a:srgbClr val="000000"/>
                </a:solidFill>
                <a:latin typeface="Arial"/>
                <a:cs typeface="Arial"/>
              </a:rPr>
              <a:t> </a:t>
            </a:r>
            <a:r>
              <a:rPr sz="900" dirty="0">
                <a:solidFill>
                  <a:srgbClr val="000000"/>
                </a:solidFill>
                <a:latin typeface="Arial"/>
                <a:cs typeface="Arial"/>
              </a:rPr>
              <a:t>desde</a:t>
            </a:r>
            <a:r>
              <a:rPr sz="900" spc="51" dirty="0">
                <a:solidFill>
                  <a:srgbClr val="000000"/>
                </a:solidFill>
                <a:latin typeface="Arial"/>
                <a:cs typeface="Arial"/>
              </a:rPr>
              <a:t> </a:t>
            </a:r>
            <a:r>
              <a:rPr sz="900" dirty="0">
                <a:solidFill>
                  <a:srgbClr val="000000"/>
                </a:solidFill>
                <a:latin typeface="Arial"/>
                <a:cs typeface="Arial"/>
              </a:rPr>
              <a:t>o</a:t>
            </a:r>
            <a:r>
              <a:rPr sz="900" spc="64" dirty="0">
                <a:solidFill>
                  <a:srgbClr val="000000"/>
                </a:solidFill>
                <a:latin typeface="Arial"/>
                <a:cs typeface="Arial"/>
              </a:rPr>
              <a:t> </a:t>
            </a:r>
            <a:r>
              <a:rPr sz="900" dirty="0">
                <a:solidFill>
                  <a:srgbClr val="000000"/>
                </a:solidFill>
                <a:latin typeface="Arial"/>
                <a:cs typeface="Arial"/>
              </a:rPr>
              <a:t>radiador</a:t>
            </a:r>
            <a:r>
              <a:rPr sz="900" spc="49"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vaso de</a:t>
            </a:r>
            <a:r>
              <a:rPr sz="900" spc="-12" dirty="0">
                <a:solidFill>
                  <a:srgbClr val="000000"/>
                </a:solidFill>
                <a:latin typeface="Arial"/>
                <a:cs typeface="Arial"/>
              </a:rPr>
              <a:t> </a:t>
            </a:r>
            <a:r>
              <a:rPr sz="900" dirty="0">
                <a:solidFill>
                  <a:srgbClr val="000000"/>
                </a:solidFill>
                <a:latin typeface="Arial"/>
                <a:cs typeface="Arial"/>
              </a:rPr>
              <a:t>expansão.</a:t>
            </a:r>
          </a:p>
        </p:txBody>
      </p:sp>
      <p:sp>
        <p:nvSpPr>
          <p:cNvPr id="13" name="object 13"/>
          <p:cNvSpPr txBox="1"/>
          <p:nvPr/>
        </p:nvSpPr>
        <p:spPr>
          <a:xfrm>
            <a:off x="541020" y="1646206"/>
            <a:ext cx="3162495"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 o</a:t>
            </a:r>
            <a:r>
              <a:rPr sz="900" spc="-19" dirty="0">
                <a:solidFill>
                  <a:srgbClr val="000000"/>
                </a:solidFill>
                <a:latin typeface="Arial"/>
                <a:cs typeface="Arial"/>
              </a:rPr>
              <a:t> </a:t>
            </a:r>
            <a:r>
              <a:rPr sz="900" dirty="0">
                <a:solidFill>
                  <a:srgbClr val="000000"/>
                </a:solidFill>
                <a:latin typeface="Arial"/>
                <a:cs typeface="Arial"/>
              </a:rPr>
              <a:t>vaso de</a:t>
            </a:r>
            <a:r>
              <a:rPr sz="900" spc="-10" dirty="0">
                <a:solidFill>
                  <a:srgbClr val="000000"/>
                </a:solidFill>
                <a:latin typeface="Arial"/>
                <a:cs typeface="Arial"/>
              </a:rPr>
              <a:t> </a:t>
            </a:r>
            <a:r>
              <a:rPr sz="900" dirty="0">
                <a:solidFill>
                  <a:srgbClr val="000000"/>
                </a:solidFill>
                <a:latin typeface="Arial"/>
                <a:cs typeface="Arial"/>
              </a:rPr>
              <a:t>expansão estiver totalmente</a:t>
            </a:r>
            <a:r>
              <a:rPr sz="900" spc="-18" dirty="0">
                <a:solidFill>
                  <a:srgbClr val="000000"/>
                </a:solidFill>
                <a:latin typeface="Arial"/>
                <a:cs typeface="Arial"/>
              </a:rPr>
              <a:t> </a:t>
            </a:r>
            <a:r>
              <a:rPr sz="900" dirty="0">
                <a:solidFill>
                  <a:srgbClr val="000000"/>
                </a:solidFill>
                <a:latin typeface="Arial"/>
                <a:cs typeface="Arial"/>
              </a:rPr>
              <a:t>seco, não o</a:t>
            </a:r>
          </a:p>
          <a:p>
            <a:pPr marL="0" marR="0">
              <a:lnSpc>
                <a:spcPts val="1005"/>
              </a:lnSpc>
              <a:spcBef>
                <a:spcPts val="194"/>
              </a:spcBef>
              <a:spcAft>
                <a:spcPts val="0"/>
              </a:spcAft>
            </a:pPr>
            <a:r>
              <a:rPr sz="900" dirty="0">
                <a:solidFill>
                  <a:srgbClr val="000000"/>
                </a:solidFill>
                <a:latin typeface="Arial"/>
                <a:cs typeface="Arial"/>
              </a:rPr>
              <a:t>encha</a:t>
            </a:r>
            <a:r>
              <a:rPr sz="900" spc="111"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refrigerante,</a:t>
            </a:r>
            <a:r>
              <a:rPr sz="900" spc="111" dirty="0">
                <a:solidFill>
                  <a:srgbClr val="000000"/>
                </a:solidFill>
                <a:latin typeface="Arial"/>
                <a:cs typeface="Arial"/>
              </a:rPr>
              <a:t> </a:t>
            </a:r>
            <a:r>
              <a:rPr sz="900" dirty="0">
                <a:solidFill>
                  <a:srgbClr val="000000"/>
                </a:solidFill>
                <a:latin typeface="Arial"/>
                <a:cs typeface="Arial"/>
              </a:rPr>
              <a:t>já</a:t>
            </a:r>
            <a:r>
              <a:rPr sz="900" spc="120" dirty="0">
                <a:solidFill>
                  <a:srgbClr val="000000"/>
                </a:solidFill>
                <a:latin typeface="Arial"/>
                <a:cs typeface="Arial"/>
              </a:rPr>
              <a:t> </a:t>
            </a:r>
            <a:r>
              <a:rPr sz="900" dirty="0">
                <a:solidFill>
                  <a:srgbClr val="000000"/>
                </a:solidFill>
                <a:latin typeface="Arial"/>
                <a:cs typeface="Arial"/>
              </a:rPr>
              <a:t>que,</a:t>
            </a:r>
            <a:r>
              <a:rPr sz="900" spc="97" dirty="0">
                <a:solidFill>
                  <a:srgbClr val="000000"/>
                </a:solidFill>
                <a:latin typeface="Arial"/>
                <a:cs typeface="Arial"/>
              </a:rPr>
              <a:t> </a:t>
            </a:r>
            <a:r>
              <a:rPr sz="900" dirty="0">
                <a:solidFill>
                  <a:srgbClr val="000000"/>
                </a:solidFill>
                <a:latin typeface="Arial"/>
                <a:cs typeface="Arial"/>
              </a:rPr>
              <a:t>neste</a:t>
            </a:r>
            <a:r>
              <a:rPr sz="900" spc="111" dirty="0">
                <a:solidFill>
                  <a:srgbClr val="000000"/>
                </a:solidFill>
                <a:latin typeface="Arial"/>
                <a:cs typeface="Arial"/>
              </a:rPr>
              <a:t> </a:t>
            </a:r>
            <a:r>
              <a:rPr sz="900" dirty="0">
                <a:solidFill>
                  <a:srgbClr val="000000"/>
                </a:solidFill>
                <a:latin typeface="Arial"/>
                <a:cs typeface="Arial"/>
              </a:rPr>
              <a:t>caso,</a:t>
            </a:r>
            <a:r>
              <a:rPr sz="900" spc="113" dirty="0">
                <a:solidFill>
                  <a:srgbClr val="000000"/>
                </a:solidFill>
                <a:latin typeface="Arial"/>
                <a:cs typeface="Arial"/>
              </a:rPr>
              <a:t> </a:t>
            </a:r>
            <a:r>
              <a:rPr sz="900" dirty="0">
                <a:solidFill>
                  <a:srgbClr val="000000"/>
                </a:solidFill>
                <a:latin typeface="Arial"/>
                <a:cs typeface="Arial"/>
              </a:rPr>
              <a:t>é</a:t>
            </a:r>
            <a:r>
              <a:rPr sz="900" spc="112" dirty="0">
                <a:solidFill>
                  <a:srgbClr val="000000"/>
                </a:solidFill>
                <a:latin typeface="Arial"/>
                <a:cs typeface="Arial"/>
              </a:rPr>
              <a:t> </a:t>
            </a:r>
            <a:r>
              <a:rPr sz="900" dirty="0">
                <a:solidFill>
                  <a:srgbClr val="000000"/>
                </a:solidFill>
                <a:latin typeface="Arial"/>
                <a:cs typeface="Arial"/>
              </a:rPr>
              <a:t>possível</a:t>
            </a:r>
            <a:r>
              <a:rPr sz="900" spc="112" dirty="0">
                <a:solidFill>
                  <a:srgbClr val="000000"/>
                </a:solidFill>
                <a:latin typeface="Arial"/>
                <a:cs typeface="Arial"/>
              </a:rPr>
              <a:t> </a:t>
            </a:r>
            <a:r>
              <a:rPr sz="900" dirty="0">
                <a:solidFill>
                  <a:srgbClr val="000000"/>
                </a:solidFill>
                <a:latin typeface="Arial"/>
                <a:cs typeface="Arial"/>
              </a:rPr>
              <a:t>que</a:t>
            </a:r>
          </a:p>
          <a:p>
            <a:pPr marL="0" marR="0">
              <a:lnSpc>
                <a:spcPts val="1005"/>
              </a:lnSpc>
              <a:spcBef>
                <a:spcPts val="194"/>
              </a:spcBef>
              <a:spcAft>
                <a:spcPts val="0"/>
              </a:spcAft>
            </a:pPr>
            <a:r>
              <a:rPr sz="900" dirty="0">
                <a:solidFill>
                  <a:srgbClr val="000000"/>
                </a:solidFill>
                <a:latin typeface="Arial"/>
                <a:cs typeface="Arial"/>
              </a:rPr>
              <a:t>tenha</a:t>
            </a:r>
            <a:r>
              <a:rPr sz="900" spc="49" dirty="0">
                <a:solidFill>
                  <a:srgbClr val="000000"/>
                </a:solidFill>
                <a:latin typeface="Arial"/>
                <a:cs typeface="Arial"/>
              </a:rPr>
              <a:t> </a:t>
            </a:r>
            <a:r>
              <a:rPr sz="900" dirty="0">
                <a:solidFill>
                  <a:srgbClr val="000000"/>
                </a:solidFill>
                <a:latin typeface="Arial"/>
                <a:cs typeface="Arial"/>
              </a:rPr>
              <a:t>entrado</a:t>
            </a:r>
            <a:r>
              <a:rPr sz="900" spc="52" dirty="0">
                <a:solidFill>
                  <a:srgbClr val="000000"/>
                </a:solidFill>
                <a:latin typeface="Arial"/>
                <a:cs typeface="Arial"/>
              </a:rPr>
              <a:t> </a:t>
            </a:r>
            <a:r>
              <a:rPr sz="900" dirty="0">
                <a:solidFill>
                  <a:srgbClr val="000000"/>
                </a:solidFill>
                <a:latin typeface="Arial"/>
                <a:cs typeface="Arial"/>
              </a:rPr>
              <a:t>ar</a:t>
            </a:r>
            <a:r>
              <a:rPr sz="900" spc="47" dirty="0">
                <a:solidFill>
                  <a:srgbClr val="000000"/>
                </a:solidFill>
                <a:latin typeface="Arial"/>
                <a:cs typeface="Arial"/>
              </a:rPr>
              <a:t> </a:t>
            </a:r>
            <a:r>
              <a:rPr sz="900" dirty="0">
                <a:solidFill>
                  <a:srgbClr val="000000"/>
                </a:solidFill>
                <a:latin typeface="Arial"/>
                <a:cs typeface="Arial"/>
              </a:rPr>
              <a:t>no</a:t>
            </a:r>
            <a:r>
              <a:rPr sz="900" spc="49" dirty="0">
                <a:solidFill>
                  <a:srgbClr val="000000"/>
                </a:solidFill>
                <a:latin typeface="Arial"/>
                <a:cs typeface="Arial"/>
              </a:rPr>
              <a:t> </a:t>
            </a:r>
            <a:r>
              <a:rPr sz="900" dirty="0">
                <a:solidFill>
                  <a:srgbClr val="000000"/>
                </a:solidFill>
                <a:latin typeface="Arial"/>
                <a:cs typeface="Arial"/>
              </a:rPr>
              <a:t>sistema</a:t>
            </a:r>
            <a:r>
              <a:rPr sz="900" spc="52" dirty="0">
                <a:solidFill>
                  <a:srgbClr val="000000"/>
                </a:solidFill>
                <a:latin typeface="Arial"/>
                <a:cs typeface="Arial"/>
              </a:rPr>
              <a:t> </a:t>
            </a:r>
            <a:r>
              <a:rPr sz="900" dirty="0">
                <a:solidFill>
                  <a:srgbClr val="000000"/>
                </a:solidFill>
                <a:latin typeface="Arial"/>
                <a:cs typeface="Arial"/>
              </a:rPr>
              <a:t>de</a:t>
            </a:r>
            <a:r>
              <a:rPr sz="900" spc="60" dirty="0">
                <a:solidFill>
                  <a:srgbClr val="000000"/>
                </a:solidFill>
                <a:latin typeface="Arial"/>
                <a:cs typeface="Arial"/>
              </a:rPr>
              <a:t> </a:t>
            </a:r>
            <a:r>
              <a:rPr sz="900" dirty="0">
                <a:solidFill>
                  <a:srgbClr val="000000"/>
                </a:solidFill>
                <a:latin typeface="Arial"/>
                <a:cs typeface="Arial"/>
              </a:rPr>
              <a:t>refrigeração,</a:t>
            </a:r>
            <a:r>
              <a:rPr sz="900" spc="50" dirty="0">
                <a:solidFill>
                  <a:srgbClr val="000000"/>
                </a:solidFill>
                <a:latin typeface="Arial"/>
                <a:cs typeface="Arial"/>
              </a:rPr>
              <a:t> </a:t>
            </a:r>
            <a:r>
              <a:rPr sz="900" dirty="0">
                <a:solidFill>
                  <a:srgbClr val="000000"/>
                </a:solidFill>
                <a:latin typeface="Arial"/>
                <a:cs typeface="Arial"/>
              </a:rPr>
              <a:t>que</a:t>
            </a:r>
            <a:r>
              <a:rPr sz="900" spc="54" dirty="0">
                <a:solidFill>
                  <a:srgbClr val="000000"/>
                </a:solidFill>
                <a:latin typeface="Arial"/>
                <a:cs typeface="Arial"/>
              </a:rPr>
              <a:t> </a:t>
            </a:r>
            <a:r>
              <a:rPr sz="900" dirty="0">
                <a:solidFill>
                  <a:srgbClr val="000000"/>
                </a:solidFill>
                <a:latin typeface="Arial"/>
                <a:cs typeface="Arial"/>
              </a:rPr>
              <a:t>deve</a:t>
            </a:r>
            <a:r>
              <a:rPr sz="900" spc="51" dirty="0">
                <a:solidFill>
                  <a:srgbClr val="000000"/>
                </a:solidFill>
                <a:latin typeface="Arial"/>
                <a:cs typeface="Arial"/>
              </a:rPr>
              <a:t> </a:t>
            </a:r>
            <a:r>
              <a:rPr sz="900" dirty="0">
                <a:solidFill>
                  <a:srgbClr val="000000"/>
                </a:solidFill>
                <a:latin typeface="Arial"/>
                <a:cs typeface="Arial"/>
              </a:rPr>
              <a:t>ser</a:t>
            </a:r>
          </a:p>
          <a:p>
            <a:pPr marL="0" marR="0">
              <a:lnSpc>
                <a:spcPts val="1005"/>
              </a:lnSpc>
              <a:spcBef>
                <a:spcPts val="194"/>
              </a:spcBef>
              <a:spcAft>
                <a:spcPts val="0"/>
              </a:spcAft>
            </a:pPr>
            <a:r>
              <a:rPr sz="900" dirty="0">
                <a:solidFill>
                  <a:srgbClr val="000000"/>
                </a:solidFill>
                <a:latin typeface="Arial"/>
                <a:cs typeface="Arial"/>
              </a:rPr>
              <a:t>purgado. Confie esta operação a um</a:t>
            </a:r>
            <a:r>
              <a:rPr sz="900" spc="32" dirty="0">
                <a:solidFill>
                  <a:srgbClr val="000000"/>
                </a:solidFill>
                <a:latin typeface="Arial"/>
                <a:cs typeface="Arial"/>
              </a:rPr>
              <a:t> </a:t>
            </a:r>
            <a:r>
              <a:rPr sz="900" dirty="0">
                <a:solidFill>
                  <a:srgbClr val="000000"/>
                </a:solidFill>
                <a:latin typeface="Arial"/>
                <a:cs typeface="Arial"/>
              </a:rPr>
              <a:t>SAT Voge.</a:t>
            </a:r>
          </a:p>
        </p:txBody>
      </p:sp>
      <p:sp>
        <p:nvSpPr>
          <p:cNvPr id="14" name="object 14"/>
          <p:cNvSpPr txBox="1"/>
          <p:nvPr/>
        </p:nvSpPr>
        <p:spPr>
          <a:xfrm>
            <a:off x="5731510" y="2126266"/>
            <a:ext cx="45817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Abra</a:t>
            </a:r>
          </a:p>
        </p:txBody>
      </p:sp>
      <p:sp>
        <p:nvSpPr>
          <p:cNvPr id="15" name="object 15"/>
          <p:cNvSpPr txBox="1"/>
          <p:nvPr/>
        </p:nvSpPr>
        <p:spPr>
          <a:xfrm>
            <a:off x="6174994" y="2126266"/>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16" name="object 16"/>
          <p:cNvSpPr txBox="1"/>
          <p:nvPr/>
        </p:nvSpPr>
        <p:spPr>
          <a:xfrm>
            <a:off x="6375933" y="2126266"/>
            <a:ext cx="79764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tampão</a:t>
            </a:r>
            <a:r>
              <a:rPr sz="900" spc="831" dirty="0">
                <a:solidFill>
                  <a:srgbClr val="000000"/>
                </a:solidFill>
                <a:latin typeface="Arial"/>
                <a:cs typeface="Arial"/>
              </a:rPr>
              <a:t> </a:t>
            </a:r>
            <a:r>
              <a:rPr sz="900" dirty="0">
                <a:solidFill>
                  <a:srgbClr val="000000"/>
                </a:solidFill>
                <a:latin typeface="Arial"/>
                <a:cs typeface="Arial"/>
              </a:rPr>
              <a:t>do</a:t>
            </a:r>
          </a:p>
        </p:txBody>
      </p:sp>
      <p:sp>
        <p:nvSpPr>
          <p:cNvPr id="17" name="object 17"/>
          <p:cNvSpPr txBox="1"/>
          <p:nvPr/>
        </p:nvSpPr>
        <p:spPr>
          <a:xfrm>
            <a:off x="5731510" y="2278666"/>
            <a:ext cx="126579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radiador</a:t>
            </a:r>
            <a:r>
              <a:rPr sz="900" spc="654" dirty="0">
                <a:solidFill>
                  <a:srgbClr val="000000"/>
                </a:solidFill>
                <a:latin typeface="Arial"/>
                <a:cs typeface="Arial"/>
              </a:rPr>
              <a:t> </a:t>
            </a:r>
            <a:r>
              <a:rPr sz="900" dirty="0">
                <a:solidFill>
                  <a:srgbClr val="000000"/>
                </a:solidFill>
                <a:latin typeface="Arial"/>
                <a:cs typeface="Arial"/>
              </a:rPr>
              <a:t>(Figura</a:t>
            </a:r>
            <a:r>
              <a:rPr sz="900" spc="652" dirty="0">
                <a:solidFill>
                  <a:srgbClr val="000000"/>
                </a:solidFill>
                <a:latin typeface="Arial"/>
                <a:cs typeface="Arial"/>
              </a:rPr>
              <a:t> </a:t>
            </a:r>
            <a:r>
              <a:rPr sz="900" dirty="0">
                <a:solidFill>
                  <a:srgbClr val="000000"/>
                </a:solidFill>
                <a:latin typeface="Arial"/>
                <a:cs typeface="Arial"/>
              </a:rPr>
              <a:t>2)</a:t>
            </a:r>
          </a:p>
        </p:txBody>
      </p:sp>
      <p:sp>
        <p:nvSpPr>
          <p:cNvPr id="18" name="object 18"/>
          <p:cNvSpPr txBox="1"/>
          <p:nvPr/>
        </p:nvSpPr>
        <p:spPr>
          <a:xfrm>
            <a:off x="6958330" y="2278666"/>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a:t>
            </a:r>
          </a:p>
        </p:txBody>
      </p:sp>
      <p:sp>
        <p:nvSpPr>
          <p:cNvPr id="19" name="object 19"/>
          <p:cNvSpPr txBox="1"/>
          <p:nvPr/>
        </p:nvSpPr>
        <p:spPr>
          <a:xfrm>
            <a:off x="5731510" y="2431320"/>
            <a:ext cx="56648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encha-o</a:t>
            </a:r>
          </a:p>
        </p:txBody>
      </p:sp>
      <p:sp>
        <p:nvSpPr>
          <p:cNvPr id="20" name="object 20"/>
          <p:cNvSpPr txBox="1"/>
          <p:nvPr/>
        </p:nvSpPr>
        <p:spPr>
          <a:xfrm>
            <a:off x="6805663" y="2431320"/>
            <a:ext cx="36833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a:t>
            </a:r>
          </a:p>
        </p:txBody>
      </p:sp>
      <p:sp>
        <p:nvSpPr>
          <p:cNvPr id="21" name="object 21"/>
          <p:cNvSpPr txBox="1"/>
          <p:nvPr/>
        </p:nvSpPr>
        <p:spPr>
          <a:xfrm>
            <a:off x="541020" y="2572089"/>
            <a:ext cx="2474186"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Mudança do líquido refrigerante</a:t>
            </a:r>
          </a:p>
        </p:txBody>
      </p:sp>
      <p:sp>
        <p:nvSpPr>
          <p:cNvPr id="22" name="object 22"/>
          <p:cNvSpPr txBox="1"/>
          <p:nvPr/>
        </p:nvSpPr>
        <p:spPr>
          <a:xfrm>
            <a:off x="5731510" y="2583720"/>
            <a:ext cx="76868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refrigerante.</a:t>
            </a:r>
          </a:p>
        </p:txBody>
      </p:sp>
      <p:sp>
        <p:nvSpPr>
          <p:cNvPr id="23" name="object 23"/>
          <p:cNvSpPr txBox="1"/>
          <p:nvPr/>
        </p:nvSpPr>
        <p:spPr>
          <a:xfrm>
            <a:off x="5731510" y="2812320"/>
            <a:ext cx="1442787" cy="10805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Verifique</a:t>
            </a:r>
            <a:r>
              <a:rPr sz="900" spc="197" dirty="0">
                <a:solidFill>
                  <a:srgbClr val="000000"/>
                </a:solidFill>
                <a:latin typeface="Arial"/>
                <a:cs typeface="Arial"/>
              </a:rPr>
              <a:t> </a:t>
            </a:r>
            <a:r>
              <a:rPr sz="900" dirty="0">
                <a:solidFill>
                  <a:srgbClr val="000000"/>
                </a:solidFill>
                <a:latin typeface="Arial"/>
                <a:cs typeface="Arial"/>
              </a:rPr>
              <a:t>se</a:t>
            </a:r>
            <a:r>
              <a:rPr sz="900" spc="214" dirty="0">
                <a:solidFill>
                  <a:srgbClr val="000000"/>
                </a:solidFill>
                <a:latin typeface="Arial"/>
                <a:cs typeface="Arial"/>
              </a:rPr>
              <a:t> </a:t>
            </a:r>
            <a:r>
              <a:rPr sz="900" dirty="0">
                <a:solidFill>
                  <a:srgbClr val="000000"/>
                </a:solidFill>
                <a:latin typeface="Arial"/>
                <a:cs typeface="Arial"/>
              </a:rPr>
              <a:t>o</a:t>
            </a:r>
            <a:r>
              <a:rPr sz="900" spc="197" dirty="0">
                <a:solidFill>
                  <a:srgbClr val="000000"/>
                </a:solidFill>
                <a:latin typeface="Arial"/>
                <a:cs typeface="Arial"/>
              </a:rPr>
              <a:t> </a:t>
            </a:r>
            <a:r>
              <a:rPr sz="900" dirty="0">
                <a:solidFill>
                  <a:srgbClr val="000000"/>
                </a:solidFill>
                <a:latin typeface="Arial"/>
                <a:cs typeface="Arial"/>
              </a:rPr>
              <a:t>radiador</a:t>
            </a:r>
          </a:p>
          <a:p>
            <a:pPr marL="0" marR="0">
              <a:lnSpc>
                <a:spcPts val="1005"/>
              </a:lnSpc>
              <a:spcBef>
                <a:spcPts val="194"/>
              </a:spcBef>
              <a:spcAft>
                <a:spcPts val="0"/>
              </a:spcAft>
            </a:pPr>
            <a:r>
              <a:rPr sz="900" dirty="0">
                <a:solidFill>
                  <a:srgbClr val="000000"/>
                </a:solidFill>
                <a:latin typeface="Arial"/>
                <a:cs typeface="Arial"/>
              </a:rPr>
              <a:t>ficou</a:t>
            </a:r>
            <a:r>
              <a:rPr sz="900" spc="135" dirty="0">
                <a:solidFill>
                  <a:srgbClr val="000000"/>
                </a:solidFill>
                <a:latin typeface="Arial"/>
                <a:cs typeface="Arial"/>
              </a:rPr>
              <a:t> </a:t>
            </a:r>
            <a:r>
              <a:rPr sz="900" dirty="0">
                <a:solidFill>
                  <a:srgbClr val="000000"/>
                </a:solidFill>
                <a:latin typeface="Arial"/>
                <a:cs typeface="Arial"/>
              </a:rPr>
              <a:t>cheio</a:t>
            </a:r>
            <a:r>
              <a:rPr sz="900" spc="123" dirty="0">
                <a:solidFill>
                  <a:srgbClr val="000000"/>
                </a:solidFill>
                <a:latin typeface="Arial"/>
                <a:cs typeface="Arial"/>
              </a:rPr>
              <a:t> </a:t>
            </a:r>
            <a:r>
              <a:rPr sz="900" dirty="0">
                <a:solidFill>
                  <a:srgbClr val="000000"/>
                </a:solidFill>
                <a:latin typeface="Arial"/>
                <a:cs typeface="Arial"/>
              </a:rPr>
              <a:t>por</a:t>
            </a:r>
            <a:r>
              <a:rPr sz="900" spc="119" dirty="0">
                <a:solidFill>
                  <a:srgbClr val="000000"/>
                </a:solidFill>
                <a:latin typeface="Arial"/>
                <a:cs typeface="Arial"/>
              </a:rPr>
              <a:t> </a:t>
            </a:r>
            <a:r>
              <a:rPr sz="900" dirty="0">
                <a:solidFill>
                  <a:srgbClr val="000000"/>
                </a:solidFill>
                <a:latin typeface="Arial"/>
                <a:cs typeface="Arial"/>
              </a:rPr>
              <a:t>completo</a:t>
            </a:r>
          </a:p>
          <a:p>
            <a:pPr marL="0" marR="0">
              <a:lnSpc>
                <a:spcPts val="1005"/>
              </a:lnSpc>
              <a:spcBef>
                <a:spcPts val="194"/>
              </a:spcBef>
              <a:spcAft>
                <a:spcPts val="0"/>
              </a:spcAft>
            </a:pPr>
            <a:r>
              <a:rPr sz="900" dirty="0">
                <a:solidFill>
                  <a:srgbClr val="000000"/>
                </a:solidFill>
                <a:latin typeface="Arial"/>
                <a:cs typeface="Arial"/>
              </a:rPr>
              <a:t>de</a:t>
            </a:r>
            <a:r>
              <a:rPr sz="900" spc="289" dirty="0">
                <a:solidFill>
                  <a:srgbClr val="000000"/>
                </a:solidFill>
                <a:latin typeface="Arial"/>
                <a:cs typeface="Arial"/>
              </a:rPr>
              <a:t> </a:t>
            </a:r>
            <a:r>
              <a:rPr sz="900" dirty="0">
                <a:solidFill>
                  <a:srgbClr val="000000"/>
                </a:solidFill>
                <a:latin typeface="Arial"/>
                <a:cs typeface="Arial"/>
              </a:rPr>
              <a:t>refrigerante</a:t>
            </a:r>
            <a:r>
              <a:rPr sz="900" spc="293" dirty="0">
                <a:solidFill>
                  <a:srgbClr val="000000"/>
                </a:solidFill>
                <a:latin typeface="Arial"/>
                <a:cs typeface="Arial"/>
              </a:rPr>
              <a:t> </a:t>
            </a:r>
            <a:r>
              <a:rPr sz="900" dirty="0">
                <a:solidFill>
                  <a:srgbClr val="000000"/>
                </a:solidFill>
                <a:latin typeface="Arial"/>
                <a:cs typeface="Arial"/>
              </a:rPr>
              <a:t>desde</a:t>
            </a:r>
            <a:r>
              <a:rPr sz="900" spc="28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bocal</a:t>
            </a:r>
            <a:r>
              <a:rPr sz="900" spc="196" dirty="0">
                <a:solidFill>
                  <a:srgbClr val="000000"/>
                </a:solidFill>
                <a:latin typeface="Arial"/>
                <a:cs typeface="Arial"/>
              </a:rPr>
              <a:t> </a:t>
            </a:r>
            <a:r>
              <a:rPr sz="900" dirty="0">
                <a:solidFill>
                  <a:srgbClr val="000000"/>
                </a:solidFill>
                <a:latin typeface="Arial"/>
                <a:cs typeface="Arial"/>
              </a:rPr>
              <a:t>de</a:t>
            </a:r>
            <a:r>
              <a:rPr sz="900" spc="193" dirty="0">
                <a:solidFill>
                  <a:srgbClr val="000000"/>
                </a:solidFill>
                <a:latin typeface="Arial"/>
                <a:cs typeface="Arial"/>
              </a:rPr>
              <a:t> </a:t>
            </a:r>
            <a:r>
              <a:rPr sz="900" dirty="0">
                <a:solidFill>
                  <a:srgbClr val="000000"/>
                </a:solidFill>
                <a:latin typeface="Arial"/>
                <a:cs typeface="Arial"/>
              </a:rPr>
              <a:t>enchimento</a:t>
            </a:r>
            <a:r>
              <a:rPr sz="900" spc="223"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7"/>
              </a:spcBef>
              <a:spcAft>
                <a:spcPts val="0"/>
              </a:spcAft>
            </a:pPr>
            <a:r>
              <a:rPr sz="900" dirty="0">
                <a:solidFill>
                  <a:srgbClr val="000000"/>
                </a:solidFill>
                <a:latin typeface="Arial"/>
                <a:cs typeface="Arial"/>
              </a:rPr>
              <a:t>radiador,</a:t>
            </a:r>
            <a:r>
              <a:rPr sz="900" spc="351" dirty="0">
                <a:solidFill>
                  <a:srgbClr val="000000"/>
                </a:solidFill>
                <a:latin typeface="Arial"/>
                <a:cs typeface="Arial"/>
              </a:rPr>
              <a:t> </a:t>
            </a:r>
            <a:r>
              <a:rPr sz="900" dirty="0">
                <a:solidFill>
                  <a:srgbClr val="000000"/>
                </a:solidFill>
                <a:latin typeface="Arial"/>
                <a:cs typeface="Arial"/>
              </a:rPr>
              <a:t>aperte</a:t>
            </a:r>
            <a:r>
              <a:rPr sz="900" spc="342" dirty="0">
                <a:solidFill>
                  <a:srgbClr val="000000"/>
                </a:solidFill>
                <a:latin typeface="Arial"/>
                <a:cs typeface="Arial"/>
              </a:rPr>
              <a:t> </a:t>
            </a:r>
            <a:r>
              <a:rPr sz="900" dirty="0">
                <a:solidFill>
                  <a:srgbClr val="000000"/>
                </a:solidFill>
                <a:latin typeface="Arial"/>
                <a:cs typeface="Arial"/>
              </a:rPr>
              <a:t>o</a:t>
            </a:r>
            <a:r>
              <a:rPr sz="900" spc="352" dirty="0">
                <a:solidFill>
                  <a:srgbClr val="000000"/>
                </a:solidFill>
                <a:latin typeface="Arial"/>
                <a:cs typeface="Arial"/>
              </a:rPr>
              <a:t> </a:t>
            </a:r>
            <a:r>
              <a:rPr sz="900" dirty="0">
                <a:solidFill>
                  <a:srgbClr val="000000"/>
                </a:solidFill>
                <a:latin typeface="Arial"/>
                <a:cs typeface="Arial"/>
              </a:rPr>
              <a:t>tubo</a:t>
            </a:r>
          </a:p>
          <a:p>
            <a:pPr marL="0" marR="0">
              <a:lnSpc>
                <a:spcPts val="1005"/>
              </a:lnSpc>
              <a:spcBef>
                <a:spcPts val="194"/>
              </a:spcBef>
              <a:spcAft>
                <a:spcPts val="0"/>
              </a:spcAft>
            </a:pPr>
            <a:r>
              <a:rPr sz="900" dirty="0">
                <a:solidFill>
                  <a:srgbClr val="000000"/>
                </a:solidFill>
                <a:latin typeface="Arial"/>
                <a:cs typeface="Arial"/>
              </a:rPr>
              <a:t>de</a:t>
            </a:r>
            <a:r>
              <a:rPr sz="900" spc="61" dirty="0">
                <a:solidFill>
                  <a:srgbClr val="000000"/>
                </a:solidFill>
                <a:latin typeface="Arial"/>
                <a:cs typeface="Arial"/>
              </a:rPr>
              <a:t> </a:t>
            </a:r>
            <a:r>
              <a:rPr sz="900" dirty="0">
                <a:solidFill>
                  <a:srgbClr val="000000"/>
                </a:solidFill>
                <a:latin typeface="Arial"/>
                <a:cs typeface="Arial"/>
              </a:rPr>
              <a:t>saída</a:t>
            </a:r>
            <a:r>
              <a:rPr sz="900" spc="70" dirty="0">
                <a:solidFill>
                  <a:srgbClr val="000000"/>
                </a:solidFill>
                <a:latin typeface="Arial"/>
                <a:cs typeface="Arial"/>
              </a:rPr>
              <a:t> </a:t>
            </a:r>
            <a:r>
              <a:rPr sz="900" dirty="0">
                <a:solidFill>
                  <a:srgbClr val="000000"/>
                </a:solidFill>
                <a:latin typeface="Arial"/>
                <a:cs typeface="Arial"/>
              </a:rPr>
              <a:t>(Figura</a:t>
            </a:r>
            <a:r>
              <a:rPr sz="900" spc="66" dirty="0">
                <a:solidFill>
                  <a:srgbClr val="000000"/>
                </a:solidFill>
                <a:latin typeface="Arial"/>
                <a:cs typeface="Arial"/>
              </a:rPr>
              <a:t> </a:t>
            </a:r>
            <a:r>
              <a:rPr sz="900" dirty="0">
                <a:solidFill>
                  <a:srgbClr val="000000"/>
                </a:solidFill>
                <a:latin typeface="Arial"/>
                <a:cs typeface="Arial"/>
              </a:rPr>
              <a:t>4)</a:t>
            </a:r>
            <a:r>
              <a:rPr sz="900" spc="52" dirty="0">
                <a:solidFill>
                  <a:srgbClr val="000000"/>
                </a:solidFill>
                <a:latin typeface="Arial"/>
                <a:cs typeface="Arial"/>
              </a:rPr>
              <a:t> </a:t>
            </a:r>
            <a:r>
              <a:rPr sz="900" dirty="0">
                <a:solidFill>
                  <a:srgbClr val="000000"/>
                </a:solidFill>
                <a:latin typeface="Arial"/>
                <a:cs typeface="Arial"/>
              </a:rPr>
              <a:t>e</a:t>
            </a:r>
            <a:r>
              <a:rPr sz="900" spc="64"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seguida</a:t>
            </a:r>
            <a:r>
              <a:rPr sz="900" spc="146" dirty="0">
                <a:solidFill>
                  <a:srgbClr val="000000"/>
                </a:solidFill>
                <a:latin typeface="Arial"/>
                <a:cs typeface="Arial"/>
              </a:rPr>
              <a:t> </a:t>
            </a:r>
            <a:r>
              <a:rPr sz="900" dirty="0">
                <a:solidFill>
                  <a:srgbClr val="000000"/>
                </a:solidFill>
                <a:latin typeface="Arial"/>
                <a:cs typeface="Arial"/>
              </a:rPr>
              <a:t>tape</a:t>
            </a:r>
            <a:r>
              <a:rPr sz="900" spc="149" dirty="0">
                <a:solidFill>
                  <a:srgbClr val="000000"/>
                </a:solidFill>
                <a:latin typeface="Arial"/>
                <a:cs typeface="Arial"/>
              </a:rPr>
              <a:t> </a:t>
            </a:r>
            <a:r>
              <a:rPr sz="900" dirty="0">
                <a:solidFill>
                  <a:srgbClr val="000000"/>
                </a:solidFill>
                <a:latin typeface="Arial"/>
                <a:cs typeface="Arial"/>
              </a:rPr>
              <a:t>o</a:t>
            </a:r>
            <a:r>
              <a:rPr sz="900" spc="148" dirty="0">
                <a:solidFill>
                  <a:srgbClr val="000000"/>
                </a:solidFill>
                <a:latin typeface="Arial"/>
                <a:cs typeface="Arial"/>
              </a:rPr>
              <a:t> </a:t>
            </a:r>
            <a:r>
              <a:rPr sz="900" dirty="0">
                <a:solidFill>
                  <a:srgbClr val="000000"/>
                </a:solidFill>
                <a:latin typeface="Arial"/>
                <a:cs typeface="Arial"/>
              </a:rPr>
              <a:t>bocal</a:t>
            </a:r>
            <a:r>
              <a:rPr sz="900" spc="148" dirty="0">
                <a:solidFill>
                  <a:srgbClr val="000000"/>
                </a:solidFill>
                <a:latin typeface="Arial"/>
                <a:cs typeface="Arial"/>
              </a:rPr>
              <a:t> </a:t>
            </a:r>
            <a:r>
              <a:rPr sz="900" dirty="0">
                <a:solidFill>
                  <a:srgbClr val="000000"/>
                </a:solidFill>
                <a:latin typeface="Arial"/>
                <a:cs typeface="Arial"/>
              </a:rPr>
              <a:t>de</a:t>
            </a:r>
          </a:p>
        </p:txBody>
      </p:sp>
      <p:sp>
        <p:nvSpPr>
          <p:cNvPr id="24" name="object 24"/>
          <p:cNvSpPr txBox="1"/>
          <p:nvPr/>
        </p:nvSpPr>
        <p:spPr>
          <a:xfrm>
            <a:off x="541020" y="2853468"/>
            <a:ext cx="195643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Drenagem do líquido</a:t>
            </a:r>
            <a:r>
              <a:rPr sz="900" b="1" spc="11" dirty="0">
                <a:solidFill>
                  <a:srgbClr val="000000"/>
                </a:solidFill>
                <a:latin typeface="Arial"/>
                <a:cs typeface="Arial"/>
              </a:rPr>
              <a:t> </a:t>
            </a:r>
            <a:r>
              <a:rPr sz="900" b="1" dirty="0">
                <a:solidFill>
                  <a:srgbClr val="000000"/>
                </a:solidFill>
                <a:latin typeface="Arial"/>
                <a:cs typeface="Arial"/>
              </a:rPr>
              <a:t>refrigerante</a:t>
            </a:r>
          </a:p>
        </p:txBody>
      </p:sp>
      <p:sp>
        <p:nvSpPr>
          <p:cNvPr id="25" name="object 25"/>
          <p:cNvSpPr txBox="1"/>
          <p:nvPr/>
        </p:nvSpPr>
        <p:spPr>
          <a:xfrm>
            <a:off x="2624963" y="3082068"/>
            <a:ext cx="940404" cy="6233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Mantenha a</a:t>
            </a:r>
          </a:p>
          <a:p>
            <a:pPr marL="0" marR="0">
              <a:lnSpc>
                <a:spcPts val="1005"/>
              </a:lnSpc>
              <a:spcBef>
                <a:spcPts val="194"/>
              </a:spcBef>
              <a:spcAft>
                <a:spcPts val="0"/>
              </a:spcAft>
            </a:pPr>
            <a:r>
              <a:rPr sz="900" dirty="0">
                <a:solidFill>
                  <a:srgbClr val="000000"/>
                </a:solidFill>
                <a:latin typeface="Arial"/>
                <a:cs typeface="Arial"/>
              </a:rPr>
              <a:t>scooter em</a:t>
            </a:r>
          </a:p>
          <a:p>
            <a:pPr marL="0" marR="0">
              <a:lnSpc>
                <a:spcPts val="1005"/>
              </a:lnSpc>
              <a:spcBef>
                <a:spcPts val="197"/>
              </a:spcBef>
              <a:spcAft>
                <a:spcPts val="0"/>
              </a:spcAft>
            </a:pPr>
            <a:r>
              <a:rPr sz="900" dirty="0">
                <a:solidFill>
                  <a:srgbClr val="000000"/>
                </a:solidFill>
                <a:latin typeface="Arial"/>
                <a:cs typeface="Arial"/>
              </a:rPr>
              <a:t>posição</a:t>
            </a:r>
            <a:r>
              <a:rPr sz="900" spc="-10" dirty="0">
                <a:solidFill>
                  <a:srgbClr val="000000"/>
                </a:solidFill>
                <a:latin typeface="Arial"/>
                <a:cs typeface="Arial"/>
              </a:rPr>
              <a:t> </a:t>
            </a:r>
            <a:r>
              <a:rPr sz="900" dirty="0">
                <a:solidFill>
                  <a:srgbClr val="000000"/>
                </a:solidFill>
                <a:latin typeface="Arial"/>
                <a:cs typeface="Arial"/>
              </a:rPr>
              <a:t>vertical</a:t>
            </a:r>
          </a:p>
          <a:p>
            <a:pPr marL="0" marR="0">
              <a:lnSpc>
                <a:spcPts val="1005"/>
              </a:lnSpc>
              <a:spcBef>
                <a:spcPts val="194"/>
              </a:spcBef>
              <a:spcAft>
                <a:spcPts val="0"/>
              </a:spcAft>
            </a:pPr>
            <a:r>
              <a:rPr sz="900" dirty="0">
                <a:solidFill>
                  <a:srgbClr val="000000"/>
                </a:solidFill>
                <a:latin typeface="Arial"/>
                <a:cs typeface="Arial"/>
              </a:rPr>
              <a:t>sobre</a:t>
            </a:r>
            <a:r>
              <a:rPr sz="900" spc="-11" dirty="0">
                <a:solidFill>
                  <a:srgbClr val="000000"/>
                </a:solidFill>
                <a:latin typeface="Arial"/>
                <a:cs typeface="Arial"/>
              </a:rPr>
              <a:t> </a:t>
            </a:r>
            <a:r>
              <a:rPr sz="900" dirty="0">
                <a:solidFill>
                  <a:srgbClr val="000000"/>
                </a:solidFill>
                <a:latin typeface="Arial"/>
                <a:cs typeface="Arial"/>
              </a:rPr>
              <a:t>o seu</a:t>
            </a:r>
          </a:p>
        </p:txBody>
      </p:sp>
      <p:sp>
        <p:nvSpPr>
          <p:cNvPr id="26" name="object 26"/>
          <p:cNvSpPr txBox="1"/>
          <p:nvPr/>
        </p:nvSpPr>
        <p:spPr>
          <a:xfrm>
            <a:off x="2624963" y="3692049"/>
            <a:ext cx="104929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descanso central.</a:t>
            </a:r>
          </a:p>
        </p:txBody>
      </p:sp>
      <p:sp>
        <p:nvSpPr>
          <p:cNvPr id="27" name="object 27"/>
          <p:cNvSpPr txBox="1"/>
          <p:nvPr/>
        </p:nvSpPr>
        <p:spPr>
          <a:xfrm>
            <a:off x="3964559" y="3879501"/>
            <a:ext cx="214313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enchimento com o tampão do radiador.</a:t>
            </a:r>
          </a:p>
        </p:txBody>
      </p:sp>
      <p:sp>
        <p:nvSpPr>
          <p:cNvPr id="28" name="object 28"/>
          <p:cNvSpPr txBox="1"/>
          <p:nvPr/>
        </p:nvSpPr>
        <p:spPr>
          <a:xfrm>
            <a:off x="2624963" y="3920649"/>
            <a:ext cx="993055" cy="47054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Coloque uma</a:t>
            </a:r>
          </a:p>
          <a:p>
            <a:pPr marL="0" marR="0">
              <a:lnSpc>
                <a:spcPts val="1005"/>
              </a:lnSpc>
              <a:spcBef>
                <a:spcPts val="194"/>
              </a:spcBef>
              <a:spcAft>
                <a:spcPts val="0"/>
              </a:spcAft>
            </a:pPr>
            <a:r>
              <a:rPr sz="900" dirty="0">
                <a:solidFill>
                  <a:srgbClr val="000000"/>
                </a:solidFill>
                <a:latin typeface="Arial"/>
                <a:cs typeface="Arial"/>
              </a:rPr>
              <a:t>bandeja debaixo</a:t>
            </a:r>
          </a:p>
          <a:p>
            <a:pPr marL="0" marR="0">
              <a:lnSpc>
                <a:spcPts val="1005"/>
              </a:lnSpc>
              <a:spcBef>
                <a:spcPts val="194"/>
              </a:spcBef>
              <a:spcAft>
                <a:spcPts val="0"/>
              </a:spcAft>
            </a:pPr>
            <a:r>
              <a:rPr sz="900" dirty="0">
                <a:solidFill>
                  <a:srgbClr val="000000"/>
                </a:solidFill>
                <a:latin typeface="Arial"/>
                <a:cs typeface="Arial"/>
              </a:rPr>
              <a:t>do motor.</a:t>
            </a:r>
          </a:p>
        </p:txBody>
      </p:sp>
      <p:sp>
        <p:nvSpPr>
          <p:cNvPr id="29" name="object 29"/>
          <p:cNvSpPr txBox="1"/>
          <p:nvPr/>
        </p:nvSpPr>
        <p:spPr>
          <a:xfrm>
            <a:off x="3964559" y="4108050"/>
            <a:ext cx="3209835" cy="4708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Após encher o radiador ligue o</a:t>
            </a:r>
            <a:r>
              <a:rPr sz="900" spc="22" dirty="0">
                <a:solidFill>
                  <a:srgbClr val="000000"/>
                </a:solidFill>
                <a:latin typeface="Arial"/>
                <a:cs typeface="Arial"/>
              </a:rPr>
              <a:t> </a:t>
            </a:r>
            <a:r>
              <a:rPr sz="900" dirty="0">
                <a:solidFill>
                  <a:srgbClr val="000000"/>
                </a:solidFill>
                <a:latin typeface="Arial"/>
                <a:cs typeface="Arial"/>
              </a:rPr>
              <a:t>motor durante 30 segundos</a:t>
            </a:r>
          </a:p>
          <a:p>
            <a:pPr marL="0" marR="0">
              <a:lnSpc>
                <a:spcPts val="1005"/>
              </a:lnSpc>
              <a:spcBef>
                <a:spcPts val="194"/>
              </a:spcBef>
              <a:spcAft>
                <a:spcPts val="0"/>
              </a:spcAft>
            </a:pPr>
            <a:r>
              <a:rPr sz="900" dirty="0">
                <a:solidFill>
                  <a:srgbClr val="000000"/>
                </a:solidFill>
                <a:latin typeface="Arial"/>
                <a:cs typeface="Arial"/>
              </a:rPr>
              <a:t>para</a:t>
            </a:r>
            <a:r>
              <a:rPr sz="900" spc="302" dirty="0">
                <a:solidFill>
                  <a:srgbClr val="000000"/>
                </a:solidFill>
                <a:latin typeface="Arial"/>
                <a:cs typeface="Arial"/>
              </a:rPr>
              <a:t> </a:t>
            </a:r>
            <a:r>
              <a:rPr sz="900" dirty="0">
                <a:solidFill>
                  <a:srgbClr val="000000"/>
                </a:solidFill>
                <a:latin typeface="Arial"/>
                <a:cs typeface="Arial"/>
              </a:rPr>
              <a:t>que</a:t>
            </a:r>
            <a:r>
              <a:rPr sz="900" spc="311" dirty="0">
                <a:solidFill>
                  <a:srgbClr val="000000"/>
                </a:solidFill>
                <a:latin typeface="Arial"/>
                <a:cs typeface="Arial"/>
              </a:rPr>
              <a:t> </a:t>
            </a:r>
            <a:r>
              <a:rPr sz="900" dirty="0">
                <a:solidFill>
                  <a:srgbClr val="000000"/>
                </a:solidFill>
                <a:latin typeface="Arial"/>
                <a:cs typeface="Arial"/>
              </a:rPr>
              <a:t>o</a:t>
            </a:r>
            <a:r>
              <a:rPr sz="900" spc="305" dirty="0">
                <a:solidFill>
                  <a:srgbClr val="000000"/>
                </a:solidFill>
                <a:latin typeface="Arial"/>
                <a:cs typeface="Arial"/>
              </a:rPr>
              <a:t> </a:t>
            </a:r>
            <a:r>
              <a:rPr sz="900" dirty="0">
                <a:solidFill>
                  <a:srgbClr val="000000"/>
                </a:solidFill>
                <a:latin typeface="Arial"/>
                <a:cs typeface="Arial"/>
              </a:rPr>
              <a:t>refrigerante</a:t>
            </a:r>
            <a:r>
              <a:rPr sz="900" spc="310" dirty="0">
                <a:solidFill>
                  <a:srgbClr val="000000"/>
                </a:solidFill>
                <a:latin typeface="Arial"/>
                <a:cs typeface="Arial"/>
              </a:rPr>
              <a:t> </a:t>
            </a:r>
            <a:r>
              <a:rPr sz="900" dirty="0">
                <a:solidFill>
                  <a:srgbClr val="000000"/>
                </a:solidFill>
                <a:latin typeface="Arial"/>
                <a:cs typeface="Arial"/>
              </a:rPr>
              <a:t>chegue</a:t>
            </a:r>
            <a:r>
              <a:rPr sz="900" spc="310" dirty="0">
                <a:solidFill>
                  <a:srgbClr val="000000"/>
                </a:solidFill>
                <a:latin typeface="Arial"/>
                <a:cs typeface="Arial"/>
              </a:rPr>
              <a:t> </a:t>
            </a:r>
            <a:r>
              <a:rPr sz="900" dirty="0">
                <a:solidFill>
                  <a:srgbClr val="000000"/>
                </a:solidFill>
                <a:latin typeface="Arial"/>
                <a:cs typeface="Arial"/>
              </a:rPr>
              <a:t>por</a:t>
            </a:r>
            <a:r>
              <a:rPr sz="900" spc="299" dirty="0">
                <a:solidFill>
                  <a:srgbClr val="000000"/>
                </a:solidFill>
                <a:latin typeface="Arial"/>
                <a:cs typeface="Arial"/>
              </a:rPr>
              <a:t> </a:t>
            </a:r>
            <a:r>
              <a:rPr sz="900" dirty="0">
                <a:solidFill>
                  <a:srgbClr val="000000"/>
                </a:solidFill>
                <a:latin typeface="Arial"/>
                <a:cs typeface="Arial"/>
              </a:rPr>
              <a:t>completo</a:t>
            </a:r>
            <a:r>
              <a:rPr sz="900" spc="305" dirty="0">
                <a:solidFill>
                  <a:srgbClr val="000000"/>
                </a:solidFill>
                <a:latin typeface="Arial"/>
                <a:cs typeface="Arial"/>
              </a:rPr>
              <a:t> </a:t>
            </a:r>
            <a:r>
              <a:rPr sz="900" dirty="0">
                <a:solidFill>
                  <a:srgbClr val="000000"/>
                </a:solidFill>
                <a:latin typeface="Arial"/>
                <a:cs typeface="Arial"/>
              </a:rPr>
              <a:t>a</a:t>
            </a:r>
            <a:r>
              <a:rPr sz="900" spc="313" dirty="0">
                <a:solidFill>
                  <a:srgbClr val="000000"/>
                </a:solidFill>
                <a:latin typeface="Arial"/>
                <a:cs typeface="Arial"/>
              </a:rPr>
              <a:t> </a:t>
            </a:r>
            <a:r>
              <a:rPr sz="900" dirty="0">
                <a:solidFill>
                  <a:srgbClr val="000000"/>
                </a:solidFill>
                <a:latin typeface="Arial"/>
                <a:cs typeface="Arial"/>
              </a:rPr>
              <a:t>todo</a:t>
            </a:r>
            <a:r>
              <a:rPr sz="900" spc="296"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6"/>
              </a:spcBef>
              <a:spcAft>
                <a:spcPts val="0"/>
              </a:spcAft>
            </a:pPr>
            <a:r>
              <a:rPr sz="900" dirty="0">
                <a:solidFill>
                  <a:srgbClr val="000000"/>
                </a:solidFill>
                <a:latin typeface="Arial"/>
                <a:cs typeface="Arial"/>
              </a:rPr>
              <a:t>circuito de refrigeração.</a:t>
            </a:r>
          </a:p>
        </p:txBody>
      </p:sp>
      <p:sp>
        <p:nvSpPr>
          <p:cNvPr id="30" name="object 30"/>
          <p:cNvSpPr txBox="1"/>
          <p:nvPr/>
        </p:nvSpPr>
        <p:spPr>
          <a:xfrm>
            <a:off x="2624963" y="4454303"/>
            <a:ext cx="109329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Retire o parafuso</a:t>
            </a:r>
          </a:p>
        </p:txBody>
      </p:sp>
      <p:sp>
        <p:nvSpPr>
          <p:cNvPr id="31" name="object 31"/>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69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1"/>
          <p:cNvSpPr/>
          <p:nvPr/>
        </p:nvSpPr>
        <p:spPr>
          <a:xfrm>
            <a:off x="1866900" y="2655316"/>
            <a:ext cx="1715770" cy="12827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4195" y="648715"/>
            <a:ext cx="1971674" cy="140461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3892931" y="3814721"/>
            <a:ext cx="3152267" cy="934161"/>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3892931" y="2300610"/>
            <a:ext cx="3152267" cy="139319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3892931" y="1078738"/>
            <a:ext cx="3152267" cy="900000"/>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522732" y="496570"/>
            <a:ext cx="6517893" cy="12700"/>
          </a:xfrm>
          <a:prstGeom prst="rect">
            <a:avLst/>
          </a:prstGeom>
          <a:blipFill>
            <a:blip r:embed="rId7" cstate="print"/>
            <a:stretch>
              <a:fillRect/>
            </a:stretch>
          </a:blipFill>
        </p:spPr>
        <p:txBody>
          <a:bodyPr wrap="square" lIns="0" tIns="0" rIns="0" bIns="0" rtlCol="0">
            <a:spAutoFit/>
          </a:bodyPr>
          <a:lstStyle/>
          <a:p>
            <a:endParaRPr/>
          </a:p>
        </p:txBody>
      </p:sp>
      <p:sp>
        <p:nvSpPr>
          <p:cNvPr id="8" name="object 8"/>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9" name="object 9"/>
          <p:cNvSpPr txBox="1"/>
          <p:nvPr/>
        </p:nvSpPr>
        <p:spPr>
          <a:xfrm>
            <a:off x="2631059" y="601885"/>
            <a:ext cx="1081659"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Desligue o motor</a:t>
            </a:r>
          </a:p>
          <a:p>
            <a:pPr marL="0" marR="0">
              <a:lnSpc>
                <a:spcPts val="1005"/>
              </a:lnSpc>
              <a:spcBef>
                <a:spcPts val="194"/>
              </a:spcBef>
              <a:spcAft>
                <a:spcPts val="0"/>
              </a:spcAft>
            </a:pPr>
            <a:r>
              <a:rPr sz="900" dirty="0">
                <a:solidFill>
                  <a:srgbClr val="000000"/>
                </a:solidFill>
                <a:latin typeface="Arial"/>
                <a:cs typeface="Arial"/>
              </a:rPr>
              <a:t>e deixe que</a:t>
            </a:r>
            <a:r>
              <a:rPr sz="900" spc="-10" dirty="0">
                <a:solidFill>
                  <a:srgbClr val="000000"/>
                </a:solidFill>
                <a:latin typeface="Arial"/>
                <a:cs typeface="Arial"/>
              </a:rPr>
              <a:t> </a:t>
            </a:r>
            <a:r>
              <a:rPr sz="900" dirty="0">
                <a:solidFill>
                  <a:srgbClr val="000000"/>
                </a:solidFill>
                <a:latin typeface="Arial"/>
                <a:cs typeface="Arial"/>
              </a:rPr>
              <a:t>este</a:t>
            </a:r>
          </a:p>
          <a:p>
            <a:pPr marL="0" marR="0">
              <a:lnSpc>
                <a:spcPts val="1005"/>
              </a:lnSpc>
              <a:spcBef>
                <a:spcPts val="194"/>
              </a:spcBef>
              <a:spcAft>
                <a:spcPts val="0"/>
              </a:spcAft>
            </a:pPr>
            <a:r>
              <a:rPr sz="900" dirty="0">
                <a:solidFill>
                  <a:srgbClr val="000000"/>
                </a:solidFill>
                <a:latin typeface="Arial"/>
                <a:cs typeface="Arial"/>
              </a:rPr>
              <a:t>arrefeça, abra</a:t>
            </a:r>
          </a:p>
          <a:p>
            <a:pPr marL="0" marR="0">
              <a:lnSpc>
                <a:spcPts val="1005"/>
              </a:lnSpc>
              <a:spcBef>
                <a:spcPts val="194"/>
              </a:spcBef>
              <a:spcAft>
                <a:spcPts val="0"/>
              </a:spcAft>
            </a:pPr>
            <a:r>
              <a:rPr sz="900" dirty="0">
                <a:solidFill>
                  <a:srgbClr val="000000"/>
                </a:solidFill>
                <a:latin typeface="Arial"/>
                <a:cs typeface="Arial"/>
              </a:rPr>
              <a:t>novamente o</a:t>
            </a:r>
          </a:p>
        </p:txBody>
      </p:sp>
      <p:sp>
        <p:nvSpPr>
          <p:cNvPr id="10" name="object 10"/>
          <p:cNvSpPr txBox="1"/>
          <p:nvPr/>
        </p:nvSpPr>
        <p:spPr>
          <a:xfrm>
            <a:off x="3964559" y="601885"/>
            <a:ext cx="3210272"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908" dirty="0">
                <a:solidFill>
                  <a:srgbClr val="000000"/>
                </a:solidFill>
                <a:latin typeface="Arial"/>
                <a:cs typeface="Arial"/>
              </a:rPr>
              <a:t> </a:t>
            </a:r>
            <a:r>
              <a:rPr sz="900" dirty="0">
                <a:solidFill>
                  <a:srgbClr val="000000"/>
                </a:solidFill>
                <a:latin typeface="Arial"/>
                <a:cs typeface="Arial"/>
              </a:rPr>
              <a:t>refrigerante</a:t>
            </a:r>
            <a:r>
              <a:rPr sz="900" spc="922" dirty="0">
                <a:solidFill>
                  <a:srgbClr val="000000"/>
                </a:solidFill>
                <a:latin typeface="Arial"/>
                <a:cs typeface="Arial"/>
              </a:rPr>
              <a:t> </a:t>
            </a:r>
            <a:r>
              <a:rPr sz="900" dirty="0">
                <a:solidFill>
                  <a:srgbClr val="000000"/>
                </a:solidFill>
                <a:latin typeface="Arial"/>
                <a:cs typeface="Arial"/>
              </a:rPr>
              <a:t>recomendado</a:t>
            </a:r>
            <a:r>
              <a:rPr sz="900" spc="925" dirty="0">
                <a:solidFill>
                  <a:srgbClr val="000000"/>
                </a:solidFill>
                <a:latin typeface="Arial"/>
                <a:cs typeface="Arial"/>
              </a:rPr>
              <a:t> </a:t>
            </a:r>
            <a:r>
              <a:rPr sz="900" dirty="0">
                <a:solidFill>
                  <a:srgbClr val="000000"/>
                </a:solidFill>
                <a:latin typeface="Arial"/>
                <a:cs typeface="Arial"/>
              </a:rPr>
              <a:t>tem</a:t>
            </a:r>
            <a:r>
              <a:rPr sz="900" spc="910" dirty="0">
                <a:solidFill>
                  <a:srgbClr val="000000"/>
                </a:solidFill>
                <a:latin typeface="Arial"/>
                <a:cs typeface="Arial"/>
              </a:rPr>
              <a:t> </a:t>
            </a:r>
            <a:r>
              <a:rPr sz="900" dirty="0">
                <a:solidFill>
                  <a:srgbClr val="000000"/>
                </a:solidFill>
                <a:latin typeface="Arial"/>
                <a:cs typeface="Arial"/>
              </a:rPr>
              <a:t>um</a:t>
            </a:r>
            <a:r>
              <a:rPr sz="900" spc="905" dirty="0">
                <a:solidFill>
                  <a:srgbClr val="000000"/>
                </a:solidFill>
                <a:latin typeface="Arial"/>
                <a:cs typeface="Arial"/>
              </a:rPr>
              <a:t> </a:t>
            </a:r>
            <a:r>
              <a:rPr sz="900" dirty="0">
                <a:solidFill>
                  <a:srgbClr val="000000"/>
                </a:solidFill>
                <a:latin typeface="Arial"/>
                <a:cs typeface="Arial"/>
              </a:rPr>
              <a:t>ponto</a:t>
            </a:r>
            <a:r>
              <a:rPr sz="900" spc="906"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congelamento de</a:t>
            </a:r>
            <a:r>
              <a:rPr sz="900" spc="19" dirty="0">
                <a:solidFill>
                  <a:srgbClr val="000000"/>
                </a:solidFill>
                <a:latin typeface="Arial"/>
                <a:cs typeface="Arial"/>
              </a:rPr>
              <a:t> </a:t>
            </a:r>
            <a:r>
              <a:rPr sz="900" dirty="0">
                <a:solidFill>
                  <a:srgbClr val="000000"/>
                </a:solidFill>
                <a:latin typeface="Arial"/>
                <a:cs typeface="Arial"/>
              </a:rPr>
              <a:t>-45ºC com base etilenoglicol.</a:t>
            </a:r>
          </a:p>
        </p:txBody>
      </p:sp>
      <p:sp>
        <p:nvSpPr>
          <p:cNvPr id="11" name="object 11"/>
          <p:cNvSpPr txBox="1"/>
          <p:nvPr/>
        </p:nvSpPr>
        <p:spPr>
          <a:xfrm>
            <a:off x="4165981" y="10889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2" name="object 12"/>
          <p:cNvSpPr txBox="1"/>
          <p:nvPr/>
        </p:nvSpPr>
        <p:spPr>
          <a:xfrm>
            <a:off x="2631059" y="1211485"/>
            <a:ext cx="69259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tampão do</a:t>
            </a:r>
          </a:p>
        </p:txBody>
      </p:sp>
      <p:sp>
        <p:nvSpPr>
          <p:cNvPr id="13" name="object 13"/>
          <p:cNvSpPr txBox="1"/>
          <p:nvPr/>
        </p:nvSpPr>
        <p:spPr>
          <a:xfrm>
            <a:off x="3964559" y="1341025"/>
            <a:ext cx="3160323"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a:t>
            </a:r>
            <a:r>
              <a:rPr sz="900" spc="40" dirty="0">
                <a:solidFill>
                  <a:srgbClr val="000000"/>
                </a:solidFill>
                <a:latin typeface="Arial"/>
                <a:cs typeface="Arial"/>
              </a:rPr>
              <a:t> </a:t>
            </a:r>
            <a:r>
              <a:rPr sz="900" dirty="0">
                <a:solidFill>
                  <a:srgbClr val="000000"/>
                </a:solidFill>
                <a:latin typeface="Arial"/>
                <a:cs typeface="Arial"/>
              </a:rPr>
              <a:t>utilize</a:t>
            </a:r>
            <a:r>
              <a:rPr sz="900" spc="39" dirty="0">
                <a:solidFill>
                  <a:srgbClr val="000000"/>
                </a:solidFill>
                <a:latin typeface="Arial"/>
                <a:cs typeface="Arial"/>
              </a:rPr>
              <a:t> </a:t>
            </a:r>
            <a:r>
              <a:rPr sz="900" dirty="0">
                <a:solidFill>
                  <a:srgbClr val="000000"/>
                </a:solidFill>
                <a:latin typeface="Arial"/>
                <a:cs typeface="Arial"/>
              </a:rPr>
              <a:t>água</a:t>
            </a:r>
            <a:r>
              <a:rPr sz="900" spc="41" dirty="0">
                <a:solidFill>
                  <a:srgbClr val="000000"/>
                </a:solidFill>
                <a:latin typeface="Arial"/>
                <a:cs typeface="Arial"/>
              </a:rPr>
              <a:t> </a:t>
            </a:r>
            <a:r>
              <a:rPr sz="900" dirty="0">
                <a:solidFill>
                  <a:srgbClr val="000000"/>
                </a:solidFill>
                <a:latin typeface="Arial"/>
                <a:cs typeface="Arial"/>
              </a:rPr>
              <a:t>corrente</a:t>
            </a:r>
            <a:r>
              <a:rPr sz="900" spc="50" dirty="0">
                <a:solidFill>
                  <a:srgbClr val="000000"/>
                </a:solidFill>
                <a:latin typeface="Arial"/>
                <a:cs typeface="Arial"/>
              </a:rPr>
              <a:t> </a:t>
            </a:r>
            <a:r>
              <a:rPr sz="900" dirty="0">
                <a:solidFill>
                  <a:srgbClr val="000000"/>
                </a:solidFill>
                <a:latin typeface="Arial"/>
                <a:cs typeface="Arial"/>
              </a:rPr>
              <a:t>ou</a:t>
            </a:r>
            <a:r>
              <a:rPr sz="900" spc="37" dirty="0">
                <a:solidFill>
                  <a:srgbClr val="000000"/>
                </a:solidFill>
                <a:latin typeface="Arial"/>
                <a:cs typeface="Arial"/>
              </a:rPr>
              <a:t> </a:t>
            </a:r>
            <a:r>
              <a:rPr sz="900" dirty="0">
                <a:solidFill>
                  <a:srgbClr val="000000"/>
                </a:solidFill>
                <a:latin typeface="Arial"/>
                <a:cs typeface="Arial"/>
              </a:rPr>
              <a:t>poderá</a:t>
            </a:r>
            <a:r>
              <a:rPr sz="900" spc="40" dirty="0">
                <a:solidFill>
                  <a:srgbClr val="000000"/>
                </a:solidFill>
                <a:latin typeface="Arial"/>
                <a:cs typeface="Arial"/>
              </a:rPr>
              <a:t> </a:t>
            </a:r>
            <a:r>
              <a:rPr sz="900" dirty="0">
                <a:solidFill>
                  <a:srgbClr val="000000"/>
                </a:solidFill>
                <a:latin typeface="Arial"/>
                <a:cs typeface="Arial"/>
              </a:rPr>
              <a:t>danificar</a:t>
            </a:r>
            <a:r>
              <a:rPr sz="900" spc="37" dirty="0">
                <a:solidFill>
                  <a:srgbClr val="000000"/>
                </a:solidFill>
                <a:latin typeface="Arial"/>
                <a:cs typeface="Arial"/>
              </a:rPr>
              <a:t> </a:t>
            </a:r>
            <a:r>
              <a:rPr sz="900" dirty="0">
                <a:solidFill>
                  <a:srgbClr val="000000"/>
                </a:solidFill>
                <a:latin typeface="Arial"/>
                <a:cs typeface="Arial"/>
              </a:rPr>
              <a:t>o</a:t>
            </a:r>
            <a:r>
              <a:rPr sz="900" spc="28" dirty="0">
                <a:solidFill>
                  <a:srgbClr val="000000"/>
                </a:solidFill>
                <a:latin typeface="Arial"/>
                <a:cs typeface="Arial"/>
              </a:rPr>
              <a:t> </a:t>
            </a:r>
            <a:r>
              <a:rPr sz="900" dirty="0">
                <a:solidFill>
                  <a:srgbClr val="000000"/>
                </a:solidFill>
                <a:latin typeface="Arial"/>
                <a:cs typeface="Arial"/>
              </a:rPr>
              <a:t>sistema</a:t>
            </a:r>
            <a:r>
              <a:rPr sz="900" spc="39"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dirty="0">
                <a:solidFill>
                  <a:srgbClr val="000000"/>
                </a:solidFill>
                <a:latin typeface="Arial"/>
                <a:cs typeface="Arial"/>
              </a:rPr>
              <a:t>refrigeração. Não misture diferentes marcas de refrigerante</a:t>
            </a:r>
          </a:p>
          <a:p>
            <a:pPr marL="0" marR="0">
              <a:lnSpc>
                <a:spcPts val="1005"/>
              </a:lnSpc>
              <a:spcBef>
                <a:spcPts val="194"/>
              </a:spcBef>
              <a:spcAft>
                <a:spcPts val="0"/>
              </a:spcAft>
            </a:pPr>
            <a:r>
              <a:rPr sz="900" dirty="0">
                <a:solidFill>
                  <a:srgbClr val="000000"/>
                </a:solidFill>
                <a:latin typeface="Arial"/>
                <a:cs typeface="Arial"/>
              </a:rPr>
              <a:t>com características</a:t>
            </a:r>
            <a:r>
              <a:rPr sz="900" spc="12" dirty="0">
                <a:solidFill>
                  <a:srgbClr val="000000"/>
                </a:solidFill>
                <a:latin typeface="Arial"/>
                <a:cs typeface="Arial"/>
              </a:rPr>
              <a:t> </a:t>
            </a:r>
            <a:r>
              <a:rPr sz="900">
                <a:solidFill>
                  <a:srgbClr val="000000"/>
                </a:solidFill>
                <a:latin typeface="Arial"/>
                <a:cs typeface="Arial"/>
              </a:rPr>
              <a:t>distintas.</a:t>
            </a:r>
            <a:endParaRPr lang="pt-BR" sz="900">
              <a:solidFill>
                <a:srgbClr val="000000"/>
              </a:solidFill>
              <a:latin typeface="Arial"/>
              <a:cs typeface="Arial"/>
            </a:endParaRPr>
          </a:p>
          <a:p>
            <a:pPr marL="0" marR="0">
              <a:lnSpc>
                <a:spcPts val="1005"/>
              </a:lnSpc>
              <a:spcBef>
                <a:spcPts val="194"/>
              </a:spcBef>
              <a:spcAft>
                <a:spcPts val="0"/>
              </a:spcAft>
            </a:pPr>
            <a:r>
              <a:rPr lang="pt-BR" sz="900">
                <a:solidFill>
                  <a:srgbClr val="000000"/>
                </a:solidFill>
                <a:latin typeface="Arial"/>
                <a:cs typeface="Arial"/>
              </a:rPr>
              <a:t>A Voge Brasil recomenda fluido refrigerante </a:t>
            </a:r>
            <a:r>
              <a:rPr lang="pt-BR" sz="900" b="1">
                <a:solidFill>
                  <a:schemeClr val="bg1"/>
                </a:solidFill>
                <a:highlight>
                  <a:srgbClr val="FF0000"/>
                </a:highlight>
                <a:latin typeface="Arial"/>
                <a:cs typeface="Arial"/>
              </a:rPr>
              <a:t>MOTUL</a:t>
            </a:r>
            <a:endParaRPr sz="900" b="1" dirty="0">
              <a:solidFill>
                <a:schemeClr val="bg1"/>
              </a:solidFill>
              <a:highlight>
                <a:srgbClr val="FF0000"/>
              </a:highlight>
              <a:latin typeface="Arial"/>
              <a:cs typeface="Arial"/>
            </a:endParaRPr>
          </a:p>
        </p:txBody>
      </p:sp>
      <p:sp>
        <p:nvSpPr>
          <p:cNvPr id="14" name="object 14"/>
          <p:cNvSpPr txBox="1"/>
          <p:nvPr/>
        </p:nvSpPr>
        <p:spPr>
          <a:xfrm>
            <a:off x="2631059" y="1364266"/>
            <a:ext cx="1036299"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radiador e volte a</a:t>
            </a:r>
          </a:p>
          <a:p>
            <a:pPr marL="0" marR="0">
              <a:lnSpc>
                <a:spcPts val="1005"/>
              </a:lnSpc>
              <a:spcBef>
                <a:spcPts val="194"/>
              </a:spcBef>
              <a:spcAft>
                <a:spcPts val="0"/>
              </a:spcAft>
            </a:pPr>
            <a:r>
              <a:rPr sz="900" dirty="0">
                <a:solidFill>
                  <a:srgbClr val="000000"/>
                </a:solidFill>
                <a:latin typeface="Arial"/>
                <a:cs typeface="Arial"/>
              </a:rPr>
              <a:t>enchê-lo até ao</a:t>
            </a:r>
          </a:p>
          <a:p>
            <a:pPr marL="0" marR="0">
              <a:lnSpc>
                <a:spcPts val="1005"/>
              </a:lnSpc>
              <a:spcBef>
                <a:spcPts val="194"/>
              </a:spcBef>
              <a:spcAft>
                <a:spcPts val="0"/>
              </a:spcAft>
            </a:pPr>
            <a:r>
              <a:rPr sz="900" dirty="0">
                <a:solidFill>
                  <a:srgbClr val="000000"/>
                </a:solidFill>
                <a:latin typeface="Arial"/>
                <a:cs typeface="Arial"/>
              </a:rPr>
              <a:t>bocal de</a:t>
            </a:r>
          </a:p>
        </p:txBody>
      </p:sp>
      <p:sp>
        <p:nvSpPr>
          <p:cNvPr id="15" name="object 15"/>
          <p:cNvSpPr txBox="1"/>
          <p:nvPr/>
        </p:nvSpPr>
        <p:spPr>
          <a:xfrm>
            <a:off x="2631059" y="1821466"/>
            <a:ext cx="978333"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enchimento.</a:t>
            </a:r>
            <a:r>
              <a:rPr sz="900" spc="-11"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seguida feche o</a:t>
            </a:r>
          </a:p>
        </p:txBody>
      </p:sp>
      <p:sp>
        <p:nvSpPr>
          <p:cNvPr id="16" name="object 16"/>
          <p:cNvSpPr txBox="1"/>
          <p:nvPr/>
        </p:nvSpPr>
        <p:spPr>
          <a:xfrm>
            <a:off x="4165981" y="2310844"/>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7" name="object 17"/>
          <p:cNvSpPr txBox="1"/>
          <p:nvPr/>
        </p:nvSpPr>
        <p:spPr>
          <a:xfrm>
            <a:off x="541020" y="2126266"/>
            <a:ext cx="3064616" cy="4708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tampão do</a:t>
            </a:r>
            <a:r>
              <a:rPr sz="900" spc="17" dirty="0">
                <a:solidFill>
                  <a:srgbClr val="000000"/>
                </a:solidFill>
                <a:latin typeface="Arial"/>
                <a:cs typeface="Arial"/>
              </a:rPr>
              <a:t> </a:t>
            </a:r>
            <a:r>
              <a:rPr sz="900" dirty="0">
                <a:solidFill>
                  <a:srgbClr val="000000"/>
                </a:solidFill>
                <a:latin typeface="Arial"/>
                <a:cs typeface="Arial"/>
              </a:rPr>
              <a:t>radiador. Repita estes</a:t>
            </a:r>
            <a:r>
              <a:rPr sz="900" spc="10" dirty="0">
                <a:solidFill>
                  <a:srgbClr val="000000"/>
                </a:solidFill>
                <a:latin typeface="Arial"/>
                <a:cs typeface="Arial"/>
              </a:rPr>
              <a:t> </a:t>
            </a:r>
            <a:r>
              <a:rPr sz="900" dirty="0">
                <a:solidFill>
                  <a:srgbClr val="000000"/>
                </a:solidFill>
                <a:latin typeface="Arial"/>
                <a:cs typeface="Arial"/>
              </a:rPr>
              <a:t>dois últimos passos até</a:t>
            </a:r>
          </a:p>
          <a:p>
            <a:pPr marL="0" marR="0">
              <a:lnSpc>
                <a:spcPts val="1005"/>
              </a:lnSpc>
              <a:spcBef>
                <a:spcPts val="194"/>
              </a:spcBef>
              <a:spcAft>
                <a:spcPts val="0"/>
              </a:spcAft>
            </a:pPr>
            <a:r>
              <a:rPr sz="900" dirty="0">
                <a:solidFill>
                  <a:srgbClr val="000000"/>
                </a:solidFill>
                <a:latin typeface="Arial"/>
                <a:cs typeface="Arial"/>
              </a:rPr>
              <a:t>que fique cheio;</a:t>
            </a:r>
            <a:r>
              <a:rPr sz="900" spc="-10" dirty="0">
                <a:solidFill>
                  <a:srgbClr val="000000"/>
                </a:solidFill>
                <a:latin typeface="Arial"/>
                <a:cs typeface="Arial"/>
              </a:rPr>
              <a:t> </a:t>
            </a:r>
            <a:r>
              <a:rPr sz="900" dirty="0">
                <a:solidFill>
                  <a:srgbClr val="000000"/>
                </a:solidFill>
                <a:latin typeface="Arial"/>
                <a:cs typeface="Arial"/>
              </a:rPr>
              <a:t>pode ser necessário repetir este</a:t>
            </a:r>
          </a:p>
          <a:p>
            <a:pPr marL="0" marR="0">
              <a:lnSpc>
                <a:spcPts val="1005"/>
              </a:lnSpc>
              <a:spcBef>
                <a:spcPts val="196"/>
              </a:spcBef>
              <a:spcAft>
                <a:spcPts val="0"/>
              </a:spcAft>
            </a:pPr>
            <a:r>
              <a:rPr sz="900" dirty="0">
                <a:solidFill>
                  <a:srgbClr val="000000"/>
                </a:solidFill>
                <a:latin typeface="Arial"/>
                <a:cs typeface="Arial"/>
              </a:rPr>
              <a:t>procedimento duas vezes ou</a:t>
            </a:r>
            <a:r>
              <a:rPr sz="900" spc="-10" dirty="0">
                <a:solidFill>
                  <a:srgbClr val="000000"/>
                </a:solidFill>
                <a:latin typeface="Arial"/>
                <a:cs typeface="Arial"/>
              </a:rPr>
              <a:t> </a:t>
            </a:r>
            <a:r>
              <a:rPr sz="900" dirty="0">
                <a:solidFill>
                  <a:srgbClr val="000000"/>
                </a:solidFill>
                <a:latin typeface="Arial"/>
                <a:cs typeface="Arial"/>
              </a:rPr>
              <a:t>mais.</a:t>
            </a:r>
          </a:p>
        </p:txBody>
      </p:sp>
      <p:sp>
        <p:nvSpPr>
          <p:cNvPr id="18" name="object 18"/>
          <p:cNvSpPr txBox="1"/>
          <p:nvPr/>
        </p:nvSpPr>
        <p:spPr>
          <a:xfrm>
            <a:off x="3964559" y="2561374"/>
            <a:ext cx="3162419" cy="3184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Para</a:t>
            </a:r>
            <a:r>
              <a:rPr sz="900" spc="207" dirty="0">
                <a:solidFill>
                  <a:srgbClr val="000000"/>
                </a:solidFill>
                <a:latin typeface="Arial"/>
                <a:cs typeface="Arial"/>
              </a:rPr>
              <a:t> </a:t>
            </a:r>
            <a:r>
              <a:rPr sz="900" dirty="0">
                <a:solidFill>
                  <a:srgbClr val="000000"/>
                </a:solidFill>
                <a:latin typeface="Arial"/>
                <a:cs typeface="Arial"/>
              </a:rPr>
              <a:t>manter</a:t>
            </a:r>
            <a:r>
              <a:rPr sz="900" spc="205" dirty="0">
                <a:solidFill>
                  <a:srgbClr val="000000"/>
                </a:solidFill>
                <a:latin typeface="Arial"/>
                <a:cs typeface="Arial"/>
              </a:rPr>
              <a:t> </a:t>
            </a:r>
            <a:r>
              <a:rPr sz="900" dirty="0">
                <a:solidFill>
                  <a:srgbClr val="000000"/>
                </a:solidFill>
                <a:latin typeface="Arial"/>
                <a:cs typeface="Arial"/>
              </a:rPr>
              <a:t>o</a:t>
            </a:r>
            <a:r>
              <a:rPr sz="900" spc="221" dirty="0">
                <a:solidFill>
                  <a:srgbClr val="000000"/>
                </a:solidFill>
                <a:latin typeface="Arial"/>
                <a:cs typeface="Arial"/>
              </a:rPr>
              <a:t> </a:t>
            </a:r>
            <a:r>
              <a:rPr sz="900" dirty="0">
                <a:solidFill>
                  <a:srgbClr val="000000"/>
                </a:solidFill>
                <a:latin typeface="Arial"/>
                <a:cs typeface="Arial"/>
              </a:rPr>
              <a:t>rendimento</a:t>
            </a:r>
            <a:r>
              <a:rPr sz="900" spc="211" dirty="0">
                <a:solidFill>
                  <a:srgbClr val="000000"/>
                </a:solidFill>
                <a:latin typeface="Arial"/>
                <a:cs typeface="Arial"/>
              </a:rPr>
              <a:t> </a:t>
            </a:r>
            <a:r>
              <a:rPr sz="900" dirty="0">
                <a:solidFill>
                  <a:srgbClr val="000000"/>
                </a:solidFill>
                <a:latin typeface="Arial"/>
                <a:cs typeface="Arial"/>
              </a:rPr>
              <a:t>do</a:t>
            </a:r>
            <a:r>
              <a:rPr sz="900" spc="228" dirty="0">
                <a:solidFill>
                  <a:srgbClr val="000000"/>
                </a:solidFill>
                <a:latin typeface="Arial"/>
                <a:cs typeface="Arial"/>
              </a:rPr>
              <a:t> </a:t>
            </a:r>
            <a:r>
              <a:rPr sz="900" dirty="0">
                <a:solidFill>
                  <a:srgbClr val="000000"/>
                </a:solidFill>
                <a:latin typeface="Arial"/>
                <a:cs typeface="Arial"/>
              </a:rPr>
              <a:t>refrigerante,</a:t>
            </a:r>
            <a:r>
              <a:rPr sz="900" spc="214" dirty="0">
                <a:solidFill>
                  <a:srgbClr val="000000"/>
                </a:solidFill>
                <a:latin typeface="Arial"/>
                <a:cs typeface="Arial"/>
              </a:rPr>
              <a:t> </a:t>
            </a:r>
            <a:r>
              <a:rPr sz="900" dirty="0">
                <a:solidFill>
                  <a:srgbClr val="000000"/>
                </a:solidFill>
                <a:latin typeface="Arial"/>
                <a:cs typeface="Arial"/>
              </a:rPr>
              <a:t>substitua-o</a:t>
            </a:r>
            <a:r>
              <a:rPr sz="900" spc="208"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6"/>
              </a:spcBef>
              <a:spcAft>
                <a:spcPts val="0"/>
              </a:spcAft>
            </a:pPr>
            <a:r>
              <a:rPr sz="900" dirty="0">
                <a:solidFill>
                  <a:srgbClr val="000000"/>
                </a:solidFill>
                <a:latin typeface="Arial"/>
                <a:cs typeface="Arial"/>
              </a:rPr>
              <a:t>cada</a:t>
            </a:r>
            <a:r>
              <a:rPr sz="900" spc="-12" dirty="0">
                <a:solidFill>
                  <a:srgbClr val="000000"/>
                </a:solidFill>
                <a:latin typeface="Arial"/>
                <a:cs typeface="Arial"/>
              </a:rPr>
              <a:t> </a:t>
            </a:r>
            <a:r>
              <a:rPr sz="900" dirty="0">
                <a:solidFill>
                  <a:srgbClr val="000000"/>
                </a:solidFill>
                <a:latin typeface="Arial"/>
                <a:cs typeface="Arial"/>
              </a:rPr>
              <a:t>dois anos.</a:t>
            </a:r>
          </a:p>
        </p:txBody>
      </p:sp>
      <p:sp>
        <p:nvSpPr>
          <p:cNvPr id="19" name="object 19"/>
          <p:cNvSpPr txBox="1"/>
          <p:nvPr/>
        </p:nvSpPr>
        <p:spPr>
          <a:xfrm>
            <a:off x="3964559" y="2942628"/>
            <a:ext cx="3162190"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Características</a:t>
            </a:r>
            <a:r>
              <a:rPr sz="900" spc="366" dirty="0">
                <a:solidFill>
                  <a:srgbClr val="000000"/>
                </a:solidFill>
                <a:latin typeface="Arial"/>
                <a:cs typeface="Arial"/>
              </a:rPr>
              <a:t> </a:t>
            </a:r>
            <a:r>
              <a:rPr sz="900" spc="11" dirty="0">
                <a:solidFill>
                  <a:srgbClr val="000000"/>
                </a:solidFill>
                <a:latin typeface="Arial"/>
                <a:cs typeface="Arial"/>
              </a:rPr>
              <a:t>do</a:t>
            </a:r>
            <a:r>
              <a:rPr sz="900" spc="355" dirty="0">
                <a:solidFill>
                  <a:srgbClr val="000000"/>
                </a:solidFill>
                <a:latin typeface="Arial"/>
                <a:cs typeface="Arial"/>
              </a:rPr>
              <a:t> </a:t>
            </a:r>
            <a:r>
              <a:rPr sz="900" dirty="0">
                <a:solidFill>
                  <a:srgbClr val="000000"/>
                </a:solidFill>
                <a:latin typeface="Arial"/>
                <a:cs typeface="Arial"/>
              </a:rPr>
              <a:t>refrigerante</a:t>
            </a:r>
            <a:r>
              <a:rPr sz="900" spc="367" dirty="0">
                <a:solidFill>
                  <a:srgbClr val="000000"/>
                </a:solidFill>
                <a:latin typeface="Arial"/>
                <a:cs typeface="Arial"/>
              </a:rPr>
              <a:t> </a:t>
            </a:r>
            <a:r>
              <a:rPr sz="900" dirty="0">
                <a:solidFill>
                  <a:srgbClr val="000000"/>
                </a:solidFill>
                <a:latin typeface="Arial"/>
                <a:cs typeface="Arial"/>
              </a:rPr>
              <a:t>recomendado:</a:t>
            </a:r>
            <a:r>
              <a:rPr sz="900" spc="363" dirty="0">
                <a:solidFill>
                  <a:srgbClr val="000000"/>
                </a:solidFill>
                <a:latin typeface="Arial"/>
                <a:cs typeface="Arial"/>
              </a:rPr>
              <a:t> </a:t>
            </a:r>
            <a:r>
              <a:rPr sz="900" dirty="0">
                <a:solidFill>
                  <a:srgbClr val="000000"/>
                </a:solidFill>
                <a:latin typeface="Arial"/>
                <a:cs typeface="Arial"/>
              </a:rPr>
              <a:t>ponto</a:t>
            </a:r>
            <a:r>
              <a:rPr sz="900" spc="362"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congelamento de</a:t>
            </a:r>
            <a:r>
              <a:rPr sz="900" spc="13" dirty="0">
                <a:solidFill>
                  <a:srgbClr val="000000"/>
                </a:solidFill>
                <a:latin typeface="Arial"/>
                <a:cs typeface="Arial"/>
              </a:rPr>
              <a:t> </a:t>
            </a:r>
            <a:r>
              <a:rPr sz="900" dirty="0">
                <a:solidFill>
                  <a:srgbClr val="000000"/>
                </a:solidFill>
                <a:latin typeface="Arial"/>
                <a:cs typeface="Arial"/>
              </a:rPr>
              <a:t>-45ºC com base etilenoglicol.</a:t>
            </a:r>
            <a:r>
              <a:rPr sz="900" spc="-11" dirty="0">
                <a:solidFill>
                  <a:srgbClr val="000000"/>
                </a:solidFill>
                <a:latin typeface="Arial"/>
                <a:cs typeface="Arial"/>
              </a:rPr>
              <a:t> </a:t>
            </a:r>
            <a:r>
              <a:rPr sz="900" dirty="0">
                <a:solidFill>
                  <a:srgbClr val="000000"/>
                </a:solidFill>
                <a:latin typeface="Arial"/>
                <a:cs typeface="Arial"/>
              </a:rPr>
              <a:t>Vol.: 1.4L</a:t>
            </a:r>
          </a:p>
        </p:txBody>
      </p:sp>
      <p:sp>
        <p:nvSpPr>
          <p:cNvPr id="20" name="object 20"/>
          <p:cNvSpPr txBox="1"/>
          <p:nvPr/>
        </p:nvSpPr>
        <p:spPr>
          <a:xfrm>
            <a:off x="541020" y="2659920"/>
            <a:ext cx="1290680" cy="7753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Retire o tampão de</a:t>
            </a:r>
          </a:p>
          <a:p>
            <a:pPr marL="0" marR="0">
              <a:lnSpc>
                <a:spcPts val="1005"/>
              </a:lnSpc>
              <a:spcBef>
                <a:spcPts val="194"/>
              </a:spcBef>
              <a:spcAft>
                <a:spcPts val="0"/>
              </a:spcAft>
            </a:pPr>
            <a:r>
              <a:rPr sz="900" dirty="0">
                <a:solidFill>
                  <a:srgbClr val="000000"/>
                </a:solidFill>
                <a:latin typeface="Arial"/>
                <a:cs typeface="Arial"/>
              </a:rPr>
              <a:t>borracha</a:t>
            </a:r>
            <a:r>
              <a:rPr sz="900" spc="11" dirty="0">
                <a:solidFill>
                  <a:srgbClr val="000000"/>
                </a:solidFill>
                <a:latin typeface="Arial"/>
                <a:cs typeface="Arial"/>
              </a:rPr>
              <a:t> </a:t>
            </a:r>
            <a:r>
              <a:rPr sz="900" dirty="0">
                <a:solidFill>
                  <a:srgbClr val="000000"/>
                </a:solidFill>
                <a:latin typeface="Arial"/>
                <a:cs typeface="Arial"/>
              </a:rPr>
              <a:t>(Figura 3) do</a:t>
            </a:r>
          </a:p>
          <a:p>
            <a:pPr marL="0" marR="0">
              <a:lnSpc>
                <a:spcPts val="1005"/>
              </a:lnSpc>
              <a:spcBef>
                <a:spcPts val="194"/>
              </a:spcBef>
              <a:spcAft>
                <a:spcPts val="0"/>
              </a:spcAft>
            </a:pPr>
            <a:r>
              <a:rPr sz="900" dirty="0">
                <a:solidFill>
                  <a:srgbClr val="000000"/>
                </a:solidFill>
                <a:latin typeface="Arial"/>
                <a:cs typeface="Arial"/>
              </a:rPr>
              <a:t>vaso de</a:t>
            </a:r>
            <a:r>
              <a:rPr sz="900" spc="-12" dirty="0">
                <a:solidFill>
                  <a:srgbClr val="000000"/>
                </a:solidFill>
                <a:latin typeface="Arial"/>
                <a:cs typeface="Arial"/>
              </a:rPr>
              <a:t> </a:t>
            </a:r>
            <a:r>
              <a:rPr sz="900" dirty="0">
                <a:solidFill>
                  <a:srgbClr val="000000"/>
                </a:solidFill>
                <a:latin typeface="Arial"/>
                <a:cs typeface="Arial"/>
              </a:rPr>
              <a:t>expansão e,</a:t>
            </a:r>
          </a:p>
          <a:p>
            <a:pPr marL="0" marR="0">
              <a:lnSpc>
                <a:spcPts val="1005"/>
              </a:lnSpc>
              <a:spcBef>
                <a:spcPts val="194"/>
              </a:spcBef>
              <a:spcAft>
                <a:spcPts val="0"/>
              </a:spcAft>
            </a:pPr>
            <a:r>
              <a:rPr sz="900" dirty="0">
                <a:solidFill>
                  <a:srgbClr val="000000"/>
                </a:solidFill>
                <a:latin typeface="Arial"/>
                <a:cs typeface="Arial"/>
              </a:rPr>
              <a:t>em seguida,</a:t>
            </a:r>
            <a:r>
              <a:rPr sz="900" spc="-10" dirty="0">
                <a:solidFill>
                  <a:srgbClr val="000000"/>
                </a:solidFill>
                <a:latin typeface="Arial"/>
                <a:cs typeface="Arial"/>
              </a:rPr>
              <a:t> </a:t>
            </a:r>
            <a:r>
              <a:rPr sz="900" dirty="0">
                <a:solidFill>
                  <a:srgbClr val="000000"/>
                </a:solidFill>
                <a:latin typeface="Arial"/>
                <a:cs typeface="Arial"/>
              </a:rPr>
              <a:t>encha-o</a:t>
            </a:r>
          </a:p>
          <a:p>
            <a:pPr marL="0" marR="0">
              <a:lnSpc>
                <a:spcPts val="1005"/>
              </a:lnSpc>
              <a:spcBef>
                <a:spcPts val="194"/>
              </a:spcBef>
              <a:spcAft>
                <a:spcPts val="0"/>
              </a:spcAft>
            </a:pPr>
            <a:r>
              <a:rPr sz="900" dirty="0">
                <a:solidFill>
                  <a:srgbClr val="000000"/>
                </a:solidFill>
                <a:latin typeface="Arial"/>
                <a:cs typeface="Arial"/>
              </a:rPr>
              <a:t>com refrigerante</a:t>
            </a:r>
          </a:p>
        </p:txBody>
      </p:sp>
      <p:sp>
        <p:nvSpPr>
          <p:cNvPr id="21" name="object 21"/>
          <p:cNvSpPr txBox="1"/>
          <p:nvPr/>
        </p:nvSpPr>
        <p:spPr>
          <a:xfrm>
            <a:off x="3964559" y="3323628"/>
            <a:ext cx="3161885"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Desfaça-se</a:t>
            </a:r>
            <a:r>
              <a:rPr sz="900" spc="759" dirty="0">
                <a:solidFill>
                  <a:srgbClr val="000000"/>
                </a:solidFill>
                <a:latin typeface="Arial"/>
                <a:cs typeface="Arial"/>
              </a:rPr>
              <a:t> </a:t>
            </a:r>
            <a:r>
              <a:rPr sz="900" dirty="0">
                <a:solidFill>
                  <a:srgbClr val="000000"/>
                </a:solidFill>
                <a:latin typeface="Arial"/>
                <a:cs typeface="Arial"/>
              </a:rPr>
              <a:t>do</a:t>
            </a:r>
            <a:r>
              <a:rPr sz="900" spc="762" dirty="0">
                <a:solidFill>
                  <a:srgbClr val="000000"/>
                </a:solidFill>
                <a:latin typeface="Arial"/>
                <a:cs typeface="Arial"/>
              </a:rPr>
              <a:t> </a:t>
            </a:r>
            <a:r>
              <a:rPr sz="900" dirty="0">
                <a:solidFill>
                  <a:srgbClr val="000000"/>
                </a:solidFill>
                <a:latin typeface="Arial"/>
                <a:cs typeface="Arial"/>
              </a:rPr>
              <a:t>refrigerante</a:t>
            </a:r>
            <a:r>
              <a:rPr sz="900" spc="763" dirty="0">
                <a:solidFill>
                  <a:srgbClr val="000000"/>
                </a:solidFill>
                <a:latin typeface="Arial"/>
                <a:cs typeface="Arial"/>
              </a:rPr>
              <a:t> </a:t>
            </a:r>
            <a:r>
              <a:rPr sz="900" dirty="0">
                <a:solidFill>
                  <a:srgbClr val="000000"/>
                </a:solidFill>
                <a:latin typeface="Arial"/>
                <a:cs typeface="Arial"/>
              </a:rPr>
              <a:t>usado</a:t>
            </a:r>
            <a:r>
              <a:rPr sz="900" spc="772" dirty="0">
                <a:solidFill>
                  <a:srgbClr val="000000"/>
                </a:solidFill>
                <a:latin typeface="Arial"/>
                <a:cs typeface="Arial"/>
              </a:rPr>
              <a:t> </a:t>
            </a:r>
            <a:r>
              <a:rPr sz="900" dirty="0">
                <a:solidFill>
                  <a:srgbClr val="000000"/>
                </a:solidFill>
                <a:latin typeface="Arial"/>
                <a:cs typeface="Arial"/>
              </a:rPr>
              <a:t>num</a:t>
            </a:r>
            <a:r>
              <a:rPr sz="900" spc="766" dirty="0">
                <a:solidFill>
                  <a:srgbClr val="000000"/>
                </a:solidFill>
                <a:latin typeface="Arial"/>
                <a:cs typeface="Arial"/>
              </a:rPr>
              <a:t> </a:t>
            </a:r>
            <a:r>
              <a:rPr sz="900" dirty="0">
                <a:solidFill>
                  <a:srgbClr val="000000"/>
                </a:solidFill>
                <a:latin typeface="Arial"/>
                <a:cs typeface="Arial"/>
              </a:rPr>
              <a:t>ponto</a:t>
            </a:r>
            <a:r>
              <a:rPr sz="900" spc="763"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reciclagem.</a:t>
            </a:r>
          </a:p>
        </p:txBody>
      </p:sp>
      <p:sp>
        <p:nvSpPr>
          <p:cNvPr id="22" name="object 22"/>
          <p:cNvSpPr txBox="1"/>
          <p:nvPr/>
        </p:nvSpPr>
        <p:spPr>
          <a:xfrm>
            <a:off x="541020" y="3422301"/>
            <a:ext cx="1327900"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através de um</a:t>
            </a:r>
            <a:r>
              <a:rPr sz="900" spc="12" dirty="0">
                <a:solidFill>
                  <a:srgbClr val="000000"/>
                </a:solidFill>
                <a:latin typeface="Arial"/>
                <a:cs typeface="Arial"/>
              </a:rPr>
              <a:t> </a:t>
            </a:r>
            <a:r>
              <a:rPr sz="900" dirty="0">
                <a:solidFill>
                  <a:srgbClr val="000000"/>
                </a:solidFill>
                <a:latin typeface="Arial"/>
                <a:cs typeface="Arial"/>
              </a:rPr>
              <a:t>tubo de</a:t>
            </a:r>
          </a:p>
          <a:p>
            <a:pPr marL="0" marR="0">
              <a:lnSpc>
                <a:spcPts val="1005"/>
              </a:lnSpc>
              <a:spcBef>
                <a:spcPts val="194"/>
              </a:spcBef>
              <a:spcAft>
                <a:spcPts val="0"/>
              </a:spcAft>
            </a:pPr>
            <a:r>
              <a:rPr sz="900" dirty="0">
                <a:solidFill>
                  <a:srgbClr val="000000"/>
                </a:solidFill>
                <a:latin typeface="Arial"/>
                <a:cs typeface="Arial"/>
              </a:rPr>
              <a:t>borracha,</a:t>
            </a:r>
            <a:r>
              <a:rPr sz="900" spc="-10" dirty="0">
                <a:solidFill>
                  <a:srgbClr val="000000"/>
                </a:solidFill>
                <a:latin typeface="Arial"/>
                <a:cs typeface="Arial"/>
              </a:rPr>
              <a:t> </a:t>
            </a:r>
            <a:r>
              <a:rPr sz="900" dirty="0">
                <a:solidFill>
                  <a:srgbClr val="000000"/>
                </a:solidFill>
                <a:latin typeface="Arial"/>
                <a:cs typeface="Arial"/>
              </a:rPr>
              <a:t>até ficar</a:t>
            </a:r>
            <a:r>
              <a:rPr sz="900" spc="-12" dirty="0">
                <a:solidFill>
                  <a:srgbClr val="000000"/>
                </a:solidFill>
                <a:latin typeface="Arial"/>
                <a:cs typeface="Arial"/>
              </a:rPr>
              <a:t> </a:t>
            </a:r>
            <a:r>
              <a:rPr sz="900" dirty="0">
                <a:solidFill>
                  <a:srgbClr val="000000"/>
                </a:solidFill>
                <a:latin typeface="Arial"/>
                <a:cs typeface="Arial"/>
              </a:rPr>
              <a:t>num</a:t>
            </a:r>
          </a:p>
          <a:p>
            <a:pPr marL="0" marR="0">
              <a:lnSpc>
                <a:spcPts val="1005"/>
              </a:lnSpc>
              <a:spcBef>
                <a:spcPts val="194"/>
              </a:spcBef>
              <a:spcAft>
                <a:spcPts val="0"/>
              </a:spcAft>
            </a:pPr>
            <a:r>
              <a:rPr sz="900" dirty="0">
                <a:solidFill>
                  <a:srgbClr val="000000"/>
                </a:solidFill>
                <a:latin typeface="Arial"/>
                <a:cs typeface="Arial"/>
              </a:rPr>
              <a:t>nível entre as</a:t>
            </a:r>
            <a:r>
              <a:rPr sz="900" spc="16" dirty="0">
                <a:solidFill>
                  <a:srgbClr val="000000"/>
                </a:solidFill>
                <a:latin typeface="Arial"/>
                <a:cs typeface="Arial"/>
              </a:rPr>
              <a:t> </a:t>
            </a:r>
            <a:r>
              <a:rPr sz="900" dirty="0">
                <a:solidFill>
                  <a:srgbClr val="000000"/>
                </a:solidFill>
                <a:latin typeface="Arial"/>
                <a:cs typeface="Arial"/>
              </a:rPr>
              <a:t>marcas</a:t>
            </a:r>
          </a:p>
          <a:p>
            <a:pPr marL="0" marR="0">
              <a:lnSpc>
                <a:spcPts val="1005"/>
              </a:lnSpc>
              <a:spcBef>
                <a:spcPts val="194"/>
              </a:spcBef>
              <a:spcAft>
                <a:spcPts val="0"/>
              </a:spcAft>
            </a:pPr>
            <a:r>
              <a:rPr sz="900" dirty="0">
                <a:solidFill>
                  <a:srgbClr val="000000"/>
                </a:solidFill>
                <a:latin typeface="Arial"/>
                <a:cs typeface="Arial"/>
              </a:rPr>
              <a:t>UPER e LOWER.</a:t>
            </a:r>
          </a:p>
        </p:txBody>
      </p:sp>
      <p:sp>
        <p:nvSpPr>
          <p:cNvPr id="23" name="object 23"/>
          <p:cNvSpPr txBox="1"/>
          <p:nvPr/>
        </p:nvSpPr>
        <p:spPr>
          <a:xfrm>
            <a:off x="4165981" y="3834064"/>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24" name="object 24"/>
          <p:cNvSpPr txBox="1"/>
          <p:nvPr/>
        </p:nvSpPr>
        <p:spPr>
          <a:xfrm>
            <a:off x="3964559" y="4075484"/>
            <a:ext cx="3161427" cy="6229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a:t>
            </a:r>
            <a:r>
              <a:rPr sz="900" spc="315" dirty="0">
                <a:solidFill>
                  <a:srgbClr val="000000"/>
                </a:solidFill>
                <a:latin typeface="Arial"/>
                <a:cs typeface="Arial"/>
              </a:rPr>
              <a:t> </a:t>
            </a:r>
            <a:r>
              <a:rPr sz="900" dirty="0">
                <a:solidFill>
                  <a:srgbClr val="000000"/>
                </a:solidFill>
                <a:latin typeface="Arial"/>
                <a:cs typeface="Arial"/>
              </a:rPr>
              <a:t>encher</a:t>
            </a:r>
            <a:r>
              <a:rPr sz="900" spc="312" dirty="0">
                <a:solidFill>
                  <a:srgbClr val="000000"/>
                </a:solidFill>
                <a:latin typeface="Arial"/>
                <a:cs typeface="Arial"/>
              </a:rPr>
              <a:t> </a:t>
            </a:r>
            <a:r>
              <a:rPr sz="900" dirty="0">
                <a:solidFill>
                  <a:srgbClr val="000000"/>
                </a:solidFill>
                <a:latin typeface="Arial"/>
                <a:cs typeface="Arial"/>
              </a:rPr>
              <a:t>o</a:t>
            </a:r>
            <a:r>
              <a:rPr sz="900" spc="333" dirty="0">
                <a:solidFill>
                  <a:srgbClr val="000000"/>
                </a:solidFill>
                <a:latin typeface="Arial"/>
                <a:cs typeface="Arial"/>
              </a:rPr>
              <a:t> </a:t>
            </a:r>
            <a:r>
              <a:rPr sz="900" dirty="0">
                <a:solidFill>
                  <a:srgbClr val="000000"/>
                </a:solidFill>
                <a:latin typeface="Arial"/>
                <a:cs typeface="Arial"/>
              </a:rPr>
              <a:t>refrigerante,</a:t>
            </a:r>
            <a:r>
              <a:rPr sz="900" spc="328" dirty="0">
                <a:solidFill>
                  <a:srgbClr val="000000"/>
                </a:solidFill>
                <a:latin typeface="Arial"/>
                <a:cs typeface="Arial"/>
              </a:rPr>
              <a:t> </a:t>
            </a:r>
            <a:r>
              <a:rPr sz="900" dirty="0">
                <a:solidFill>
                  <a:srgbClr val="000000"/>
                </a:solidFill>
                <a:latin typeface="Arial"/>
                <a:cs typeface="Arial"/>
              </a:rPr>
              <a:t>não</a:t>
            </a:r>
            <a:r>
              <a:rPr sz="900" spc="326" dirty="0">
                <a:solidFill>
                  <a:srgbClr val="000000"/>
                </a:solidFill>
                <a:latin typeface="Arial"/>
                <a:cs typeface="Arial"/>
              </a:rPr>
              <a:t> </a:t>
            </a:r>
            <a:r>
              <a:rPr sz="900" dirty="0">
                <a:solidFill>
                  <a:srgbClr val="000000"/>
                </a:solidFill>
                <a:latin typeface="Arial"/>
                <a:cs typeface="Arial"/>
              </a:rPr>
              <a:t>abra</a:t>
            </a:r>
            <a:r>
              <a:rPr sz="900" spc="318" dirty="0">
                <a:solidFill>
                  <a:srgbClr val="000000"/>
                </a:solidFill>
                <a:latin typeface="Arial"/>
                <a:cs typeface="Arial"/>
              </a:rPr>
              <a:t> </a:t>
            </a:r>
            <a:r>
              <a:rPr sz="900" dirty="0">
                <a:solidFill>
                  <a:srgbClr val="000000"/>
                </a:solidFill>
                <a:latin typeface="Arial"/>
                <a:cs typeface="Arial"/>
              </a:rPr>
              <a:t>o</a:t>
            </a:r>
            <a:r>
              <a:rPr sz="900" spc="328" dirty="0">
                <a:solidFill>
                  <a:srgbClr val="000000"/>
                </a:solidFill>
                <a:latin typeface="Arial"/>
                <a:cs typeface="Arial"/>
              </a:rPr>
              <a:t> </a:t>
            </a:r>
            <a:r>
              <a:rPr sz="900" dirty="0">
                <a:solidFill>
                  <a:srgbClr val="000000"/>
                </a:solidFill>
                <a:latin typeface="Arial"/>
                <a:cs typeface="Arial"/>
              </a:rPr>
              <a:t>tampão</a:t>
            </a:r>
            <a:r>
              <a:rPr sz="900" spc="329"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4"/>
              </a:spcBef>
              <a:spcAft>
                <a:spcPts val="0"/>
              </a:spcAft>
            </a:pPr>
            <a:r>
              <a:rPr sz="900" dirty="0">
                <a:solidFill>
                  <a:srgbClr val="000000"/>
                </a:solidFill>
                <a:latin typeface="Arial"/>
                <a:cs typeface="Arial"/>
              </a:rPr>
              <a:t>radiador</a:t>
            </a:r>
            <a:r>
              <a:rPr sz="900" spc="169" dirty="0">
                <a:solidFill>
                  <a:srgbClr val="000000"/>
                </a:solidFill>
                <a:latin typeface="Arial"/>
                <a:cs typeface="Arial"/>
              </a:rPr>
              <a:t> </a:t>
            </a:r>
            <a:r>
              <a:rPr sz="900" dirty="0">
                <a:solidFill>
                  <a:srgbClr val="000000"/>
                </a:solidFill>
                <a:latin typeface="Arial"/>
                <a:cs typeface="Arial"/>
              </a:rPr>
              <a:t>após</a:t>
            </a:r>
            <a:r>
              <a:rPr sz="900" spc="163" dirty="0">
                <a:solidFill>
                  <a:srgbClr val="000000"/>
                </a:solidFill>
                <a:latin typeface="Arial"/>
                <a:cs typeface="Arial"/>
              </a:rPr>
              <a:t> </a:t>
            </a:r>
            <a:r>
              <a:rPr sz="900" dirty="0">
                <a:solidFill>
                  <a:srgbClr val="000000"/>
                </a:solidFill>
                <a:latin typeface="Arial"/>
                <a:cs typeface="Arial"/>
              </a:rPr>
              <a:t>ligar</a:t>
            </a:r>
            <a:r>
              <a:rPr sz="900" spc="169" dirty="0">
                <a:solidFill>
                  <a:srgbClr val="000000"/>
                </a:solidFill>
                <a:latin typeface="Arial"/>
                <a:cs typeface="Arial"/>
              </a:rPr>
              <a:t> </a:t>
            </a:r>
            <a:r>
              <a:rPr sz="900" dirty="0">
                <a:solidFill>
                  <a:srgbClr val="000000"/>
                </a:solidFill>
                <a:latin typeface="Arial"/>
                <a:cs typeface="Arial"/>
              </a:rPr>
              <a:t>o</a:t>
            </a:r>
            <a:r>
              <a:rPr sz="900" spc="172" dirty="0">
                <a:solidFill>
                  <a:srgbClr val="000000"/>
                </a:solidFill>
                <a:latin typeface="Arial"/>
                <a:cs typeface="Arial"/>
              </a:rPr>
              <a:t> </a:t>
            </a:r>
            <a:r>
              <a:rPr sz="900" dirty="0">
                <a:solidFill>
                  <a:srgbClr val="000000"/>
                </a:solidFill>
                <a:latin typeface="Arial"/>
                <a:cs typeface="Arial"/>
              </a:rPr>
              <a:t>motor.</a:t>
            </a:r>
            <a:r>
              <a:rPr sz="900" spc="159" dirty="0">
                <a:solidFill>
                  <a:srgbClr val="000000"/>
                </a:solidFill>
                <a:latin typeface="Arial"/>
                <a:cs typeface="Arial"/>
              </a:rPr>
              <a:t> </a:t>
            </a:r>
            <a:r>
              <a:rPr sz="900" dirty="0">
                <a:solidFill>
                  <a:srgbClr val="000000"/>
                </a:solidFill>
                <a:latin typeface="Arial"/>
                <a:cs typeface="Arial"/>
              </a:rPr>
              <a:t>Deixe</a:t>
            </a:r>
            <a:r>
              <a:rPr sz="900" spc="157" dirty="0">
                <a:solidFill>
                  <a:srgbClr val="000000"/>
                </a:solidFill>
                <a:latin typeface="Arial"/>
                <a:cs typeface="Arial"/>
              </a:rPr>
              <a:t> </a:t>
            </a:r>
            <a:r>
              <a:rPr sz="900" dirty="0">
                <a:solidFill>
                  <a:srgbClr val="000000"/>
                </a:solidFill>
                <a:latin typeface="Arial"/>
                <a:cs typeface="Arial"/>
              </a:rPr>
              <a:t>que</a:t>
            </a:r>
            <a:r>
              <a:rPr sz="900" spc="169" dirty="0">
                <a:solidFill>
                  <a:srgbClr val="000000"/>
                </a:solidFill>
                <a:latin typeface="Arial"/>
                <a:cs typeface="Arial"/>
              </a:rPr>
              <a:t> </a:t>
            </a:r>
            <a:r>
              <a:rPr sz="900" dirty="0">
                <a:solidFill>
                  <a:srgbClr val="000000"/>
                </a:solidFill>
                <a:latin typeface="Arial"/>
                <a:cs typeface="Arial"/>
              </a:rPr>
              <a:t>o</a:t>
            </a:r>
            <a:r>
              <a:rPr sz="900" spc="161" dirty="0">
                <a:solidFill>
                  <a:srgbClr val="000000"/>
                </a:solidFill>
                <a:latin typeface="Arial"/>
                <a:cs typeface="Arial"/>
              </a:rPr>
              <a:t> </a:t>
            </a:r>
            <a:r>
              <a:rPr sz="900" dirty="0">
                <a:solidFill>
                  <a:srgbClr val="000000"/>
                </a:solidFill>
                <a:latin typeface="Arial"/>
                <a:cs typeface="Arial"/>
              </a:rPr>
              <a:t>motor</a:t>
            </a:r>
            <a:r>
              <a:rPr sz="900" spc="169" dirty="0">
                <a:solidFill>
                  <a:srgbClr val="000000"/>
                </a:solidFill>
                <a:latin typeface="Arial"/>
                <a:cs typeface="Arial"/>
              </a:rPr>
              <a:t> </a:t>
            </a:r>
            <a:r>
              <a:rPr sz="900" dirty="0">
                <a:solidFill>
                  <a:srgbClr val="000000"/>
                </a:solidFill>
                <a:latin typeface="Arial"/>
                <a:cs typeface="Arial"/>
              </a:rPr>
              <a:t>arrefeça</a:t>
            </a:r>
          </a:p>
          <a:p>
            <a:pPr marL="0" marR="0">
              <a:lnSpc>
                <a:spcPts val="1005"/>
              </a:lnSpc>
              <a:spcBef>
                <a:spcPts val="194"/>
              </a:spcBef>
              <a:spcAft>
                <a:spcPts val="0"/>
              </a:spcAft>
            </a:pPr>
            <a:r>
              <a:rPr sz="900" dirty="0">
                <a:solidFill>
                  <a:srgbClr val="000000"/>
                </a:solidFill>
                <a:latin typeface="Arial"/>
                <a:cs typeface="Arial"/>
              </a:rPr>
              <a:t>primeiro,</a:t>
            </a:r>
            <a:r>
              <a:rPr sz="900" spc="518" dirty="0">
                <a:solidFill>
                  <a:srgbClr val="000000"/>
                </a:solidFill>
                <a:latin typeface="Arial"/>
                <a:cs typeface="Arial"/>
              </a:rPr>
              <a:t> </a:t>
            </a:r>
            <a:r>
              <a:rPr sz="900" dirty="0">
                <a:solidFill>
                  <a:srgbClr val="000000"/>
                </a:solidFill>
                <a:latin typeface="Arial"/>
                <a:cs typeface="Arial"/>
              </a:rPr>
              <a:t>caso</a:t>
            </a:r>
            <a:r>
              <a:rPr sz="900" spc="531" dirty="0">
                <a:solidFill>
                  <a:srgbClr val="000000"/>
                </a:solidFill>
                <a:latin typeface="Arial"/>
                <a:cs typeface="Arial"/>
              </a:rPr>
              <a:t> </a:t>
            </a:r>
            <a:r>
              <a:rPr sz="900" dirty="0">
                <a:solidFill>
                  <a:srgbClr val="000000"/>
                </a:solidFill>
                <a:latin typeface="Arial"/>
                <a:cs typeface="Arial"/>
              </a:rPr>
              <a:t>contrário,</a:t>
            </a:r>
            <a:r>
              <a:rPr sz="900" spc="519" dirty="0">
                <a:solidFill>
                  <a:srgbClr val="000000"/>
                </a:solidFill>
                <a:latin typeface="Arial"/>
                <a:cs typeface="Arial"/>
              </a:rPr>
              <a:t> </a:t>
            </a:r>
            <a:r>
              <a:rPr sz="900" dirty="0">
                <a:solidFill>
                  <a:srgbClr val="000000"/>
                </a:solidFill>
                <a:latin typeface="Arial"/>
                <a:cs typeface="Arial"/>
              </a:rPr>
              <a:t>o</a:t>
            </a:r>
            <a:r>
              <a:rPr sz="900" spc="521" dirty="0">
                <a:solidFill>
                  <a:srgbClr val="000000"/>
                </a:solidFill>
                <a:latin typeface="Arial"/>
                <a:cs typeface="Arial"/>
              </a:rPr>
              <a:t> </a:t>
            </a:r>
            <a:r>
              <a:rPr sz="900" dirty="0">
                <a:solidFill>
                  <a:srgbClr val="000000"/>
                </a:solidFill>
                <a:latin typeface="Arial"/>
                <a:cs typeface="Arial"/>
              </a:rPr>
              <a:t>refrigerante</a:t>
            </a:r>
            <a:r>
              <a:rPr sz="900" spc="532" dirty="0">
                <a:solidFill>
                  <a:srgbClr val="000000"/>
                </a:solidFill>
                <a:latin typeface="Arial"/>
                <a:cs typeface="Arial"/>
              </a:rPr>
              <a:t> </a:t>
            </a:r>
            <a:r>
              <a:rPr sz="900" dirty="0">
                <a:solidFill>
                  <a:srgbClr val="000000"/>
                </a:solidFill>
                <a:latin typeface="Arial"/>
                <a:cs typeface="Arial"/>
              </a:rPr>
              <a:t>quente</a:t>
            </a:r>
            <a:r>
              <a:rPr sz="900" spc="521" dirty="0">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4"/>
              </a:spcBef>
              <a:spcAft>
                <a:spcPts val="0"/>
              </a:spcAft>
            </a:pPr>
            <a:r>
              <a:rPr sz="900" dirty="0">
                <a:solidFill>
                  <a:srgbClr val="000000"/>
                </a:solidFill>
                <a:latin typeface="Arial"/>
                <a:cs typeface="Arial"/>
              </a:rPr>
              <a:t>causar-lhe queimaduras ao</a:t>
            </a:r>
            <a:r>
              <a:rPr sz="900" spc="-10" dirty="0">
                <a:solidFill>
                  <a:srgbClr val="000000"/>
                </a:solidFill>
                <a:latin typeface="Arial"/>
                <a:cs typeface="Arial"/>
              </a:rPr>
              <a:t> </a:t>
            </a:r>
            <a:r>
              <a:rPr sz="900" dirty="0">
                <a:solidFill>
                  <a:srgbClr val="000000"/>
                </a:solidFill>
                <a:latin typeface="Arial"/>
                <a:cs typeface="Arial"/>
              </a:rPr>
              <a:t>abrir o tampão do</a:t>
            </a:r>
            <a:r>
              <a:rPr sz="900" spc="30" dirty="0">
                <a:solidFill>
                  <a:srgbClr val="000000"/>
                </a:solidFill>
                <a:latin typeface="Arial"/>
                <a:cs typeface="Arial"/>
              </a:rPr>
              <a:t> </a:t>
            </a:r>
            <a:r>
              <a:rPr sz="900" dirty="0">
                <a:solidFill>
                  <a:srgbClr val="000000"/>
                </a:solidFill>
                <a:latin typeface="Arial"/>
                <a:cs typeface="Arial"/>
              </a:rPr>
              <a:t>radiador.</a:t>
            </a:r>
          </a:p>
        </p:txBody>
      </p:sp>
      <p:sp>
        <p:nvSpPr>
          <p:cNvPr id="25" name="object 25"/>
          <p:cNvSpPr txBox="1"/>
          <p:nvPr/>
        </p:nvSpPr>
        <p:spPr>
          <a:xfrm>
            <a:off x="541020" y="4108050"/>
            <a:ext cx="3209930" cy="47089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33" dirty="0">
                <a:solidFill>
                  <a:srgbClr val="000000"/>
                </a:solidFill>
                <a:latin typeface="Arial"/>
                <a:cs typeface="Arial"/>
              </a:rPr>
              <a:t> </a:t>
            </a:r>
            <a:r>
              <a:rPr sz="900" dirty="0">
                <a:solidFill>
                  <a:srgbClr val="000000"/>
                </a:solidFill>
                <a:latin typeface="Arial"/>
                <a:cs typeface="Arial"/>
              </a:rPr>
              <a:t>caso</a:t>
            </a:r>
            <a:r>
              <a:rPr sz="900" spc="16" dirty="0">
                <a:solidFill>
                  <a:srgbClr val="000000"/>
                </a:solidFill>
                <a:latin typeface="Arial"/>
                <a:cs typeface="Arial"/>
              </a:rPr>
              <a:t> </a:t>
            </a:r>
            <a:r>
              <a:rPr sz="900" dirty="0">
                <a:solidFill>
                  <a:srgbClr val="000000"/>
                </a:solidFill>
                <a:latin typeface="Arial"/>
                <a:cs typeface="Arial"/>
              </a:rPr>
              <a:t>de</a:t>
            </a:r>
            <a:r>
              <a:rPr sz="900" spc="17" dirty="0">
                <a:solidFill>
                  <a:srgbClr val="000000"/>
                </a:solidFill>
                <a:latin typeface="Arial"/>
                <a:cs typeface="Arial"/>
              </a:rPr>
              <a:t> </a:t>
            </a:r>
            <a:r>
              <a:rPr sz="900" dirty="0">
                <a:solidFill>
                  <a:srgbClr val="000000"/>
                </a:solidFill>
                <a:latin typeface="Arial"/>
                <a:cs typeface="Arial"/>
              </a:rPr>
              <a:t>a</a:t>
            </a:r>
            <a:r>
              <a:rPr sz="900" spc="17" dirty="0">
                <a:solidFill>
                  <a:srgbClr val="000000"/>
                </a:solidFill>
                <a:latin typeface="Arial"/>
                <a:cs typeface="Arial"/>
              </a:rPr>
              <a:t> </a:t>
            </a:r>
            <a:r>
              <a:rPr sz="900" dirty="0">
                <a:solidFill>
                  <a:srgbClr val="000000"/>
                </a:solidFill>
                <a:latin typeface="Arial"/>
                <a:cs typeface="Arial"/>
              </a:rPr>
              <a:t>temperatura</a:t>
            </a:r>
            <a:r>
              <a:rPr sz="900" spc="22" dirty="0">
                <a:solidFill>
                  <a:srgbClr val="000000"/>
                </a:solidFill>
                <a:latin typeface="Arial"/>
                <a:cs typeface="Arial"/>
              </a:rPr>
              <a:t> </a:t>
            </a:r>
            <a:r>
              <a:rPr sz="900" dirty="0">
                <a:solidFill>
                  <a:srgbClr val="000000"/>
                </a:solidFill>
                <a:latin typeface="Arial"/>
                <a:cs typeface="Arial"/>
              </a:rPr>
              <a:t>mínima</a:t>
            </a:r>
            <a:r>
              <a:rPr sz="900" spc="16" dirty="0">
                <a:solidFill>
                  <a:srgbClr val="000000"/>
                </a:solidFill>
                <a:latin typeface="Arial"/>
                <a:cs typeface="Arial"/>
              </a:rPr>
              <a:t> </a:t>
            </a:r>
            <a:r>
              <a:rPr sz="900" dirty="0">
                <a:solidFill>
                  <a:srgbClr val="000000"/>
                </a:solidFill>
                <a:latin typeface="Arial"/>
                <a:cs typeface="Arial"/>
              </a:rPr>
              <a:t>da</a:t>
            </a:r>
            <a:r>
              <a:rPr sz="900" spc="15" dirty="0">
                <a:solidFill>
                  <a:srgbClr val="000000"/>
                </a:solidFill>
                <a:latin typeface="Arial"/>
                <a:cs typeface="Arial"/>
              </a:rPr>
              <a:t> </a:t>
            </a:r>
            <a:r>
              <a:rPr sz="900" dirty="0">
                <a:solidFill>
                  <a:srgbClr val="000000"/>
                </a:solidFill>
                <a:latin typeface="Arial"/>
                <a:cs typeface="Arial"/>
              </a:rPr>
              <a:t>zona</a:t>
            </a:r>
            <a:r>
              <a:rPr sz="900" spc="18" dirty="0">
                <a:solidFill>
                  <a:srgbClr val="000000"/>
                </a:solidFill>
                <a:latin typeface="Arial"/>
                <a:cs typeface="Arial"/>
              </a:rPr>
              <a:t> </a:t>
            </a:r>
            <a:r>
              <a:rPr sz="900" dirty="0">
                <a:solidFill>
                  <a:srgbClr val="000000"/>
                </a:solidFill>
                <a:latin typeface="Arial"/>
                <a:cs typeface="Arial"/>
              </a:rPr>
              <a:t>onde</a:t>
            </a:r>
            <a:r>
              <a:rPr sz="900" spc="16" dirty="0">
                <a:solidFill>
                  <a:srgbClr val="000000"/>
                </a:solidFill>
                <a:latin typeface="Arial"/>
                <a:cs typeface="Arial"/>
              </a:rPr>
              <a:t> </a:t>
            </a:r>
            <a:r>
              <a:rPr sz="900" spc="11" dirty="0">
                <a:solidFill>
                  <a:srgbClr val="000000"/>
                </a:solidFill>
                <a:latin typeface="Arial"/>
                <a:cs typeface="Arial"/>
              </a:rPr>
              <a:t>vai</a:t>
            </a:r>
            <a:r>
              <a:rPr sz="900" dirty="0">
                <a:solidFill>
                  <a:srgbClr val="000000"/>
                </a:solidFill>
                <a:latin typeface="Arial"/>
                <a:cs typeface="Arial"/>
              </a:rPr>
              <a:t> utilizar</a:t>
            </a:r>
          </a:p>
          <a:p>
            <a:pPr marL="0" marR="0">
              <a:lnSpc>
                <a:spcPts val="1005"/>
              </a:lnSpc>
              <a:spcBef>
                <a:spcPts val="194"/>
              </a:spcBef>
              <a:spcAft>
                <a:spcPts val="0"/>
              </a:spcAft>
            </a:pPr>
            <a:r>
              <a:rPr sz="900" dirty="0">
                <a:solidFill>
                  <a:srgbClr val="000000"/>
                </a:solidFill>
                <a:latin typeface="Arial"/>
                <a:cs typeface="Arial"/>
              </a:rPr>
              <a:t>a scooter</a:t>
            </a:r>
            <a:r>
              <a:rPr sz="900" spc="-17" dirty="0">
                <a:solidFill>
                  <a:srgbClr val="000000"/>
                </a:solidFill>
                <a:latin typeface="Arial"/>
                <a:cs typeface="Arial"/>
              </a:rPr>
              <a:t> </a:t>
            </a:r>
            <a:r>
              <a:rPr sz="900" dirty="0">
                <a:solidFill>
                  <a:srgbClr val="000000"/>
                </a:solidFill>
                <a:latin typeface="Arial"/>
                <a:cs typeface="Arial"/>
              </a:rPr>
              <a:t>seja inferior à</a:t>
            </a:r>
            <a:r>
              <a:rPr sz="900" spc="-19" dirty="0">
                <a:solidFill>
                  <a:srgbClr val="000000"/>
                </a:solidFill>
                <a:latin typeface="Arial"/>
                <a:cs typeface="Arial"/>
              </a:rPr>
              <a:t> </a:t>
            </a:r>
            <a:r>
              <a:rPr sz="900" dirty="0">
                <a:solidFill>
                  <a:srgbClr val="000000"/>
                </a:solidFill>
                <a:latin typeface="Arial"/>
                <a:cs typeface="Arial"/>
              </a:rPr>
              <a:t>marcada na</a:t>
            </a:r>
            <a:r>
              <a:rPr sz="900" spc="-19" dirty="0">
                <a:solidFill>
                  <a:srgbClr val="000000"/>
                </a:solidFill>
                <a:latin typeface="Arial"/>
                <a:cs typeface="Arial"/>
              </a:rPr>
              <a:t> </a:t>
            </a:r>
            <a:r>
              <a:rPr sz="900" dirty="0">
                <a:solidFill>
                  <a:srgbClr val="000000"/>
                </a:solidFill>
                <a:latin typeface="Arial"/>
                <a:cs typeface="Arial"/>
              </a:rPr>
              <a:t>etiqueta</a:t>
            </a:r>
            <a:r>
              <a:rPr sz="900" spc="-15" dirty="0">
                <a:solidFill>
                  <a:srgbClr val="000000"/>
                </a:solidFill>
                <a:latin typeface="Arial"/>
                <a:cs typeface="Arial"/>
              </a:rPr>
              <a:t> </a:t>
            </a:r>
            <a:r>
              <a:rPr sz="900" dirty="0">
                <a:solidFill>
                  <a:srgbClr val="000000"/>
                </a:solidFill>
                <a:latin typeface="Arial"/>
                <a:cs typeface="Arial"/>
              </a:rPr>
              <a:t>do</a:t>
            </a:r>
            <a:r>
              <a:rPr sz="900" spc="-10" dirty="0">
                <a:solidFill>
                  <a:srgbClr val="000000"/>
                </a:solidFill>
                <a:latin typeface="Arial"/>
                <a:cs typeface="Arial"/>
              </a:rPr>
              <a:t> </a:t>
            </a:r>
            <a:r>
              <a:rPr sz="900" dirty="0">
                <a:solidFill>
                  <a:srgbClr val="000000"/>
                </a:solidFill>
                <a:latin typeface="Arial"/>
                <a:cs typeface="Arial"/>
              </a:rPr>
              <a:t>refrigerante,</a:t>
            </a:r>
          </a:p>
          <a:p>
            <a:pPr marL="0" marR="0">
              <a:lnSpc>
                <a:spcPts val="1005"/>
              </a:lnSpc>
              <a:spcBef>
                <a:spcPts val="196"/>
              </a:spcBef>
              <a:spcAft>
                <a:spcPts val="0"/>
              </a:spcAft>
            </a:pPr>
            <a:r>
              <a:rPr sz="900" dirty="0">
                <a:solidFill>
                  <a:srgbClr val="000000"/>
                </a:solidFill>
                <a:latin typeface="Arial"/>
                <a:cs typeface="Arial"/>
              </a:rPr>
              <a:t>adote um refrigerante para temperaturas mais baixas.</a:t>
            </a:r>
          </a:p>
        </p:txBody>
      </p:sp>
      <p:sp>
        <p:nvSpPr>
          <p:cNvPr id="26" name="object 26"/>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622300" y="2022856"/>
            <a:ext cx="1733550" cy="130492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1748154"/>
            <a:ext cx="3152267" cy="78359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3892931" y="697738"/>
            <a:ext cx="3152267" cy="936116"/>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607018"/>
            <a:ext cx="2618127"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Manutenção </a:t>
            </a:r>
            <a:r>
              <a:rPr sz="1200" b="1">
                <a:solidFill>
                  <a:srgbClr val="000000"/>
                </a:solidFill>
                <a:latin typeface="Arial"/>
                <a:cs typeface="Arial"/>
              </a:rPr>
              <a:t>do </a:t>
            </a:r>
            <a:r>
              <a:rPr lang="pt-BR" sz="1200" b="1">
                <a:solidFill>
                  <a:srgbClr val="000000"/>
                </a:solidFill>
                <a:latin typeface="Arial"/>
                <a:cs typeface="Arial"/>
              </a:rPr>
              <a:t>fluido</a:t>
            </a:r>
            <a:r>
              <a:rPr sz="1200" b="1">
                <a:solidFill>
                  <a:srgbClr val="000000"/>
                </a:solidFill>
                <a:latin typeface="Arial"/>
                <a:cs typeface="Arial"/>
              </a:rPr>
              <a:t> de</a:t>
            </a:r>
            <a:r>
              <a:rPr sz="1200" b="1" spc="10">
                <a:solidFill>
                  <a:srgbClr val="000000"/>
                </a:solidFill>
                <a:latin typeface="Arial"/>
                <a:cs typeface="Arial"/>
              </a:rPr>
              <a:t> </a:t>
            </a:r>
            <a:r>
              <a:rPr lang="pt-BR" sz="1200" b="1">
                <a:solidFill>
                  <a:srgbClr val="000000"/>
                </a:solidFill>
                <a:latin typeface="Arial"/>
                <a:cs typeface="Arial"/>
              </a:rPr>
              <a:t>freios</a:t>
            </a:r>
            <a:endParaRPr sz="1200" b="1" dirty="0">
              <a:solidFill>
                <a:srgbClr val="000000"/>
              </a:solidFill>
              <a:latin typeface="Arial"/>
              <a:cs typeface="Arial"/>
            </a:endParaRPr>
          </a:p>
        </p:txBody>
      </p:sp>
      <p:sp>
        <p:nvSpPr>
          <p:cNvPr id="8" name="object 8"/>
          <p:cNvSpPr txBox="1"/>
          <p:nvPr/>
        </p:nvSpPr>
        <p:spPr>
          <a:xfrm>
            <a:off x="4165981" y="707971"/>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9" name="object 9"/>
          <p:cNvSpPr txBox="1"/>
          <p:nvPr/>
        </p:nvSpPr>
        <p:spPr>
          <a:xfrm>
            <a:off x="541020" y="888397"/>
            <a:ext cx="3209663" cy="692497"/>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O</a:t>
            </a:r>
            <a:r>
              <a:rPr sz="900" spc="298">
                <a:solidFill>
                  <a:srgbClr val="000000"/>
                </a:solidFill>
                <a:latin typeface="Arial"/>
                <a:cs typeface="Arial"/>
              </a:rPr>
              <a:t> </a:t>
            </a:r>
            <a:r>
              <a:rPr lang="pt-BR" sz="900">
                <a:solidFill>
                  <a:srgbClr val="000000"/>
                </a:solidFill>
                <a:latin typeface="Arial"/>
                <a:cs typeface="Arial"/>
              </a:rPr>
              <a:t>fluido de freios </a:t>
            </a:r>
            <a:r>
              <a:rPr sz="900">
                <a:solidFill>
                  <a:srgbClr val="000000"/>
                </a:solidFill>
                <a:latin typeface="Arial"/>
                <a:cs typeface="Arial"/>
              </a:rPr>
              <a:t>é</a:t>
            </a:r>
            <a:r>
              <a:rPr sz="900" spc="303">
                <a:solidFill>
                  <a:srgbClr val="000000"/>
                </a:solidFill>
                <a:latin typeface="Arial"/>
                <a:cs typeface="Arial"/>
              </a:rPr>
              <a:t> </a:t>
            </a:r>
            <a:r>
              <a:rPr sz="900" dirty="0">
                <a:solidFill>
                  <a:srgbClr val="000000"/>
                </a:solidFill>
                <a:latin typeface="Arial"/>
                <a:cs typeface="Arial"/>
              </a:rPr>
              <a:t>uma</a:t>
            </a:r>
            <a:r>
              <a:rPr sz="900" spc="310" dirty="0">
                <a:solidFill>
                  <a:srgbClr val="000000"/>
                </a:solidFill>
                <a:latin typeface="Arial"/>
                <a:cs typeface="Arial"/>
              </a:rPr>
              <a:t> </a:t>
            </a:r>
            <a:r>
              <a:rPr sz="900" dirty="0">
                <a:solidFill>
                  <a:srgbClr val="000000"/>
                </a:solidFill>
                <a:latin typeface="Arial"/>
                <a:cs typeface="Arial"/>
              </a:rPr>
              <a:t>parte</a:t>
            </a:r>
            <a:r>
              <a:rPr sz="900" spc="304" dirty="0">
                <a:solidFill>
                  <a:srgbClr val="000000"/>
                </a:solidFill>
                <a:latin typeface="Arial"/>
                <a:cs typeface="Arial"/>
              </a:rPr>
              <a:t> </a:t>
            </a:r>
            <a:r>
              <a:rPr sz="900" dirty="0">
                <a:solidFill>
                  <a:srgbClr val="000000"/>
                </a:solidFill>
                <a:latin typeface="Arial"/>
                <a:cs typeface="Arial"/>
              </a:rPr>
              <a:t>muito</a:t>
            </a:r>
            <a:r>
              <a:rPr sz="900" spc="305" dirty="0">
                <a:solidFill>
                  <a:srgbClr val="000000"/>
                </a:solidFill>
                <a:latin typeface="Arial"/>
                <a:cs typeface="Arial"/>
              </a:rPr>
              <a:t> </a:t>
            </a:r>
            <a:r>
              <a:rPr sz="900" dirty="0">
                <a:solidFill>
                  <a:srgbClr val="000000"/>
                </a:solidFill>
                <a:latin typeface="Arial"/>
                <a:cs typeface="Arial"/>
              </a:rPr>
              <a:t>importante</a:t>
            </a:r>
            <a:r>
              <a:rPr sz="900" spc="305" dirty="0">
                <a:solidFill>
                  <a:srgbClr val="000000"/>
                </a:solidFill>
                <a:latin typeface="Arial"/>
                <a:cs typeface="Arial"/>
              </a:rPr>
              <a:t> </a:t>
            </a:r>
            <a:r>
              <a:rPr sz="900" dirty="0">
                <a:solidFill>
                  <a:srgbClr val="000000"/>
                </a:solidFill>
                <a:latin typeface="Arial"/>
                <a:cs typeface="Arial"/>
              </a:rPr>
              <a:t>no</a:t>
            </a:r>
          </a:p>
          <a:p>
            <a:pPr marL="0" marR="0">
              <a:lnSpc>
                <a:spcPts val="1005"/>
              </a:lnSpc>
              <a:spcBef>
                <a:spcPts val="194"/>
              </a:spcBef>
              <a:spcAft>
                <a:spcPts val="0"/>
              </a:spcAft>
            </a:pPr>
            <a:r>
              <a:rPr sz="900" dirty="0">
                <a:solidFill>
                  <a:srgbClr val="000000"/>
                </a:solidFill>
                <a:latin typeface="Arial"/>
                <a:cs typeface="Arial"/>
              </a:rPr>
              <a:t>sistema</a:t>
            </a:r>
            <a:r>
              <a:rPr sz="900" spc="-20" dirty="0">
                <a:solidFill>
                  <a:srgbClr val="000000"/>
                </a:solidFill>
                <a:latin typeface="Arial"/>
                <a:cs typeface="Arial"/>
              </a:rPr>
              <a:t> </a:t>
            </a:r>
            <a:r>
              <a:rPr sz="900" dirty="0">
                <a:solidFill>
                  <a:srgbClr val="000000"/>
                </a:solidFill>
                <a:latin typeface="Arial"/>
                <a:cs typeface="Arial"/>
              </a:rPr>
              <a:t>hidráulico</a:t>
            </a:r>
            <a:r>
              <a:rPr sz="900" spc="-20" dirty="0">
                <a:solidFill>
                  <a:srgbClr val="000000"/>
                </a:solidFill>
                <a:latin typeface="Arial"/>
                <a:cs typeface="Arial"/>
              </a:rPr>
              <a:t> </a:t>
            </a:r>
            <a:r>
              <a:rPr sz="900" dirty="0">
                <a:solidFill>
                  <a:srgbClr val="000000"/>
                </a:solidFill>
                <a:latin typeface="Arial"/>
                <a:cs typeface="Arial"/>
              </a:rPr>
              <a:t>para</a:t>
            </a:r>
            <a:r>
              <a:rPr sz="900" spc="-18" dirty="0">
                <a:solidFill>
                  <a:srgbClr val="000000"/>
                </a:solidFill>
                <a:latin typeface="Arial"/>
                <a:cs typeface="Arial"/>
              </a:rPr>
              <a:t> </a:t>
            </a:r>
            <a:r>
              <a:rPr sz="900" dirty="0">
                <a:solidFill>
                  <a:srgbClr val="000000"/>
                </a:solidFill>
                <a:latin typeface="Arial"/>
                <a:cs typeface="Arial"/>
              </a:rPr>
              <a:t>a transmissão</a:t>
            </a:r>
            <a:r>
              <a:rPr sz="900" spc="-20"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pressões,</a:t>
            </a:r>
            <a:r>
              <a:rPr sz="900" spc="-21" dirty="0">
                <a:solidFill>
                  <a:srgbClr val="000000"/>
                </a:solidFill>
                <a:latin typeface="Arial"/>
                <a:cs typeface="Arial"/>
              </a:rPr>
              <a:t> </a:t>
            </a:r>
            <a:r>
              <a:rPr sz="900" dirty="0">
                <a:solidFill>
                  <a:srgbClr val="000000"/>
                </a:solidFill>
                <a:latin typeface="Arial"/>
                <a:cs typeface="Arial"/>
              </a:rPr>
              <a:t>pelo que</a:t>
            </a:r>
          </a:p>
          <a:p>
            <a:pPr marL="0" marR="0">
              <a:lnSpc>
                <a:spcPts val="1005"/>
              </a:lnSpc>
              <a:spcBef>
                <a:spcPts val="194"/>
              </a:spcBef>
              <a:spcAft>
                <a:spcPts val="0"/>
              </a:spcAft>
            </a:pPr>
            <a:r>
              <a:rPr sz="900" dirty="0">
                <a:solidFill>
                  <a:srgbClr val="000000"/>
                </a:solidFill>
                <a:latin typeface="Arial"/>
                <a:cs typeface="Arial"/>
              </a:rPr>
              <a:t>deve</a:t>
            </a:r>
            <a:r>
              <a:rPr sz="900" spc="325" dirty="0">
                <a:solidFill>
                  <a:srgbClr val="000000"/>
                </a:solidFill>
                <a:latin typeface="Arial"/>
                <a:cs typeface="Arial"/>
              </a:rPr>
              <a:t> </a:t>
            </a:r>
            <a:r>
              <a:rPr sz="900">
                <a:solidFill>
                  <a:srgbClr val="000000"/>
                </a:solidFill>
                <a:latin typeface="Arial"/>
                <a:cs typeface="Arial"/>
              </a:rPr>
              <a:t>ser</a:t>
            </a:r>
            <a:r>
              <a:rPr sz="900" spc="321">
                <a:solidFill>
                  <a:srgbClr val="000000"/>
                </a:solidFill>
                <a:latin typeface="Arial"/>
                <a:cs typeface="Arial"/>
              </a:rPr>
              <a:t> </a:t>
            </a:r>
            <a:r>
              <a:rPr lang="pt-BR" sz="900">
                <a:solidFill>
                  <a:srgbClr val="000000"/>
                </a:solidFill>
                <a:latin typeface="Arial"/>
                <a:cs typeface="Arial"/>
              </a:rPr>
              <a:t>conf</a:t>
            </a:r>
            <a:r>
              <a:rPr sz="900">
                <a:solidFill>
                  <a:srgbClr val="000000"/>
                </a:solidFill>
                <a:latin typeface="Arial"/>
                <a:cs typeface="Arial"/>
              </a:rPr>
              <a:t>iável</a:t>
            </a:r>
            <a:r>
              <a:rPr sz="900" spc="327">
                <a:solidFill>
                  <a:srgbClr val="000000"/>
                </a:solidFill>
                <a:latin typeface="Arial"/>
                <a:cs typeface="Arial"/>
              </a:rPr>
              <a:t> </a:t>
            </a:r>
            <a:r>
              <a:rPr sz="900" dirty="0">
                <a:solidFill>
                  <a:srgbClr val="000000"/>
                </a:solidFill>
                <a:latin typeface="Arial"/>
                <a:cs typeface="Arial"/>
              </a:rPr>
              <a:t>a</a:t>
            </a:r>
            <a:r>
              <a:rPr sz="900" spc="339" dirty="0">
                <a:solidFill>
                  <a:srgbClr val="000000"/>
                </a:solidFill>
                <a:latin typeface="Arial"/>
                <a:cs typeface="Arial"/>
              </a:rPr>
              <a:t> </a:t>
            </a:r>
            <a:r>
              <a:rPr sz="900" dirty="0">
                <a:solidFill>
                  <a:srgbClr val="000000"/>
                </a:solidFill>
                <a:latin typeface="Arial"/>
                <a:cs typeface="Arial"/>
              </a:rPr>
              <a:t>alta</a:t>
            </a:r>
            <a:r>
              <a:rPr sz="900" spc="331" dirty="0">
                <a:solidFill>
                  <a:srgbClr val="000000"/>
                </a:solidFill>
                <a:latin typeface="Arial"/>
                <a:cs typeface="Arial"/>
              </a:rPr>
              <a:t> </a:t>
            </a:r>
            <a:r>
              <a:rPr sz="900" dirty="0">
                <a:solidFill>
                  <a:srgbClr val="000000"/>
                </a:solidFill>
                <a:latin typeface="Arial"/>
                <a:cs typeface="Arial"/>
              </a:rPr>
              <a:t>e</a:t>
            </a:r>
            <a:r>
              <a:rPr sz="900" spc="339" dirty="0">
                <a:solidFill>
                  <a:srgbClr val="000000"/>
                </a:solidFill>
                <a:latin typeface="Arial"/>
                <a:cs typeface="Arial"/>
              </a:rPr>
              <a:t> </a:t>
            </a:r>
            <a:r>
              <a:rPr sz="900" dirty="0">
                <a:solidFill>
                  <a:srgbClr val="000000"/>
                </a:solidFill>
                <a:latin typeface="Arial"/>
                <a:cs typeface="Arial"/>
              </a:rPr>
              <a:t>baixa</a:t>
            </a:r>
            <a:r>
              <a:rPr sz="900" spc="339" dirty="0">
                <a:solidFill>
                  <a:srgbClr val="000000"/>
                </a:solidFill>
                <a:latin typeface="Arial"/>
                <a:cs typeface="Arial"/>
              </a:rPr>
              <a:t> </a:t>
            </a:r>
            <a:r>
              <a:rPr sz="900" dirty="0">
                <a:solidFill>
                  <a:srgbClr val="000000"/>
                </a:solidFill>
                <a:latin typeface="Arial"/>
                <a:cs typeface="Arial"/>
              </a:rPr>
              <a:t>temperatura</a:t>
            </a:r>
            <a:r>
              <a:rPr sz="900" spc="341" dirty="0">
                <a:solidFill>
                  <a:srgbClr val="000000"/>
                </a:solidFill>
                <a:latin typeface="Arial"/>
                <a:cs typeface="Arial"/>
              </a:rPr>
              <a:t> </a:t>
            </a:r>
            <a:r>
              <a:rPr sz="900" dirty="0">
                <a:solidFill>
                  <a:srgbClr val="000000"/>
                </a:solidFill>
                <a:latin typeface="Arial"/>
                <a:cs typeface="Arial"/>
              </a:rPr>
              <a:t>e</a:t>
            </a:r>
            <a:r>
              <a:rPr sz="900" spc="329" dirty="0">
                <a:solidFill>
                  <a:srgbClr val="000000"/>
                </a:solidFill>
                <a:latin typeface="Arial"/>
                <a:cs typeface="Arial"/>
              </a:rPr>
              <a:t> </a:t>
            </a:r>
            <a:r>
              <a:rPr sz="900">
                <a:solidFill>
                  <a:srgbClr val="000000"/>
                </a:solidFill>
                <a:latin typeface="Arial"/>
                <a:cs typeface="Arial"/>
              </a:rPr>
              <a:t>com</a:t>
            </a:r>
            <a:r>
              <a:rPr sz="900" spc="344">
                <a:solidFill>
                  <a:srgbClr val="000000"/>
                </a:solidFill>
                <a:latin typeface="Arial"/>
                <a:cs typeface="Arial"/>
              </a:rPr>
              <a:t> </a:t>
            </a:r>
            <a:r>
              <a:rPr sz="900" spc="-21">
                <a:solidFill>
                  <a:srgbClr val="000000"/>
                </a:solidFill>
                <a:latin typeface="Arial"/>
                <a:cs typeface="Arial"/>
              </a:rPr>
              <a:t>um</a:t>
            </a:r>
            <a:r>
              <a:rPr lang="pt-BR" sz="900" spc="-21">
                <a:solidFill>
                  <a:srgbClr val="000000"/>
                </a:solidFill>
                <a:latin typeface="Arial"/>
                <a:cs typeface="Arial"/>
              </a:rPr>
              <a:t> </a:t>
            </a:r>
            <a:r>
              <a:rPr sz="900">
                <a:solidFill>
                  <a:srgbClr val="000000"/>
                </a:solidFill>
                <a:latin typeface="Arial"/>
                <a:cs typeface="Arial"/>
              </a:rPr>
              <a:t>rendimento</a:t>
            </a:r>
            <a:r>
              <a:rPr sz="900" spc="-20">
                <a:solidFill>
                  <a:srgbClr val="000000"/>
                </a:solidFill>
                <a:latin typeface="Arial"/>
                <a:cs typeface="Arial"/>
              </a:rPr>
              <a:t> </a:t>
            </a:r>
            <a:r>
              <a:rPr sz="900" dirty="0">
                <a:solidFill>
                  <a:srgbClr val="000000"/>
                </a:solidFill>
                <a:latin typeface="Arial"/>
                <a:cs typeface="Arial"/>
              </a:rPr>
              <a:t>fluido</a:t>
            </a:r>
            <a:r>
              <a:rPr sz="900" spc="-18" dirty="0">
                <a:solidFill>
                  <a:srgbClr val="000000"/>
                </a:solidFill>
                <a:latin typeface="Arial"/>
                <a:cs typeface="Arial"/>
              </a:rPr>
              <a:t> </a:t>
            </a:r>
            <a:r>
              <a:rPr sz="900" dirty="0">
                <a:solidFill>
                  <a:srgbClr val="000000"/>
                </a:solidFill>
                <a:latin typeface="Arial"/>
                <a:cs typeface="Arial"/>
              </a:rPr>
              <a:t>a</a:t>
            </a:r>
            <a:r>
              <a:rPr sz="900" spc="-31" dirty="0">
                <a:solidFill>
                  <a:srgbClr val="000000"/>
                </a:solidFill>
                <a:latin typeface="Arial"/>
                <a:cs typeface="Arial"/>
              </a:rPr>
              <a:t> </a:t>
            </a:r>
            <a:r>
              <a:rPr sz="900" dirty="0">
                <a:solidFill>
                  <a:srgbClr val="000000"/>
                </a:solidFill>
                <a:latin typeface="Arial"/>
                <a:cs typeface="Arial"/>
              </a:rPr>
              <a:t>baixa</a:t>
            </a:r>
            <a:r>
              <a:rPr sz="900" spc="-32" dirty="0">
                <a:solidFill>
                  <a:srgbClr val="000000"/>
                </a:solidFill>
                <a:latin typeface="Arial"/>
                <a:cs typeface="Arial"/>
              </a:rPr>
              <a:t> </a:t>
            </a:r>
            <a:r>
              <a:rPr sz="900" dirty="0">
                <a:solidFill>
                  <a:srgbClr val="000000"/>
                </a:solidFill>
                <a:latin typeface="Arial"/>
                <a:cs typeface="Arial"/>
              </a:rPr>
              <a:t>temperatura.</a:t>
            </a:r>
            <a:r>
              <a:rPr sz="900" spc="-20" dirty="0">
                <a:solidFill>
                  <a:srgbClr val="000000"/>
                </a:solidFill>
                <a:latin typeface="Arial"/>
                <a:cs typeface="Arial"/>
              </a:rPr>
              <a:t> </a:t>
            </a:r>
            <a:r>
              <a:rPr sz="900" dirty="0">
                <a:solidFill>
                  <a:srgbClr val="000000"/>
                </a:solidFill>
                <a:latin typeface="Arial"/>
                <a:cs typeface="Arial"/>
              </a:rPr>
              <a:t>Não</a:t>
            </a:r>
            <a:r>
              <a:rPr sz="900" spc="-30" dirty="0">
                <a:solidFill>
                  <a:srgbClr val="000000"/>
                </a:solidFill>
                <a:latin typeface="Arial"/>
                <a:cs typeface="Arial"/>
              </a:rPr>
              <a:t> </a:t>
            </a:r>
            <a:r>
              <a:rPr sz="900" dirty="0">
                <a:solidFill>
                  <a:srgbClr val="000000"/>
                </a:solidFill>
                <a:latin typeface="Arial"/>
                <a:cs typeface="Arial"/>
              </a:rPr>
              <a:t>hesite</a:t>
            </a:r>
            <a:r>
              <a:rPr sz="900" spc="-30" dirty="0">
                <a:solidFill>
                  <a:srgbClr val="000000"/>
                </a:solidFill>
                <a:latin typeface="Arial"/>
                <a:cs typeface="Arial"/>
              </a:rPr>
              <a:t> </a:t>
            </a:r>
            <a:r>
              <a:rPr sz="900">
                <a:solidFill>
                  <a:srgbClr val="000000"/>
                </a:solidFill>
                <a:latin typeface="Arial"/>
                <a:cs typeface="Arial"/>
              </a:rPr>
              <a:t>em</a:t>
            </a:r>
            <a:r>
              <a:rPr sz="900" spc="-31">
                <a:solidFill>
                  <a:srgbClr val="000000"/>
                </a:solidFill>
                <a:latin typeface="Arial"/>
                <a:cs typeface="Arial"/>
              </a:rPr>
              <a:t> </a:t>
            </a:r>
            <a:r>
              <a:rPr sz="900">
                <a:solidFill>
                  <a:srgbClr val="000000"/>
                </a:solidFill>
                <a:latin typeface="Arial"/>
                <a:cs typeface="Arial"/>
              </a:rPr>
              <a:t>adotar</a:t>
            </a:r>
            <a:r>
              <a:rPr lang="pt-BR" sz="900">
                <a:solidFill>
                  <a:srgbClr val="000000"/>
                </a:solidFill>
                <a:latin typeface="Arial"/>
                <a:cs typeface="Arial"/>
              </a:rPr>
              <a:t> </a:t>
            </a:r>
            <a:r>
              <a:rPr sz="900">
                <a:solidFill>
                  <a:srgbClr val="000000"/>
                </a:solidFill>
                <a:latin typeface="Arial"/>
                <a:cs typeface="Arial"/>
              </a:rPr>
              <a:t>um </a:t>
            </a:r>
            <a:r>
              <a:rPr lang="pt-BR" sz="900">
                <a:solidFill>
                  <a:srgbClr val="000000"/>
                </a:solidFill>
                <a:latin typeface="Arial"/>
                <a:cs typeface="Arial"/>
              </a:rPr>
              <a:t>fluido</a:t>
            </a:r>
            <a:r>
              <a:rPr sz="900">
                <a:solidFill>
                  <a:srgbClr val="000000"/>
                </a:solidFill>
                <a:latin typeface="Arial"/>
                <a:cs typeface="Arial"/>
              </a:rPr>
              <a:t> </a:t>
            </a:r>
            <a:r>
              <a:rPr sz="900" dirty="0">
                <a:solidFill>
                  <a:srgbClr val="000000"/>
                </a:solidFill>
                <a:latin typeface="Arial"/>
                <a:cs typeface="Arial"/>
              </a:rPr>
              <a:t>da melhor qualidade.</a:t>
            </a:r>
          </a:p>
        </p:txBody>
      </p:sp>
      <p:sp>
        <p:nvSpPr>
          <p:cNvPr id="10" name="object 10"/>
          <p:cNvSpPr txBox="1"/>
          <p:nvPr/>
        </p:nvSpPr>
        <p:spPr>
          <a:xfrm>
            <a:off x="3964559" y="960025"/>
            <a:ext cx="3158508" cy="589905"/>
          </a:xfrm>
          <a:prstGeom prst="rect">
            <a:avLst/>
          </a:prstGeom>
        </p:spPr>
        <p:txBody>
          <a:bodyPr vert="horz" wrap="square" lIns="0" tIns="0" rIns="0" bIns="0" rtlCol="0">
            <a:spAutoFit/>
          </a:bodyPr>
          <a:lstStyle/>
          <a:p>
            <a:pPr>
              <a:lnSpc>
                <a:spcPts val="1005"/>
              </a:lnSpc>
            </a:pPr>
            <a:r>
              <a:rPr lang="pt-BR" sz="900" dirty="0">
                <a:solidFill>
                  <a:srgbClr val="000000"/>
                </a:solidFill>
                <a:latin typeface="Arial"/>
                <a:cs typeface="Arial"/>
              </a:rPr>
              <a:t>N</a:t>
            </a:r>
            <a:r>
              <a:rPr sz="900">
                <a:solidFill>
                  <a:srgbClr val="000000"/>
                </a:solidFill>
                <a:latin typeface="Arial"/>
                <a:cs typeface="Arial"/>
              </a:rPr>
              <a:t>o </a:t>
            </a:r>
            <a:r>
              <a:rPr sz="900" dirty="0">
                <a:solidFill>
                  <a:srgbClr val="000000"/>
                </a:solidFill>
                <a:latin typeface="Arial"/>
                <a:cs typeface="Arial"/>
              </a:rPr>
              <a:t>caso de necessitar de encher </a:t>
            </a:r>
            <a:r>
              <a:rPr sz="900">
                <a:solidFill>
                  <a:srgbClr val="000000"/>
                </a:solidFill>
                <a:latin typeface="Arial"/>
                <a:cs typeface="Arial"/>
              </a:rPr>
              <a:t>o </a:t>
            </a:r>
            <a:r>
              <a:rPr lang="pt-BR" sz="900">
                <a:solidFill>
                  <a:srgbClr val="000000"/>
                </a:solidFill>
                <a:latin typeface="Arial"/>
                <a:cs typeface="Arial"/>
              </a:rPr>
              <a:t>fluido de freios</a:t>
            </a:r>
            <a:r>
              <a:rPr sz="900">
                <a:solidFill>
                  <a:srgbClr val="000000"/>
                </a:solidFill>
                <a:latin typeface="Arial"/>
                <a:cs typeface="Arial"/>
              </a:rPr>
              <a:t>, </a:t>
            </a:r>
            <a:r>
              <a:rPr sz="900" dirty="0">
                <a:solidFill>
                  <a:srgbClr val="000000"/>
                </a:solidFill>
                <a:latin typeface="Arial"/>
                <a:cs typeface="Arial"/>
              </a:rPr>
              <a:t>abra</a:t>
            </a:r>
          </a:p>
          <a:p>
            <a:pPr marL="0" marR="0">
              <a:lnSpc>
                <a:spcPts val="1005"/>
              </a:lnSpc>
              <a:spcBef>
                <a:spcPts val="194"/>
              </a:spcBef>
              <a:spcAft>
                <a:spcPts val="0"/>
              </a:spcAft>
            </a:pPr>
            <a:r>
              <a:rPr sz="900" dirty="0">
                <a:solidFill>
                  <a:srgbClr val="000000"/>
                </a:solidFill>
                <a:latin typeface="Arial"/>
                <a:cs typeface="Arial"/>
              </a:rPr>
              <a:t>a</a:t>
            </a:r>
            <a:r>
              <a:rPr sz="900" spc="87" dirty="0">
                <a:solidFill>
                  <a:srgbClr val="000000"/>
                </a:solidFill>
                <a:latin typeface="Arial"/>
                <a:cs typeface="Arial"/>
              </a:rPr>
              <a:t> </a:t>
            </a:r>
            <a:r>
              <a:rPr sz="900" dirty="0">
                <a:solidFill>
                  <a:srgbClr val="000000"/>
                </a:solidFill>
                <a:latin typeface="Arial"/>
                <a:cs typeface="Arial"/>
              </a:rPr>
              <a:t>tampa</a:t>
            </a:r>
            <a:r>
              <a:rPr sz="900" spc="75" dirty="0">
                <a:solidFill>
                  <a:srgbClr val="000000"/>
                </a:solidFill>
                <a:latin typeface="Arial"/>
                <a:cs typeface="Arial"/>
              </a:rPr>
              <a:t> </a:t>
            </a:r>
            <a:r>
              <a:rPr sz="900" dirty="0">
                <a:solidFill>
                  <a:srgbClr val="000000"/>
                </a:solidFill>
                <a:latin typeface="Arial"/>
                <a:cs typeface="Arial"/>
              </a:rPr>
              <a:t>do</a:t>
            </a:r>
            <a:r>
              <a:rPr sz="900" spc="73" dirty="0">
                <a:solidFill>
                  <a:srgbClr val="000000"/>
                </a:solidFill>
                <a:latin typeface="Arial"/>
                <a:cs typeface="Arial"/>
              </a:rPr>
              <a:t> </a:t>
            </a:r>
            <a:r>
              <a:rPr sz="900" dirty="0">
                <a:solidFill>
                  <a:srgbClr val="000000"/>
                </a:solidFill>
                <a:latin typeface="Arial"/>
                <a:cs typeface="Arial"/>
              </a:rPr>
              <a:t>depósito</a:t>
            </a:r>
            <a:r>
              <a:rPr sz="900" spc="90" dirty="0">
                <a:solidFill>
                  <a:srgbClr val="000000"/>
                </a:solidFill>
                <a:latin typeface="Arial"/>
                <a:cs typeface="Arial"/>
              </a:rPr>
              <a:t> </a:t>
            </a:r>
            <a:r>
              <a:rPr sz="900" dirty="0">
                <a:solidFill>
                  <a:srgbClr val="000000"/>
                </a:solidFill>
                <a:latin typeface="Arial"/>
                <a:cs typeface="Arial"/>
              </a:rPr>
              <a:t>evitando</a:t>
            </a:r>
            <a:r>
              <a:rPr sz="900" spc="78" dirty="0">
                <a:solidFill>
                  <a:srgbClr val="000000"/>
                </a:solidFill>
                <a:latin typeface="Arial"/>
                <a:cs typeface="Arial"/>
              </a:rPr>
              <a:t> </a:t>
            </a:r>
            <a:r>
              <a:rPr sz="900" dirty="0">
                <a:solidFill>
                  <a:srgbClr val="000000"/>
                </a:solidFill>
                <a:latin typeface="Arial"/>
                <a:cs typeface="Arial"/>
              </a:rPr>
              <a:t>que</a:t>
            </a:r>
            <a:r>
              <a:rPr sz="900" spc="74" dirty="0">
                <a:solidFill>
                  <a:srgbClr val="000000"/>
                </a:solidFill>
                <a:latin typeface="Arial"/>
                <a:cs typeface="Arial"/>
              </a:rPr>
              <a:t> </a:t>
            </a:r>
            <a:r>
              <a:rPr sz="900" dirty="0">
                <a:solidFill>
                  <a:srgbClr val="000000"/>
                </a:solidFill>
                <a:latin typeface="Arial"/>
                <a:cs typeface="Arial"/>
              </a:rPr>
              <a:t>entre</a:t>
            </a:r>
            <a:r>
              <a:rPr sz="900" spc="88" dirty="0">
                <a:solidFill>
                  <a:srgbClr val="000000"/>
                </a:solidFill>
                <a:latin typeface="Arial"/>
                <a:cs typeface="Arial"/>
              </a:rPr>
              <a:t> </a:t>
            </a:r>
            <a:r>
              <a:rPr sz="900" dirty="0">
                <a:solidFill>
                  <a:srgbClr val="000000"/>
                </a:solidFill>
                <a:latin typeface="Arial"/>
                <a:cs typeface="Arial"/>
              </a:rPr>
              <a:t>ar</a:t>
            </a:r>
            <a:r>
              <a:rPr sz="900" spc="70" dirty="0">
                <a:solidFill>
                  <a:srgbClr val="000000"/>
                </a:solidFill>
                <a:latin typeface="Arial"/>
                <a:cs typeface="Arial"/>
              </a:rPr>
              <a:t> </a:t>
            </a:r>
            <a:r>
              <a:rPr sz="900" dirty="0">
                <a:solidFill>
                  <a:srgbClr val="000000"/>
                </a:solidFill>
                <a:latin typeface="Arial"/>
                <a:cs typeface="Arial"/>
              </a:rPr>
              <a:t>e</a:t>
            </a:r>
            <a:r>
              <a:rPr sz="900" spc="87" dirty="0">
                <a:solidFill>
                  <a:srgbClr val="000000"/>
                </a:solidFill>
                <a:latin typeface="Arial"/>
                <a:cs typeface="Arial"/>
              </a:rPr>
              <a:t> </a:t>
            </a:r>
            <a:r>
              <a:rPr sz="900" dirty="0">
                <a:solidFill>
                  <a:srgbClr val="000000"/>
                </a:solidFill>
                <a:latin typeface="Arial"/>
                <a:cs typeface="Arial"/>
              </a:rPr>
              <a:t>humidade,</a:t>
            </a:r>
            <a:r>
              <a:rPr sz="900" spc="76"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que</a:t>
            </a:r>
            <a:r>
              <a:rPr sz="900" spc="157" dirty="0">
                <a:solidFill>
                  <a:srgbClr val="000000"/>
                </a:solidFill>
                <a:latin typeface="Arial"/>
                <a:cs typeface="Arial"/>
              </a:rPr>
              <a:t> </a:t>
            </a:r>
            <a:r>
              <a:rPr sz="900" dirty="0">
                <a:solidFill>
                  <a:srgbClr val="000000"/>
                </a:solidFill>
                <a:latin typeface="Arial"/>
                <a:cs typeface="Arial"/>
              </a:rPr>
              <a:t>reduz</a:t>
            </a:r>
            <a:r>
              <a:rPr sz="900" spc="163" dirty="0">
                <a:solidFill>
                  <a:srgbClr val="000000"/>
                </a:solidFill>
                <a:latin typeface="Arial"/>
                <a:cs typeface="Arial"/>
              </a:rPr>
              <a:t> </a:t>
            </a:r>
            <a:r>
              <a:rPr sz="900" dirty="0">
                <a:solidFill>
                  <a:srgbClr val="000000"/>
                </a:solidFill>
                <a:latin typeface="Arial"/>
                <a:cs typeface="Arial"/>
              </a:rPr>
              <a:t>em</a:t>
            </a:r>
            <a:r>
              <a:rPr sz="900" spc="170" dirty="0">
                <a:solidFill>
                  <a:srgbClr val="000000"/>
                </a:solidFill>
                <a:latin typeface="Arial"/>
                <a:cs typeface="Arial"/>
              </a:rPr>
              <a:t> </a:t>
            </a:r>
            <a:r>
              <a:rPr sz="900" dirty="0">
                <a:solidFill>
                  <a:srgbClr val="000000"/>
                </a:solidFill>
                <a:latin typeface="Arial"/>
                <a:cs typeface="Arial"/>
              </a:rPr>
              <a:t>grande</a:t>
            </a:r>
            <a:r>
              <a:rPr sz="900" spc="148" dirty="0">
                <a:solidFill>
                  <a:srgbClr val="000000"/>
                </a:solidFill>
                <a:latin typeface="Arial"/>
                <a:cs typeface="Arial"/>
              </a:rPr>
              <a:t> </a:t>
            </a:r>
            <a:r>
              <a:rPr sz="900" dirty="0">
                <a:solidFill>
                  <a:srgbClr val="000000"/>
                </a:solidFill>
                <a:latin typeface="Arial"/>
                <a:cs typeface="Arial"/>
              </a:rPr>
              <a:t>medida</a:t>
            </a:r>
            <a:r>
              <a:rPr sz="900" spc="160" dirty="0">
                <a:solidFill>
                  <a:srgbClr val="000000"/>
                </a:solidFill>
                <a:latin typeface="Arial"/>
                <a:cs typeface="Arial"/>
              </a:rPr>
              <a:t> </a:t>
            </a:r>
            <a:r>
              <a:rPr sz="900" dirty="0">
                <a:solidFill>
                  <a:srgbClr val="000000"/>
                </a:solidFill>
                <a:latin typeface="Arial"/>
                <a:cs typeface="Arial"/>
              </a:rPr>
              <a:t>o</a:t>
            </a:r>
            <a:r>
              <a:rPr sz="900" spc="159" dirty="0">
                <a:solidFill>
                  <a:srgbClr val="000000"/>
                </a:solidFill>
                <a:latin typeface="Arial"/>
                <a:cs typeface="Arial"/>
              </a:rPr>
              <a:t> </a:t>
            </a:r>
            <a:r>
              <a:rPr sz="900" dirty="0">
                <a:solidFill>
                  <a:srgbClr val="000000"/>
                </a:solidFill>
                <a:latin typeface="Arial"/>
                <a:cs typeface="Arial"/>
              </a:rPr>
              <a:t>rendimento</a:t>
            </a:r>
            <a:r>
              <a:rPr sz="900" spc="161" dirty="0">
                <a:solidFill>
                  <a:srgbClr val="000000"/>
                </a:solidFill>
                <a:latin typeface="Arial"/>
                <a:cs typeface="Arial"/>
              </a:rPr>
              <a:t> </a:t>
            </a:r>
            <a:r>
              <a:rPr sz="900">
                <a:solidFill>
                  <a:srgbClr val="000000"/>
                </a:solidFill>
                <a:latin typeface="Arial"/>
                <a:cs typeface="Arial"/>
              </a:rPr>
              <a:t>dos</a:t>
            </a:r>
            <a:r>
              <a:rPr sz="900" spc="165">
                <a:solidFill>
                  <a:srgbClr val="000000"/>
                </a:solidFill>
                <a:latin typeface="Arial"/>
                <a:cs typeface="Arial"/>
              </a:rPr>
              <a:t> </a:t>
            </a:r>
            <a:r>
              <a:rPr lang="pt-BR" sz="900">
                <a:solidFill>
                  <a:srgbClr val="000000"/>
                </a:solidFill>
                <a:latin typeface="Arial"/>
                <a:cs typeface="Arial"/>
              </a:rPr>
              <a:t>freios</a:t>
            </a:r>
            <a:r>
              <a:rPr sz="900">
                <a:solidFill>
                  <a:srgbClr val="000000"/>
                </a:solidFill>
                <a:latin typeface="Arial"/>
                <a:cs typeface="Arial"/>
              </a:rPr>
              <a:t>.</a:t>
            </a:r>
            <a:endParaRPr sz="900" dirty="0">
              <a:solidFill>
                <a:srgbClr val="000000"/>
              </a:solidFill>
              <a:latin typeface="Arial"/>
              <a:cs typeface="Arial"/>
            </a:endParaRPr>
          </a:p>
          <a:p>
            <a:pPr marL="0" marR="0">
              <a:lnSpc>
                <a:spcPts val="1005"/>
              </a:lnSpc>
              <a:spcBef>
                <a:spcPts val="197"/>
              </a:spcBef>
              <a:spcAft>
                <a:spcPts val="0"/>
              </a:spcAft>
            </a:pPr>
            <a:r>
              <a:rPr sz="900" dirty="0">
                <a:solidFill>
                  <a:srgbClr val="000000"/>
                </a:solidFill>
                <a:latin typeface="Arial"/>
                <a:cs typeface="Arial"/>
              </a:rPr>
              <a:t>Confie num SAT Voge para realizar este trabalho.</a:t>
            </a:r>
          </a:p>
        </p:txBody>
      </p:sp>
      <p:sp>
        <p:nvSpPr>
          <p:cNvPr id="11" name="object 11"/>
          <p:cNvSpPr txBox="1"/>
          <p:nvPr/>
        </p:nvSpPr>
        <p:spPr>
          <a:xfrm>
            <a:off x="761445" y="1745755"/>
            <a:ext cx="2236817" cy="128240"/>
          </a:xfrm>
          <a:prstGeom prst="rect">
            <a:avLst/>
          </a:prstGeom>
        </p:spPr>
        <p:txBody>
          <a:bodyPr vert="horz" wrap="square" lIns="0" tIns="0" rIns="0" bIns="0" rtlCol="0">
            <a:spAutoFit/>
          </a:bodyPr>
          <a:lstStyle/>
          <a:p>
            <a:pPr>
              <a:lnSpc>
                <a:spcPts val="1005"/>
              </a:lnSpc>
            </a:pPr>
            <a:r>
              <a:rPr sz="900" b="1" dirty="0">
                <a:solidFill>
                  <a:srgbClr val="000000"/>
                </a:solidFill>
                <a:latin typeface="Arial"/>
                <a:cs typeface="Arial"/>
              </a:rPr>
              <a:t>Revisão</a:t>
            </a:r>
            <a:r>
              <a:rPr sz="900" b="1" spc="-11" dirty="0">
                <a:solidFill>
                  <a:srgbClr val="000000"/>
                </a:solidFill>
                <a:latin typeface="Arial"/>
                <a:cs typeface="Arial"/>
              </a:rPr>
              <a:t> </a:t>
            </a:r>
            <a:r>
              <a:rPr sz="900" b="1" dirty="0">
                <a:solidFill>
                  <a:srgbClr val="000000"/>
                </a:solidFill>
                <a:latin typeface="Arial"/>
                <a:cs typeface="Arial"/>
              </a:rPr>
              <a:t>do nível </a:t>
            </a:r>
            <a:r>
              <a:rPr sz="900" b="1">
                <a:solidFill>
                  <a:srgbClr val="000000"/>
                </a:solidFill>
                <a:latin typeface="Arial"/>
                <a:cs typeface="Arial"/>
              </a:rPr>
              <a:t>do</a:t>
            </a:r>
            <a:r>
              <a:rPr sz="900" b="1" spc="11">
                <a:solidFill>
                  <a:srgbClr val="000000"/>
                </a:solidFill>
                <a:latin typeface="Arial"/>
                <a:cs typeface="Arial"/>
              </a:rPr>
              <a:t> </a:t>
            </a:r>
            <a:r>
              <a:rPr lang="pt-BR" sz="900" b="1">
                <a:solidFill>
                  <a:srgbClr val="000000"/>
                </a:solidFill>
                <a:latin typeface="Arial"/>
                <a:cs typeface="Arial"/>
              </a:rPr>
              <a:t>fluido de freios</a:t>
            </a:r>
            <a:endParaRPr sz="900" b="1" dirty="0">
              <a:solidFill>
                <a:srgbClr val="000000"/>
              </a:solidFill>
              <a:latin typeface="Arial"/>
              <a:cs typeface="Arial"/>
            </a:endParaRPr>
          </a:p>
        </p:txBody>
      </p:sp>
      <p:sp>
        <p:nvSpPr>
          <p:cNvPr id="12" name="object 12"/>
          <p:cNvSpPr txBox="1"/>
          <p:nvPr/>
        </p:nvSpPr>
        <p:spPr>
          <a:xfrm>
            <a:off x="4165981" y="1758388"/>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13" name="object 13"/>
          <p:cNvSpPr txBox="1"/>
          <p:nvPr/>
        </p:nvSpPr>
        <p:spPr>
          <a:xfrm>
            <a:off x="2471039" y="1955578"/>
            <a:ext cx="1280710"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spc="-37" dirty="0">
                <a:solidFill>
                  <a:srgbClr val="000000"/>
                </a:solidFill>
                <a:latin typeface="Arial"/>
                <a:cs typeface="Arial"/>
              </a:rPr>
              <a:t>·Um</a:t>
            </a:r>
            <a:r>
              <a:rPr sz="900" spc="56" dirty="0">
                <a:solidFill>
                  <a:srgbClr val="000000"/>
                </a:solidFill>
                <a:latin typeface="Arial"/>
                <a:cs typeface="Arial"/>
              </a:rPr>
              <a:t> </a:t>
            </a:r>
            <a:r>
              <a:rPr sz="900" spc="-29" dirty="0">
                <a:solidFill>
                  <a:srgbClr val="000000"/>
                </a:solidFill>
                <a:latin typeface="Arial"/>
                <a:cs typeface="Arial"/>
              </a:rPr>
              <a:t>nível</a:t>
            </a:r>
            <a:r>
              <a:rPr sz="900" spc="46" dirty="0">
                <a:solidFill>
                  <a:srgbClr val="000000"/>
                </a:solidFill>
                <a:latin typeface="Arial"/>
                <a:cs typeface="Arial"/>
              </a:rPr>
              <a:t> </a:t>
            </a:r>
            <a:r>
              <a:rPr sz="900" spc="-33">
                <a:solidFill>
                  <a:srgbClr val="000000"/>
                </a:solidFill>
                <a:latin typeface="Arial"/>
                <a:cs typeface="Arial"/>
              </a:rPr>
              <a:t>de</a:t>
            </a:r>
            <a:r>
              <a:rPr sz="900" spc="49">
                <a:solidFill>
                  <a:srgbClr val="000000"/>
                </a:solidFill>
                <a:latin typeface="Arial"/>
                <a:cs typeface="Arial"/>
              </a:rPr>
              <a:t> </a:t>
            </a:r>
            <a:r>
              <a:rPr lang="pt-BR" sz="900" spc="-31">
                <a:solidFill>
                  <a:srgbClr val="000000"/>
                </a:solidFill>
                <a:latin typeface="Arial"/>
                <a:cs typeface="Arial"/>
              </a:rPr>
              <a:t>fluido de</a:t>
            </a:r>
            <a:endParaRPr sz="900" spc="-33" dirty="0">
              <a:solidFill>
                <a:srgbClr val="000000"/>
              </a:solidFill>
              <a:latin typeface="Arial"/>
              <a:cs typeface="Arial"/>
            </a:endParaRPr>
          </a:p>
        </p:txBody>
      </p:sp>
      <p:sp>
        <p:nvSpPr>
          <p:cNvPr id="14" name="object 14"/>
          <p:cNvSpPr txBox="1"/>
          <p:nvPr/>
        </p:nvSpPr>
        <p:spPr>
          <a:xfrm>
            <a:off x="3964559" y="2008918"/>
            <a:ext cx="3161829"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Não</a:t>
            </a:r>
            <a:r>
              <a:rPr sz="900" spc="27" dirty="0">
                <a:solidFill>
                  <a:srgbClr val="000000"/>
                </a:solidFill>
                <a:latin typeface="Arial"/>
                <a:cs typeface="Arial"/>
              </a:rPr>
              <a:t> </a:t>
            </a:r>
            <a:r>
              <a:rPr sz="900">
                <a:solidFill>
                  <a:srgbClr val="000000"/>
                </a:solidFill>
                <a:latin typeface="Arial"/>
                <a:cs typeface="Arial"/>
              </a:rPr>
              <a:t>misture</a:t>
            </a:r>
            <a:r>
              <a:rPr sz="900" spc="22">
                <a:solidFill>
                  <a:srgbClr val="000000"/>
                </a:solidFill>
                <a:latin typeface="Arial"/>
                <a:cs typeface="Arial"/>
              </a:rPr>
              <a:t> </a:t>
            </a:r>
            <a:r>
              <a:rPr lang="pt-BR" sz="900">
                <a:solidFill>
                  <a:srgbClr val="000000"/>
                </a:solidFill>
                <a:latin typeface="Arial"/>
                <a:cs typeface="Arial"/>
              </a:rPr>
              <a:t>fluidos</a:t>
            </a:r>
            <a:r>
              <a:rPr sz="900" spc="31">
                <a:solidFill>
                  <a:srgbClr val="000000"/>
                </a:solidFill>
                <a:latin typeface="Arial"/>
                <a:cs typeface="Arial"/>
              </a:rPr>
              <a:t> </a:t>
            </a:r>
            <a:r>
              <a:rPr sz="900">
                <a:solidFill>
                  <a:srgbClr val="000000"/>
                </a:solidFill>
                <a:latin typeface="Arial"/>
                <a:cs typeface="Arial"/>
              </a:rPr>
              <a:t>de</a:t>
            </a:r>
            <a:r>
              <a:rPr sz="900" spc="31">
                <a:solidFill>
                  <a:srgbClr val="000000"/>
                </a:solidFill>
                <a:latin typeface="Arial"/>
                <a:cs typeface="Arial"/>
              </a:rPr>
              <a:t> </a:t>
            </a:r>
            <a:r>
              <a:rPr lang="pt-BR" sz="900" spc="31">
                <a:solidFill>
                  <a:srgbClr val="000000"/>
                </a:solidFill>
                <a:latin typeface="Arial"/>
                <a:cs typeface="Arial"/>
              </a:rPr>
              <a:t>freios</a:t>
            </a:r>
            <a:r>
              <a:rPr sz="900" spc="37">
                <a:solidFill>
                  <a:srgbClr val="000000"/>
                </a:solidFill>
                <a:latin typeface="Arial"/>
                <a:cs typeface="Arial"/>
              </a:rPr>
              <a:t> </a:t>
            </a:r>
            <a:r>
              <a:rPr sz="900" dirty="0">
                <a:solidFill>
                  <a:srgbClr val="000000"/>
                </a:solidFill>
                <a:latin typeface="Arial"/>
                <a:cs typeface="Arial"/>
              </a:rPr>
              <a:t>de</a:t>
            </a:r>
            <a:r>
              <a:rPr sz="900" spc="25" dirty="0">
                <a:solidFill>
                  <a:srgbClr val="000000"/>
                </a:solidFill>
                <a:latin typeface="Arial"/>
                <a:cs typeface="Arial"/>
              </a:rPr>
              <a:t> </a:t>
            </a:r>
            <a:r>
              <a:rPr sz="900" dirty="0">
                <a:solidFill>
                  <a:srgbClr val="000000"/>
                </a:solidFill>
                <a:latin typeface="Arial"/>
                <a:cs typeface="Arial"/>
              </a:rPr>
              <a:t>diferentes</a:t>
            </a:r>
            <a:r>
              <a:rPr sz="900" spc="32" dirty="0">
                <a:solidFill>
                  <a:srgbClr val="000000"/>
                </a:solidFill>
                <a:latin typeface="Arial"/>
                <a:cs typeface="Arial"/>
              </a:rPr>
              <a:t> </a:t>
            </a:r>
            <a:r>
              <a:rPr sz="900" dirty="0">
                <a:solidFill>
                  <a:srgbClr val="000000"/>
                </a:solidFill>
                <a:latin typeface="Arial"/>
                <a:cs typeface="Arial"/>
              </a:rPr>
              <a:t>marcas,</a:t>
            </a:r>
            <a:r>
              <a:rPr sz="900" spc="26" dirty="0">
                <a:solidFill>
                  <a:srgbClr val="000000"/>
                </a:solidFill>
                <a:latin typeface="Arial"/>
                <a:cs typeface="Arial"/>
              </a:rPr>
              <a:t> </a:t>
            </a:r>
            <a:r>
              <a:rPr sz="900" dirty="0">
                <a:solidFill>
                  <a:srgbClr val="000000"/>
                </a:solidFill>
                <a:latin typeface="Arial"/>
                <a:cs typeface="Arial"/>
              </a:rPr>
              <a:t>pois</a:t>
            </a:r>
          </a:p>
          <a:p>
            <a:pPr>
              <a:lnSpc>
                <a:spcPts val="1005"/>
              </a:lnSpc>
              <a:spcBef>
                <a:spcPts val="194"/>
              </a:spcBef>
            </a:pPr>
            <a:r>
              <a:rPr sz="900" dirty="0">
                <a:solidFill>
                  <a:srgbClr val="000000"/>
                </a:solidFill>
                <a:latin typeface="Arial"/>
                <a:cs typeface="Arial"/>
              </a:rPr>
              <a:t>a</a:t>
            </a:r>
            <a:r>
              <a:rPr sz="900" spc="123" dirty="0">
                <a:solidFill>
                  <a:srgbClr val="000000"/>
                </a:solidFill>
                <a:latin typeface="Arial"/>
                <a:cs typeface="Arial"/>
              </a:rPr>
              <a:t> </a:t>
            </a:r>
            <a:r>
              <a:rPr sz="900" dirty="0">
                <a:solidFill>
                  <a:srgbClr val="000000"/>
                </a:solidFill>
                <a:latin typeface="Arial"/>
                <a:cs typeface="Arial"/>
              </a:rPr>
              <a:t>fórmula</a:t>
            </a:r>
            <a:r>
              <a:rPr sz="900" spc="122" dirty="0">
                <a:solidFill>
                  <a:srgbClr val="000000"/>
                </a:solidFill>
                <a:latin typeface="Arial"/>
                <a:cs typeface="Arial"/>
              </a:rPr>
              <a:t> </a:t>
            </a:r>
            <a:r>
              <a:rPr sz="900" dirty="0">
                <a:solidFill>
                  <a:srgbClr val="000000"/>
                </a:solidFill>
                <a:latin typeface="Arial"/>
                <a:cs typeface="Arial"/>
              </a:rPr>
              <a:t>diferente</a:t>
            </a:r>
            <a:r>
              <a:rPr sz="900" spc="126" dirty="0">
                <a:solidFill>
                  <a:srgbClr val="000000"/>
                </a:solidFill>
                <a:latin typeface="Arial"/>
                <a:cs typeface="Arial"/>
              </a:rPr>
              <a:t> </a:t>
            </a:r>
            <a:r>
              <a:rPr sz="900">
                <a:solidFill>
                  <a:srgbClr val="000000"/>
                </a:solidFill>
                <a:latin typeface="Arial"/>
                <a:cs typeface="Arial"/>
              </a:rPr>
              <a:t>do</a:t>
            </a:r>
            <a:r>
              <a:rPr sz="900" spc="121">
                <a:solidFill>
                  <a:srgbClr val="000000"/>
                </a:solidFill>
                <a:latin typeface="Arial"/>
                <a:cs typeface="Arial"/>
              </a:rPr>
              <a:t> </a:t>
            </a:r>
            <a:r>
              <a:rPr lang="pt-BR" sz="900">
                <a:solidFill>
                  <a:srgbClr val="000000"/>
                </a:solidFill>
                <a:latin typeface="Arial"/>
                <a:cs typeface="Arial"/>
              </a:rPr>
              <a:t>fluido de freios </a:t>
            </a:r>
            <a:r>
              <a:rPr sz="900">
                <a:solidFill>
                  <a:srgbClr val="000000"/>
                </a:solidFill>
                <a:latin typeface="Arial"/>
                <a:cs typeface="Arial"/>
              </a:rPr>
              <a:t>pode</a:t>
            </a:r>
            <a:r>
              <a:rPr sz="900" spc="124">
                <a:solidFill>
                  <a:srgbClr val="000000"/>
                </a:solidFill>
                <a:latin typeface="Arial"/>
                <a:cs typeface="Arial"/>
              </a:rPr>
              <a:t> </a:t>
            </a:r>
            <a:r>
              <a:rPr sz="900" dirty="0">
                <a:solidFill>
                  <a:srgbClr val="000000"/>
                </a:solidFill>
                <a:latin typeface="Arial"/>
                <a:cs typeface="Arial"/>
              </a:rPr>
              <a:t>fazer</a:t>
            </a:r>
            <a:r>
              <a:rPr sz="900" spc="121"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que o rendimento </a:t>
            </a:r>
            <a:r>
              <a:rPr sz="900">
                <a:solidFill>
                  <a:srgbClr val="000000"/>
                </a:solidFill>
                <a:latin typeface="Arial"/>
                <a:cs typeface="Arial"/>
              </a:rPr>
              <a:t>da </a:t>
            </a:r>
            <a:r>
              <a:rPr lang="pt-BR" sz="900">
                <a:solidFill>
                  <a:srgbClr val="000000"/>
                </a:solidFill>
                <a:latin typeface="Arial"/>
                <a:cs typeface="Arial"/>
              </a:rPr>
              <a:t>frenagem</a:t>
            </a:r>
            <a:r>
              <a:rPr sz="900">
                <a:solidFill>
                  <a:srgbClr val="000000"/>
                </a:solidFill>
                <a:latin typeface="Arial"/>
                <a:cs typeface="Arial"/>
              </a:rPr>
              <a:t> </a:t>
            </a:r>
            <a:r>
              <a:rPr sz="900" dirty="0">
                <a:solidFill>
                  <a:srgbClr val="000000"/>
                </a:solidFill>
                <a:latin typeface="Arial"/>
                <a:cs typeface="Arial"/>
              </a:rPr>
              <a:t>diminua.</a:t>
            </a:r>
          </a:p>
        </p:txBody>
      </p:sp>
      <p:sp>
        <p:nvSpPr>
          <p:cNvPr id="15" name="object 15"/>
          <p:cNvSpPr txBox="1"/>
          <p:nvPr/>
        </p:nvSpPr>
        <p:spPr>
          <a:xfrm>
            <a:off x="2471039" y="2107978"/>
            <a:ext cx="527223"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spc="-33">
                <a:solidFill>
                  <a:srgbClr val="000000"/>
                </a:solidFill>
                <a:latin typeface="Arial"/>
                <a:cs typeface="Arial"/>
              </a:rPr>
              <a:t>freios</a:t>
            </a:r>
            <a:endParaRPr sz="900" spc="-33" dirty="0">
              <a:solidFill>
                <a:srgbClr val="000000"/>
              </a:solidFill>
              <a:latin typeface="Arial"/>
              <a:cs typeface="Arial"/>
            </a:endParaRPr>
          </a:p>
        </p:txBody>
      </p:sp>
      <p:sp>
        <p:nvSpPr>
          <p:cNvPr id="16" name="object 16"/>
          <p:cNvSpPr txBox="1"/>
          <p:nvPr/>
        </p:nvSpPr>
        <p:spPr>
          <a:xfrm>
            <a:off x="3071342" y="2107978"/>
            <a:ext cx="71156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spc="-30" dirty="0">
                <a:solidFill>
                  <a:srgbClr val="000000"/>
                </a:solidFill>
                <a:latin typeface="Arial"/>
                <a:cs typeface="Arial"/>
              </a:rPr>
              <a:t>demasiado</a:t>
            </a:r>
          </a:p>
        </p:txBody>
      </p:sp>
      <p:sp>
        <p:nvSpPr>
          <p:cNvPr id="17" name="object 17"/>
          <p:cNvSpPr txBox="1"/>
          <p:nvPr/>
        </p:nvSpPr>
        <p:spPr>
          <a:xfrm>
            <a:off x="2471039" y="2260378"/>
            <a:ext cx="1281014"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spc="-32" dirty="0">
                <a:solidFill>
                  <a:srgbClr val="000000"/>
                </a:solidFill>
                <a:latin typeface="Arial"/>
                <a:cs typeface="Arial"/>
              </a:rPr>
              <a:t>baixo</a:t>
            </a:r>
            <a:r>
              <a:rPr sz="900" spc="360" dirty="0">
                <a:solidFill>
                  <a:srgbClr val="000000"/>
                </a:solidFill>
                <a:latin typeface="Arial"/>
                <a:cs typeface="Arial"/>
              </a:rPr>
              <a:t> </a:t>
            </a:r>
            <a:r>
              <a:rPr sz="900" spc="-33" dirty="0">
                <a:solidFill>
                  <a:srgbClr val="000000"/>
                </a:solidFill>
                <a:latin typeface="Arial"/>
                <a:cs typeface="Arial"/>
              </a:rPr>
              <a:t>no</a:t>
            </a:r>
            <a:r>
              <a:rPr sz="900" spc="361" dirty="0">
                <a:solidFill>
                  <a:srgbClr val="000000"/>
                </a:solidFill>
                <a:latin typeface="Arial"/>
                <a:cs typeface="Arial"/>
              </a:rPr>
              <a:t> </a:t>
            </a:r>
            <a:r>
              <a:rPr sz="900" spc="-31" dirty="0">
                <a:solidFill>
                  <a:srgbClr val="000000"/>
                </a:solidFill>
                <a:latin typeface="Arial"/>
                <a:cs typeface="Arial"/>
              </a:rPr>
              <a:t>depósito</a:t>
            </a:r>
            <a:r>
              <a:rPr sz="900" spc="359" dirty="0">
                <a:solidFill>
                  <a:srgbClr val="000000"/>
                </a:solidFill>
                <a:latin typeface="Arial"/>
                <a:cs typeface="Arial"/>
              </a:rPr>
              <a:t> </a:t>
            </a:r>
            <a:r>
              <a:rPr sz="900" spc="-33" dirty="0">
                <a:solidFill>
                  <a:srgbClr val="000000"/>
                </a:solidFill>
                <a:latin typeface="Arial"/>
                <a:cs typeface="Arial"/>
              </a:rPr>
              <a:t>da</a:t>
            </a:r>
          </a:p>
          <a:p>
            <a:pPr marL="0" marR="0">
              <a:lnSpc>
                <a:spcPts val="1005"/>
              </a:lnSpc>
              <a:spcBef>
                <a:spcPts val="196"/>
              </a:spcBef>
              <a:spcAft>
                <a:spcPts val="0"/>
              </a:spcAft>
            </a:pPr>
            <a:r>
              <a:rPr sz="900" spc="-32" dirty="0">
                <a:solidFill>
                  <a:srgbClr val="000000"/>
                </a:solidFill>
                <a:latin typeface="Arial"/>
                <a:cs typeface="Arial"/>
              </a:rPr>
              <a:t>bomba</a:t>
            </a:r>
            <a:r>
              <a:rPr sz="900" spc="120" dirty="0">
                <a:solidFill>
                  <a:srgbClr val="000000"/>
                </a:solidFill>
                <a:latin typeface="Arial"/>
                <a:cs typeface="Arial"/>
              </a:rPr>
              <a:t> </a:t>
            </a:r>
            <a:r>
              <a:rPr sz="900" spc="-33">
                <a:solidFill>
                  <a:srgbClr val="000000"/>
                </a:solidFill>
                <a:latin typeface="Arial"/>
                <a:cs typeface="Arial"/>
              </a:rPr>
              <a:t>de</a:t>
            </a:r>
            <a:r>
              <a:rPr sz="900" spc="132">
                <a:solidFill>
                  <a:srgbClr val="000000"/>
                </a:solidFill>
                <a:latin typeface="Arial"/>
                <a:cs typeface="Arial"/>
              </a:rPr>
              <a:t> </a:t>
            </a:r>
            <a:r>
              <a:rPr lang="pt-BR" sz="900" spc="-31">
                <a:solidFill>
                  <a:srgbClr val="000000"/>
                </a:solidFill>
                <a:latin typeface="Arial"/>
                <a:cs typeface="Arial"/>
              </a:rPr>
              <a:t>freio</a:t>
            </a:r>
            <a:r>
              <a:rPr sz="900" spc="131">
                <a:solidFill>
                  <a:srgbClr val="000000"/>
                </a:solidFill>
                <a:latin typeface="Arial"/>
                <a:cs typeface="Arial"/>
              </a:rPr>
              <a:t> </a:t>
            </a:r>
            <a:r>
              <a:rPr sz="900" spc="-33" dirty="0">
                <a:solidFill>
                  <a:srgbClr val="000000"/>
                </a:solidFill>
                <a:latin typeface="Arial"/>
                <a:cs typeface="Arial"/>
              </a:rPr>
              <a:t>pode</a:t>
            </a:r>
          </a:p>
          <a:p>
            <a:pPr marL="0" marR="0">
              <a:lnSpc>
                <a:spcPts val="1005"/>
              </a:lnSpc>
              <a:spcBef>
                <a:spcPts val="194"/>
              </a:spcBef>
              <a:spcAft>
                <a:spcPts val="0"/>
              </a:spcAft>
            </a:pPr>
            <a:r>
              <a:rPr sz="900" spc="-31" dirty="0">
                <a:solidFill>
                  <a:srgbClr val="000000"/>
                </a:solidFill>
                <a:latin typeface="Arial"/>
                <a:cs typeface="Arial"/>
              </a:rPr>
              <a:t>permitir</a:t>
            </a:r>
            <a:r>
              <a:rPr sz="900" spc="20" dirty="0">
                <a:solidFill>
                  <a:srgbClr val="000000"/>
                </a:solidFill>
                <a:latin typeface="Arial"/>
                <a:cs typeface="Arial"/>
              </a:rPr>
              <a:t> </a:t>
            </a:r>
            <a:r>
              <a:rPr sz="900" spc="-27" dirty="0">
                <a:solidFill>
                  <a:srgbClr val="000000"/>
                </a:solidFill>
                <a:latin typeface="Arial"/>
                <a:cs typeface="Arial"/>
              </a:rPr>
              <a:t>que</a:t>
            </a:r>
            <a:r>
              <a:rPr sz="900" spc="20" dirty="0">
                <a:solidFill>
                  <a:srgbClr val="000000"/>
                </a:solidFill>
                <a:latin typeface="Arial"/>
                <a:cs typeface="Arial"/>
              </a:rPr>
              <a:t> </a:t>
            </a:r>
            <a:r>
              <a:rPr sz="900" spc="-28" dirty="0">
                <a:solidFill>
                  <a:srgbClr val="000000"/>
                </a:solidFill>
                <a:latin typeface="Arial"/>
                <a:cs typeface="Arial"/>
              </a:rPr>
              <a:t>entre</a:t>
            </a:r>
            <a:r>
              <a:rPr sz="900" spc="21" dirty="0">
                <a:solidFill>
                  <a:srgbClr val="000000"/>
                </a:solidFill>
                <a:latin typeface="Arial"/>
                <a:cs typeface="Arial"/>
              </a:rPr>
              <a:t> </a:t>
            </a:r>
            <a:r>
              <a:rPr sz="900" spc="-21" dirty="0">
                <a:solidFill>
                  <a:srgbClr val="000000"/>
                </a:solidFill>
                <a:latin typeface="Arial"/>
                <a:cs typeface="Arial"/>
              </a:rPr>
              <a:t>ar</a:t>
            </a:r>
            <a:r>
              <a:rPr sz="900" spc="10" dirty="0">
                <a:solidFill>
                  <a:srgbClr val="000000"/>
                </a:solidFill>
                <a:latin typeface="Arial"/>
                <a:cs typeface="Arial"/>
              </a:rPr>
              <a:t> </a:t>
            </a:r>
            <a:r>
              <a:rPr sz="900" spc="-33" dirty="0">
                <a:solidFill>
                  <a:srgbClr val="000000"/>
                </a:solidFill>
                <a:latin typeface="Arial"/>
                <a:cs typeface="Arial"/>
              </a:rPr>
              <a:t>no</a:t>
            </a:r>
          </a:p>
        </p:txBody>
      </p:sp>
      <p:sp>
        <p:nvSpPr>
          <p:cNvPr id="18" name="object 18"/>
          <p:cNvSpPr txBox="1"/>
          <p:nvPr/>
        </p:nvSpPr>
        <p:spPr>
          <a:xfrm>
            <a:off x="2471039" y="2717832"/>
            <a:ext cx="1289819"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spc="-31" dirty="0">
                <a:solidFill>
                  <a:srgbClr val="000000"/>
                </a:solidFill>
                <a:latin typeface="Arial"/>
                <a:cs typeface="Arial"/>
              </a:rPr>
              <a:t>sistema</a:t>
            </a:r>
          </a:p>
          <a:p>
            <a:pPr marL="0" marR="0">
              <a:lnSpc>
                <a:spcPts val="1005"/>
              </a:lnSpc>
              <a:spcBef>
                <a:spcPts val="194"/>
              </a:spcBef>
              <a:spcAft>
                <a:spcPts val="0"/>
              </a:spcAft>
            </a:pPr>
            <a:r>
              <a:rPr sz="900" spc="-31" dirty="0">
                <a:solidFill>
                  <a:srgbClr val="000000"/>
                </a:solidFill>
                <a:latin typeface="Arial"/>
                <a:cs typeface="Arial"/>
              </a:rPr>
              <a:t>reduzindo</a:t>
            </a:r>
            <a:r>
              <a:rPr sz="900" spc="11" dirty="0">
                <a:solidFill>
                  <a:srgbClr val="000000"/>
                </a:solidFill>
                <a:latin typeface="Arial"/>
                <a:cs typeface="Arial"/>
              </a:rPr>
              <a:t> </a:t>
            </a:r>
            <a:r>
              <a:rPr sz="900" dirty="0">
                <a:solidFill>
                  <a:srgbClr val="000000"/>
                </a:solidFill>
                <a:latin typeface="Arial"/>
                <a:cs typeface="Arial"/>
              </a:rPr>
              <a:t>o</a:t>
            </a:r>
            <a:r>
              <a:rPr sz="900" spc="-32" dirty="0">
                <a:solidFill>
                  <a:srgbClr val="000000"/>
                </a:solidFill>
                <a:latin typeface="Arial"/>
                <a:cs typeface="Arial"/>
              </a:rPr>
              <a:t> </a:t>
            </a:r>
            <a:r>
              <a:rPr sz="900" spc="-30" dirty="0">
                <a:solidFill>
                  <a:srgbClr val="000000"/>
                </a:solidFill>
                <a:latin typeface="Arial"/>
                <a:cs typeface="Arial"/>
              </a:rPr>
              <a:t>rendimento</a:t>
            </a:r>
          </a:p>
          <a:p>
            <a:pPr marL="0" marR="0">
              <a:lnSpc>
                <a:spcPts val="1005"/>
              </a:lnSpc>
              <a:spcBef>
                <a:spcPts val="194"/>
              </a:spcBef>
              <a:spcAft>
                <a:spcPts val="0"/>
              </a:spcAft>
            </a:pPr>
            <a:r>
              <a:rPr sz="900" spc="-33">
                <a:solidFill>
                  <a:srgbClr val="000000"/>
                </a:solidFill>
                <a:latin typeface="Arial"/>
                <a:cs typeface="Arial"/>
              </a:rPr>
              <a:t>da</a:t>
            </a:r>
            <a:r>
              <a:rPr sz="900" spc="217">
                <a:solidFill>
                  <a:srgbClr val="000000"/>
                </a:solidFill>
                <a:latin typeface="Arial"/>
                <a:cs typeface="Arial"/>
              </a:rPr>
              <a:t> </a:t>
            </a:r>
            <a:r>
              <a:rPr lang="pt-BR" sz="900" spc="-31">
                <a:solidFill>
                  <a:srgbClr val="000000"/>
                </a:solidFill>
                <a:latin typeface="Arial"/>
                <a:cs typeface="Arial"/>
              </a:rPr>
              <a:t>frenagem</a:t>
            </a:r>
            <a:r>
              <a:rPr sz="900" spc="-31">
                <a:solidFill>
                  <a:srgbClr val="000000"/>
                </a:solidFill>
                <a:latin typeface="Arial"/>
                <a:cs typeface="Arial"/>
              </a:rPr>
              <a:t>.</a:t>
            </a:r>
            <a:r>
              <a:rPr sz="900" spc="226">
                <a:solidFill>
                  <a:srgbClr val="000000"/>
                </a:solidFill>
                <a:latin typeface="Arial"/>
                <a:cs typeface="Arial"/>
              </a:rPr>
              <a:t> </a:t>
            </a:r>
            <a:r>
              <a:rPr sz="900" spc="-28" dirty="0">
                <a:solidFill>
                  <a:srgbClr val="000000"/>
                </a:solidFill>
                <a:latin typeface="Arial"/>
                <a:cs typeface="Arial"/>
              </a:rPr>
              <a:t>Por</a:t>
            </a:r>
            <a:r>
              <a:rPr sz="900" spc="208" dirty="0">
                <a:solidFill>
                  <a:srgbClr val="000000"/>
                </a:solidFill>
                <a:latin typeface="Arial"/>
                <a:cs typeface="Arial"/>
              </a:rPr>
              <a:t> </a:t>
            </a:r>
            <a:r>
              <a:rPr sz="900" spc="-30" dirty="0">
                <a:solidFill>
                  <a:srgbClr val="000000"/>
                </a:solidFill>
                <a:latin typeface="Arial"/>
                <a:cs typeface="Arial"/>
              </a:rPr>
              <a:t>isso</a:t>
            </a:r>
          </a:p>
        </p:txBody>
      </p:sp>
      <p:sp>
        <p:nvSpPr>
          <p:cNvPr id="19" name="object 19"/>
          <p:cNvSpPr txBox="1"/>
          <p:nvPr/>
        </p:nvSpPr>
        <p:spPr>
          <a:xfrm>
            <a:off x="3117215" y="2717832"/>
            <a:ext cx="67339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spc="-30" dirty="0">
                <a:solidFill>
                  <a:srgbClr val="000000"/>
                </a:solidFill>
                <a:latin typeface="Arial"/>
                <a:cs typeface="Arial"/>
              </a:rPr>
              <a:t>hidráulico,</a:t>
            </a:r>
          </a:p>
        </p:txBody>
      </p:sp>
      <p:sp>
        <p:nvSpPr>
          <p:cNvPr id="20" name="object 20"/>
          <p:cNvSpPr txBox="1"/>
          <p:nvPr/>
        </p:nvSpPr>
        <p:spPr>
          <a:xfrm>
            <a:off x="3964559" y="2778792"/>
            <a:ext cx="2154635"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Características</a:t>
            </a:r>
            <a:r>
              <a:rPr sz="900" b="1" spc="12" dirty="0">
                <a:solidFill>
                  <a:srgbClr val="000000"/>
                </a:solidFill>
                <a:latin typeface="Arial"/>
                <a:cs typeface="Arial"/>
              </a:rPr>
              <a:t> </a:t>
            </a:r>
            <a:r>
              <a:rPr sz="900" b="1" spc="-10">
                <a:solidFill>
                  <a:srgbClr val="000000"/>
                </a:solidFill>
                <a:latin typeface="Arial"/>
                <a:cs typeface="Arial"/>
              </a:rPr>
              <a:t>do</a:t>
            </a:r>
            <a:r>
              <a:rPr sz="900" b="1" spc="14">
                <a:solidFill>
                  <a:srgbClr val="000000"/>
                </a:solidFill>
                <a:latin typeface="Arial"/>
                <a:cs typeface="Arial"/>
              </a:rPr>
              <a:t> </a:t>
            </a:r>
            <a:r>
              <a:rPr lang="pt-BR" sz="900" b="1">
                <a:solidFill>
                  <a:srgbClr val="000000"/>
                </a:solidFill>
                <a:latin typeface="Arial"/>
                <a:cs typeface="Arial"/>
              </a:rPr>
              <a:t>fluido</a:t>
            </a:r>
            <a:r>
              <a:rPr sz="900" b="1">
                <a:solidFill>
                  <a:srgbClr val="000000"/>
                </a:solidFill>
                <a:latin typeface="Arial"/>
                <a:cs typeface="Arial"/>
              </a:rPr>
              <a:t> </a:t>
            </a:r>
            <a:r>
              <a:rPr sz="900" b="1" spc="-10">
                <a:solidFill>
                  <a:srgbClr val="000000"/>
                </a:solidFill>
                <a:latin typeface="Arial"/>
                <a:cs typeface="Arial"/>
              </a:rPr>
              <a:t>de</a:t>
            </a:r>
            <a:r>
              <a:rPr sz="900" b="1" spc="19">
                <a:solidFill>
                  <a:srgbClr val="000000"/>
                </a:solidFill>
                <a:latin typeface="Arial"/>
                <a:cs typeface="Arial"/>
              </a:rPr>
              <a:t> </a:t>
            </a:r>
            <a:r>
              <a:rPr lang="pt-BR" sz="900" b="1">
                <a:solidFill>
                  <a:srgbClr val="000000"/>
                </a:solidFill>
                <a:latin typeface="Arial"/>
                <a:cs typeface="Arial"/>
              </a:rPr>
              <a:t>freios</a:t>
            </a:r>
            <a:endParaRPr sz="900" b="1" dirty="0">
              <a:solidFill>
                <a:srgbClr val="000000"/>
              </a:solidFill>
              <a:latin typeface="Arial"/>
              <a:cs typeface="Arial"/>
            </a:endParaRPr>
          </a:p>
        </p:txBody>
      </p:sp>
      <p:sp>
        <p:nvSpPr>
          <p:cNvPr id="21" name="object 21"/>
          <p:cNvSpPr txBox="1"/>
          <p:nvPr/>
        </p:nvSpPr>
        <p:spPr>
          <a:xfrm>
            <a:off x="3964559" y="3007392"/>
            <a:ext cx="66843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·Substitua</a:t>
            </a:r>
          </a:p>
        </p:txBody>
      </p:sp>
      <p:sp>
        <p:nvSpPr>
          <p:cNvPr id="22" name="object 22"/>
          <p:cNvSpPr txBox="1"/>
          <p:nvPr/>
        </p:nvSpPr>
        <p:spPr>
          <a:xfrm>
            <a:off x="4598187" y="3007392"/>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23" name="object 23"/>
          <p:cNvSpPr txBox="1"/>
          <p:nvPr/>
        </p:nvSpPr>
        <p:spPr>
          <a:xfrm>
            <a:off x="4780839" y="3007392"/>
            <a:ext cx="2391768"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fluido</a:t>
            </a:r>
            <a:r>
              <a:rPr sz="900" spc="689">
                <a:solidFill>
                  <a:srgbClr val="000000"/>
                </a:solidFill>
                <a:latin typeface="Arial"/>
                <a:cs typeface="Arial"/>
              </a:rPr>
              <a:t> </a:t>
            </a:r>
            <a:r>
              <a:rPr sz="900">
                <a:solidFill>
                  <a:srgbClr val="000000"/>
                </a:solidFill>
                <a:latin typeface="Arial"/>
                <a:cs typeface="Arial"/>
              </a:rPr>
              <a:t>de</a:t>
            </a:r>
            <a:r>
              <a:rPr sz="900" spc="696">
                <a:solidFill>
                  <a:srgbClr val="000000"/>
                </a:solidFill>
                <a:latin typeface="Arial"/>
                <a:cs typeface="Arial"/>
              </a:rPr>
              <a:t> </a:t>
            </a:r>
            <a:r>
              <a:rPr lang="pt-BR" sz="900">
                <a:solidFill>
                  <a:srgbClr val="000000"/>
                </a:solidFill>
                <a:latin typeface="Arial"/>
                <a:cs typeface="Arial"/>
              </a:rPr>
              <a:t>freios</a:t>
            </a:r>
            <a:r>
              <a:rPr sz="900" spc="692">
                <a:solidFill>
                  <a:srgbClr val="000000"/>
                </a:solidFill>
                <a:latin typeface="Arial"/>
                <a:cs typeface="Arial"/>
              </a:rPr>
              <a:t> </a:t>
            </a:r>
            <a:r>
              <a:rPr sz="900" dirty="0">
                <a:solidFill>
                  <a:srgbClr val="000000"/>
                </a:solidFill>
                <a:latin typeface="Arial"/>
                <a:cs typeface="Arial"/>
              </a:rPr>
              <a:t>quando</a:t>
            </a:r>
            <a:r>
              <a:rPr sz="900" spc="689" dirty="0">
                <a:solidFill>
                  <a:srgbClr val="000000"/>
                </a:solidFill>
                <a:latin typeface="Arial"/>
                <a:cs typeface="Arial"/>
              </a:rPr>
              <a:t> </a:t>
            </a:r>
            <a:r>
              <a:rPr sz="900" dirty="0">
                <a:solidFill>
                  <a:srgbClr val="000000"/>
                </a:solidFill>
                <a:latin typeface="Arial"/>
                <a:cs typeface="Arial"/>
              </a:rPr>
              <a:t>apresentar</a:t>
            </a:r>
          </a:p>
        </p:txBody>
      </p:sp>
      <p:sp>
        <p:nvSpPr>
          <p:cNvPr id="24" name="object 24"/>
          <p:cNvSpPr txBox="1"/>
          <p:nvPr/>
        </p:nvSpPr>
        <p:spPr>
          <a:xfrm>
            <a:off x="2471039" y="3175032"/>
            <a:ext cx="1302488"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spc="-31" dirty="0">
                <a:solidFill>
                  <a:srgbClr val="000000"/>
                </a:solidFill>
                <a:latin typeface="Arial"/>
                <a:cs typeface="Arial"/>
              </a:rPr>
              <a:t>verifique</a:t>
            </a:r>
          </a:p>
          <a:p>
            <a:pPr marL="0" marR="0">
              <a:lnSpc>
                <a:spcPts val="1005"/>
              </a:lnSpc>
              <a:spcBef>
                <a:spcPts val="194"/>
              </a:spcBef>
              <a:spcAft>
                <a:spcPts val="0"/>
              </a:spcAft>
            </a:pPr>
            <a:r>
              <a:rPr lang="pt-BR" sz="900" spc="-31">
                <a:solidFill>
                  <a:srgbClr val="000000"/>
                </a:solidFill>
                <a:latin typeface="Arial"/>
                <a:cs typeface="Arial"/>
              </a:rPr>
              <a:t>fluido</a:t>
            </a:r>
            <a:r>
              <a:rPr sz="900" spc="-36">
                <a:solidFill>
                  <a:srgbClr val="000000"/>
                </a:solidFill>
                <a:latin typeface="Arial"/>
                <a:cs typeface="Arial"/>
              </a:rPr>
              <a:t> </a:t>
            </a:r>
            <a:r>
              <a:rPr sz="900" spc="-30" dirty="0">
                <a:solidFill>
                  <a:srgbClr val="000000"/>
                </a:solidFill>
                <a:latin typeface="Arial"/>
                <a:cs typeface="Arial"/>
              </a:rPr>
              <a:t>periodicamente.</a:t>
            </a:r>
          </a:p>
        </p:txBody>
      </p:sp>
      <p:sp>
        <p:nvSpPr>
          <p:cNvPr id="25" name="object 25"/>
          <p:cNvSpPr txBox="1"/>
          <p:nvPr/>
        </p:nvSpPr>
        <p:spPr>
          <a:xfrm>
            <a:off x="2977007" y="3175032"/>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26" name="object 26"/>
          <p:cNvSpPr txBox="1"/>
          <p:nvPr/>
        </p:nvSpPr>
        <p:spPr>
          <a:xfrm>
            <a:off x="3146056" y="3175032"/>
            <a:ext cx="60607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spc="-32" dirty="0">
                <a:solidFill>
                  <a:srgbClr val="000000"/>
                </a:solidFill>
                <a:latin typeface="Arial"/>
                <a:cs typeface="Arial"/>
              </a:rPr>
              <a:t>nível</a:t>
            </a:r>
            <a:r>
              <a:rPr sz="900" spc="614" dirty="0">
                <a:solidFill>
                  <a:srgbClr val="000000"/>
                </a:solidFill>
                <a:latin typeface="Arial"/>
                <a:cs typeface="Arial"/>
              </a:rPr>
              <a:t> </a:t>
            </a:r>
            <a:r>
              <a:rPr sz="900" spc="-33" dirty="0">
                <a:solidFill>
                  <a:srgbClr val="000000"/>
                </a:solidFill>
                <a:latin typeface="Arial"/>
                <a:cs typeface="Arial"/>
              </a:rPr>
              <a:t>do</a:t>
            </a:r>
          </a:p>
        </p:txBody>
      </p:sp>
      <p:sp>
        <p:nvSpPr>
          <p:cNvPr id="27" name="object 27"/>
          <p:cNvSpPr txBox="1"/>
          <p:nvPr/>
        </p:nvSpPr>
        <p:spPr>
          <a:xfrm>
            <a:off x="3964559" y="3159792"/>
            <a:ext cx="3211263" cy="4709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impurezas</a:t>
            </a:r>
            <a:r>
              <a:rPr sz="900" spc="330" dirty="0">
                <a:solidFill>
                  <a:srgbClr val="000000"/>
                </a:solidFill>
                <a:latin typeface="Arial"/>
                <a:cs typeface="Arial"/>
              </a:rPr>
              <a:t> </a:t>
            </a:r>
            <a:r>
              <a:rPr sz="900" dirty="0">
                <a:solidFill>
                  <a:srgbClr val="000000"/>
                </a:solidFill>
                <a:latin typeface="Arial"/>
                <a:cs typeface="Arial"/>
              </a:rPr>
              <a:t>ou</a:t>
            </a:r>
            <a:r>
              <a:rPr sz="900" spc="325" dirty="0">
                <a:solidFill>
                  <a:srgbClr val="000000"/>
                </a:solidFill>
                <a:latin typeface="Arial"/>
                <a:cs typeface="Arial"/>
              </a:rPr>
              <a:t> </a:t>
            </a:r>
            <a:r>
              <a:rPr sz="900" dirty="0">
                <a:solidFill>
                  <a:srgbClr val="000000"/>
                </a:solidFill>
                <a:latin typeface="Arial"/>
                <a:cs typeface="Arial"/>
              </a:rPr>
              <a:t>humidade,</a:t>
            </a:r>
            <a:r>
              <a:rPr sz="900" spc="328" dirty="0">
                <a:solidFill>
                  <a:srgbClr val="000000"/>
                </a:solidFill>
                <a:latin typeface="Arial"/>
                <a:cs typeface="Arial"/>
              </a:rPr>
              <a:t> </a:t>
            </a:r>
            <a:r>
              <a:rPr sz="900" dirty="0">
                <a:solidFill>
                  <a:srgbClr val="000000"/>
                </a:solidFill>
                <a:latin typeface="Arial"/>
                <a:cs typeface="Arial"/>
              </a:rPr>
              <a:t>caso</a:t>
            </a:r>
            <a:r>
              <a:rPr sz="900" spc="327" dirty="0">
                <a:solidFill>
                  <a:srgbClr val="000000"/>
                </a:solidFill>
                <a:latin typeface="Arial"/>
                <a:cs typeface="Arial"/>
              </a:rPr>
              <a:t> </a:t>
            </a:r>
            <a:r>
              <a:rPr sz="900" dirty="0">
                <a:solidFill>
                  <a:srgbClr val="000000"/>
                </a:solidFill>
                <a:latin typeface="Arial"/>
                <a:cs typeface="Arial"/>
              </a:rPr>
              <a:t>contrário</a:t>
            </a:r>
            <a:r>
              <a:rPr sz="900" spc="328" dirty="0">
                <a:solidFill>
                  <a:srgbClr val="000000"/>
                </a:solidFill>
                <a:latin typeface="Arial"/>
                <a:cs typeface="Arial"/>
              </a:rPr>
              <a:t> </a:t>
            </a:r>
            <a:r>
              <a:rPr sz="900" dirty="0">
                <a:solidFill>
                  <a:srgbClr val="000000"/>
                </a:solidFill>
                <a:latin typeface="Arial"/>
                <a:cs typeface="Arial"/>
              </a:rPr>
              <a:t>pode</a:t>
            </a:r>
            <a:r>
              <a:rPr sz="900" spc="329" dirty="0">
                <a:solidFill>
                  <a:srgbClr val="000000"/>
                </a:solidFill>
                <a:latin typeface="Arial"/>
                <a:cs typeface="Arial"/>
              </a:rPr>
              <a:t> </a:t>
            </a:r>
            <a:r>
              <a:rPr sz="900" dirty="0">
                <a:solidFill>
                  <a:srgbClr val="000000"/>
                </a:solidFill>
                <a:latin typeface="Arial"/>
                <a:cs typeface="Arial"/>
              </a:rPr>
              <a:t>reduzir</a:t>
            </a:r>
            <a:r>
              <a:rPr sz="900" spc="312"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rendimento</a:t>
            </a:r>
            <a:r>
              <a:rPr sz="900" spc="400" dirty="0">
                <a:solidFill>
                  <a:srgbClr val="000000"/>
                </a:solidFill>
                <a:latin typeface="Arial"/>
                <a:cs typeface="Arial"/>
              </a:rPr>
              <a:t> </a:t>
            </a:r>
            <a:r>
              <a:rPr sz="900" dirty="0">
                <a:solidFill>
                  <a:srgbClr val="000000"/>
                </a:solidFill>
                <a:latin typeface="Arial"/>
                <a:cs typeface="Arial"/>
              </a:rPr>
              <a:t>de</a:t>
            </a:r>
            <a:r>
              <a:rPr sz="900" spc="397" dirty="0">
                <a:solidFill>
                  <a:srgbClr val="000000"/>
                </a:solidFill>
                <a:latin typeface="Arial"/>
                <a:cs typeface="Arial"/>
              </a:rPr>
              <a:t> </a:t>
            </a:r>
            <a:r>
              <a:rPr sz="900" dirty="0">
                <a:solidFill>
                  <a:srgbClr val="000000"/>
                </a:solidFill>
                <a:latin typeface="Arial"/>
                <a:cs typeface="Arial"/>
              </a:rPr>
              <a:t>travagem</a:t>
            </a:r>
            <a:r>
              <a:rPr sz="900" spc="419" dirty="0">
                <a:solidFill>
                  <a:srgbClr val="000000"/>
                </a:solidFill>
                <a:latin typeface="Arial"/>
                <a:cs typeface="Arial"/>
              </a:rPr>
              <a:t> </a:t>
            </a:r>
            <a:r>
              <a:rPr sz="900" dirty="0">
                <a:solidFill>
                  <a:srgbClr val="000000"/>
                </a:solidFill>
                <a:latin typeface="Arial"/>
                <a:cs typeface="Arial"/>
              </a:rPr>
              <a:t>(especialmente</a:t>
            </a:r>
            <a:r>
              <a:rPr sz="900" spc="402" dirty="0">
                <a:solidFill>
                  <a:srgbClr val="000000"/>
                </a:solidFill>
                <a:latin typeface="Arial"/>
                <a:cs typeface="Arial"/>
              </a:rPr>
              <a:t> </a:t>
            </a:r>
            <a:r>
              <a:rPr sz="900" dirty="0">
                <a:solidFill>
                  <a:srgbClr val="000000"/>
                </a:solidFill>
                <a:latin typeface="Arial"/>
                <a:cs typeface="Arial"/>
              </a:rPr>
              <a:t>em</a:t>
            </a:r>
            <a:r>
              <a:rPr sz="900" spc="404" dirty="0">
                <a:solidFill>
                  <a:srgbClr val="000000"/>
                </a:solidFill>
                <a:latin typeface="Arial"/>
                <a:cs typeface="Arial"/>
              </a:rPr>
              <a:t> </a:t>
            </a:r>
            <a:r>
              <a:rPr sz="900" dirty="0">
                <a:solidFill>
                  <a:srgbClr val="000000"/>
                </a:solidFill>
                <a:latin typeface="Arial"/>
                <a:cs typeface="Arial"/>
              </a:rPr>
              <a:t>climas</a:t>
            </a:r>
            <a:r>
              <a:rPr sz="900" spc="403" dirty="0">
                <a:solidFill>
                  <a:srgbClr val="000000"/>
                </a:solidFill>
                <a:latin typeface="Arial"/>
                <a:cs typeface="Arial"/>
              </a:rPr>
              <a:t> </a:t>
            </a:r>
            <a:r>
              <a:rPr sz="900" dirty="0">
                <a:solidFill>
                  <a:srgbClr val="000000"/>
                </a:solidFill>
                <a:latin typeface="Arial"/>
                <a:cs typeface="Arial"/>
              </a:rPr>
              <a:t>ou</a:t>
            </a:r>
          </a:p>
          <a:p>
            <a:pPr marL="0" marR="0">
              <a:lnSpc>
                <a:spcPts val="1005"/>
              </a:lnSpc>
              <a:spcBef>
                <a:spcPts val="197"/>
              </a:spcBef>
              <a:spcAft>
                <a:spcPts val="0"/>
              </a:spcAft>
            </a:pPr>
            <a:r>
              <a:rPr sz="900" dirty="0">
                <a:solidFill>
                  <a:srgbClr val="000000"/>
                </a:solidFill>
                <a:latin typeface="Arial"/>
                <a:cs typeface="Arial"/>
              </a:rPr>
              <a:t>zonas</a:t>
            </a:r>
            <a:r>
              <a:rPr sz="900" spc="11" dirty="0">
                <a:solidFill>
                  <a:srgbClr val="000000"/>
                </a:solidFill>
                <a:latin typeface="Arial"/>
                <a:cs typeface="Arial"/>
              </a:rPr>
              <a:t> </a:t>
            </a:r>
            <a:r>
              <a:rPr sz="900" dirty="0">
                <a:solidFill>
                  <a:srgbClr val="000000"/>
                </a:solidFill>
                <a:latin typeface="Arial"/>
                <a:cs typeface="Arial"/>
              </a:rPr>
              <a:t>húmidos).</a:t>
            </a:r>
          </a:p>
        </p:txBody>
      </p:sp>
      <p:sp>
        <p:nvSpPr>
          <p:cNvPr id="28" name="object 28"/>
          <p:cNvSpPr txBox="1"/>
          <p:nvPr/>
        </p:nvSpPr>
        <p:spPr>
          <a:xfrm>
            <a:off x="541020" y="3556413"/>
            <a:ext cx="3205163" cy="282129"/>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·Verifique</a:t>
            </a:r>
            <a:r>
              <a:rPr sz="900" spc="231" dirty="0">
                <a:solidFill>
                  <a:srgbClr val="000000"/>
                </a:solidFill>
                <a:latin typeface="Arial"/>
                <a:cs typeface="Arial"/>
              </a:rPr>
              <a:t> </a:t>
            </a:r>
            <a:r>
              <a:rPr sz="900" dirty="0">
                <a:solidFill>
                  <a:srgbClr val="000000"/>
                </a:solidFill>
                <a:latin typeface="Arial"/>
                <a:cs typeface="Arial"/>
              </a:rPr>
              <a:t>e</a:t>
            </a:r>
            <a:r>
              <a:rPr sz="900" spc="221" dirty="0">
                <a:solidFill>
                  <a:srgbClr val="000000"/>
                </a:solidFill>
                <a:latin typeface="Arial"/>
                <a:cs typeface="Arial"/>
              </a:rPr>
              <a:t> </a:t>
            </a:r>
            <a:r>
              <a:rPr sz="900" dirty="0">
                <a:solidFill>
                  <a:srgbClr val="000000"/>
                </a:solidFill>
                <a:latin typeface="Arial"/>
                <a:cs typeface="Arial"/>
              </a:rPr>
              <a:t>encha</a:t>
            </a:r>
            <a:r>
              <a:rPr sz="900" spc="219" dirty="0">
                <a:solidFill>
                  <a:srgbClr val="000000"/>
                </a:solidFill>
                <a:latin typeface="Arial"/>
                <a:cs typeface="Arial"/>
              </a:rPr>
              <a:t> </a:t>
            </a:r>
            <a:r>
              <a:rPr sz="900">
                <a:solidFill>
                  <a:srgbClr val="000000"/>
                </a:solidFill>
                <a:latin typeface="Arial"/>
                <a:cs typeface="Arial"/>
              </a:rPr>
              <a:t>o</a:t>
            </a:r>
            <a:r>
              <a:rPr sz="900" spc="231">
                <a:solidFill>
                  <a:srgbClr val="000000"/>
                </a:solidFill>
                <a:latin typeface="Arial"/>
                <a:cs typeface="Arial"/>
              </a:rPr>
              <a:t> </a:t>
            </a:r>
            <a:r>
              <a:rPr lang="pt-BR" sz="900">
                <a:solidFill>
                  <a:srgbClr val="000000"/>
                </a:solidFill>
                <a:latin typeface="Arial"/>
                <a:cs typeface="Arial"/>
              </a:rPr>
              <a:t>fluido de freios </a:t>
            </a:r>
            <a:r>
              <a:rPr sz="900">
                <a:solidFill>
                  <a:srgbClr val="000000"/>
                </a:solidFill>
                <a:latin typeface="Arial"/>
                <a:cs typeface="Arial"/>
              </a:rPr>
              <a:t>no</a:t>
            </a:r>
            <a:r>
              <a:rPr sz="900" spc="240">
                <a:solidFill>
                  <a:srgbClr val="000000"/>
                </a:solidFill>
                <a:latin typeface="Arial"/>
                <a:cs typeface="Arial"/>
              </a:rPr>
              <a:t> </a:t>
            </a:r>
            <a:r>
              <a:rPr sz="900" dirty="0">
                <a:solidFill>
                  <a:srgbClr val="000000"/>
                </a:solidFill>
                <a:latin typeface="Arial"/>
                <a:cs typeface="Arial"/>
              </a:rPr>
              <a:t>depósito</a:t>
            </a:r>
            <a:r>
              <a:rPr sz="900" spc="222" dirty="0">
                <a:solidFill>
                  <a:srgbClr val="000000"/>
                </a:solidFill>
                <a:latin typeface="Arial"/>
                <a:cs typeface="Arial"/>
              </a:rPr>
              <a:t> </a:t>
            </a:r>
            <a:r>
              <a:rPr sz="900" dirty="0">
                <a:solidFill>
                  <a:srgbClr val="000000"/>
                </a:solidFill>
                <a:latin typeface="Arial"/>
                <a:cs typeface="Arial"/>
              </a:rPr>
              <a:t>das</a:t>
            </a:r>
          </a:p>
          <a:p>
            <a:pPr marL="0" marR="0">
              <a:lnSpc>
                <a:spcPts val="1005"/>
              </a:lnSpc>
              <a:spcBef>
                <a:spcPts val="194"/>
              </a:spcBef>
              <a:spcAft>
                <a:spcPts val="0"/>
              </a:spcAft>
            </a:pPr>
            <a:r>
              <a:rPr sz="900" dirty="0">
                <a:solidFill>
                  <a:srgbClr val="000000"/>
                </a:solidFill>
                <a:latin typeface="Arial"/>
                <a:cs typeface="Arial"/>
              </a:rPr>
              <a:t>bombas </a:t>
            </a:r>
            <a:r>
              <a:rPr sz="900">
                <a:solidFill>
                  <a:srgbClr val="000000"/>
                </a:solidFill>
                <a:latin typeface="Arial"/>
                <a:cs typeface="Arial"/>
              </a:rPr>
              <a:t>de </a:t>
            </a:r>
            <a:r>
              <a:rPr lang="pt-BR" sz="900">
                <a:solidFill>
                  <a:srgbClr val="000000"/>
                </a:solidFill>
                <a:latin typeface="Arial"/>
                <a:cs typeface="Arial"/>
              </a:rPr>
              <a:t>freios</a:t>
            </a:r>
            <a:r>
              <a:rPr sz="900">
                <a:solidFill>
                  <a:srgbClr val="000000"/>
                </a:solidFill>
                <a:latin typeface="Arial"/>
                <a:cs typeface="Arial"/>
              </a:rPr>
              <a:t> </a:t>
            </a:r>
            <a:r>
              <a:rPr sz="900" dirty="0">
                <a:solidFill>
                  <a:srgbClr val="000000"/>
                </a:solidFill>
                <a:latin typeface="Arial"/>
                <a:cs typeface="Arial"/>
              </a:rPr>
              <a:t>dianteira e traseira.</a:t>
            </a:r>
          </a:p>
        </p:txBody>
      </p:sp>
      <p:sp>
        <p:nvSpPr>
          <p:cNvPr id="29" name="object 29"/>
          <p:cNvSpPr txBox="1"/>
          <p:nvPr/>
        </p:nvSpPr>
        <p:spPr>
          <a:xfrm>
            <a:off x="3964559" y="3693573"/>
            <a:ext cx="2479896" cy="359073"/>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·Substitua </a:t>
            </a:r>
            <a:r>
              <a:rPr sz="900">
                <a:solidFill>
                  <a:srgbClr val="000000"/>
                </a:solidFill>
                <a:latin typeface="Arial"/>
                <a:cs typeface="Arial"/>
              </a:rPr>
              <a:t>o </a:t>
            </a:r>
            <a:r>
              <a:rPr lang="pt-BR" sz="900">
                <a:solidFill>
                  <a:srgbClr val="000000"/>
                </a:solidFill>
                <a:latin typeface="Arial"/>
                <a:cs typeface="Arial"/>
              </a:rPr>
              <a:t>fluido de freios </a:t>
            </a:r>
            <a:r>
              <a:rPr sz="900">
                <a:solidFill>
                  <a:srgbClr val="000000"/>
                </a:solidFill>
                <a:latin typeface="Arial"/>
                <a:cs typeface="Arial"/>
              </a:rPr>
              <a:t>a</a:t>
            </a:r>
            <a:r>
              <a:rPr sz="900" spc="12">
                <a:solidFill>
                  <a:srgbClr val="000000"/>
                </a:solidFill>
                <a:latin typeface="Arial"/>
                <a:cs typeface="Arial"/>
              </a:rPr>
              <a:t> </a:t>
            </a:r>
            <a:r>
              <a:rPr sz="900" dirty="0">
                <a:solidFill>
                  <a:srgbClr val="000000"/>
                </a:solidFill>
                <a:latin typeface="Arial"/>
                <a:cs typeface="Arial"/>
              </a:rPr>
              <a:t>cada 2 anos.</a:t>
            </a:r>
          </a:p>
          <a:p>
            <a:pPr>
              <a:lnSpc>
                <a:spcPts val="1005"/>
              </a:lnSpc>
              <a:spcBef>
                <a:spcPts val="794"/>
              </a:spcBef>
            </a:pPr>
            <a:r>
              <a:rPr sz="900">
                <a:solidFill>
                  <a:srgbClr val="000000"/>
                </a:solidFill>
                <a:latin typeface="Arial"/>
                <a:cs typeface="Arial"/>
              </a:rPr>
              <a:t>O </a:t>
            </a:r>
            <a:r>
              <a:rPr lang="pt-BR" sz="900">
                <a:solidFill>
                  <a:srgbClr val="000000"/>
                </a:solidFill>
                <a:latin typeface="Arial"/>
                <a:cs typeface="Arial"/>
              </a:rPr>
              <a:t>fluido de freios </a:t>
            </a:r>
            <a:r>
              <a:rPr sz="900">
                <a:solidFill>
                  <a:srgbClr val="000000"/>
                </a:solidFill>
                <a:latin typeface="Arial"/>
                <a:cs typeface="Arial"/>
              </a:rPr>
              <a:t>empreg</a:t>
            </a:r>
            <a:r>
              <a:rPr lang="pt-BR" sz="900">
                <a:solidFill>
                  <a:srgbClr val="000000"/>
                </a:solidFill>
                <a:latin typeface="Arial"/>
                <a:cs typeface="Arial"/>
              </a:rPr>
              <a:t>ado</a:t>
            </a:r>
            <a:r>
              <a:rPr sz="900">
                <a:solidFill>
                  <a:srgbClr val="000000"/>
                </a:solidFill>
                <a:latin typeface="Arial"/>
                <a:cs typeface="Arial"/>
              </a:rPr>
              <a:t> é</a:t>
            </a:r>
            <a:r>
              <a:rPr sz="900" spc="15">
                <a:solidFill>
                  <a:srgbClr val="000000"/>
                </a:solidFill>
                <a:latin typeface="Arial"/>
                <a:cs typeface="Arial"/>
              </a:rPr>
              <a:t> </a:t>
            </a:r>
            <a:r>
              <a:rPr sz="900">
                <a:solidFill>
                  <a:srgbClr val="000000"/>
                </a:solidFill>
                <a:latin typeface="Arial"/>
                <a:cs typeface="Arial"/>
              </a:rPr>
              <a:t>DOT4</a:t>
            </a:r>
            <a:r>
              <a:rPr lang="pt-BR" sz="900">
                <a:solidFill>
                  <a:srgbClr val="000000"/>
                </a:solidFill>
                <a:latin typeface="Arial"/>
                <a:cs typeface="Arial"/>
              </a:rPr>
              <a:t> LV</a:t>
            </a:r>
            <a:r>
              <a:rPr sz="900">
                <a:solidFill>
                  <a:srgbClr val="000000"/>
                </a:solidFill>
                <a:latin typeface="Arial"/>
                <a:cs typeface="Arial"/>
              </a:rPr>
              <a:t>.</a:t>
            </a:r>
            <a:endParaRPr sz="900" dirty="0">
              <a:solidFill>
                <a:srgbClr val="000000"/>
              </a:solidFill>
              <a:latin typeface="Arial"/>
              <a:cs typeface="Arial"/>
            </a:endParaRPr>
          </a:p>
        </p:txBody>
      </p:sp>
      <p:sp>
        <p:nvSpPr>
          <p:cNvPr id="30" name="object 30"/>
          <p:cNvSpPr txBox="1"/>
          <p:nvPr/>
        </p:nvSpPr>
        <p:spPr>
          <a:xfrm>
            <a:off x="541020" y="3937413"/>
            <a:ext cx="3211454"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320" dirty="0">
                <a:solidFill>
                  <a:srgbClr val="000000"/>
                </a:solidFill>
                <a:latin typeface="Arial"/>
                <a:cs typeface="Arial"/>
              </a:rPr>
              <a:t> </a:t>
            </a:r>
            <a:r>
              <a:rPr sz="900" dirty="0">
                <a:solidFill>
                  <a:srgbClr val="000000"/>
                </a:solidFill>
                <a:latin typeface="Arial"/>
                <a:cs typeface="Arial"/>
              </a:rPr>
              <a:t>nível</a:t>
            </a:r>
            <a:r>
              <a:rPr sz="900" spc="325" dirty="0">
                <a:solidFill>
                  <a:srgbClr val="000000"/>
                </a:solidFill>
                <a:latin typeface="Arial"/>
                <a:cs typeface="Arial"/>
              </a:rPr>
              <a:t> </a:t>
            </a:r>
            <a:r>
              <a:rPr sz="900">
                <a:solidFill>
                  <a:srgbClr val="000000"/>
                </a:solidFill>
                <a:latin typeface="Arial"/>
                <a:cs typeface="Arial"/>
              </a:rPr>
              <a:t>do</a:t>
            </a:r>
            <a:r>
              <a:rPr sz="900" spc="313">
                <a:solidFill>
                  <a:srgbClr val="000000"/>
                </a:solidFill>
                <a:latin typeface="Arial"/>
                <a:cs typeface="Arial"/>
              </a:rPr>
              <a:t> </a:t>
            </a:r>
            <a:r>
              <a:rPr lang="pt-BR" sz="900">
                <a:solidFill>
                  <a:srgbClr val="000000"/>
                </a:solidFill>
                <a:latin typeface="Arial"/>
                <a:cs typeface="Arial"/>
              </a:rPr>
              <a:t>fluido</a:t>
            </a:r>
            <a:r>
              <a:rPr sz="900" spc="327">
                <a:solidFill>
                  <a:srgbClr val="000000"/>
                </a:solidFill>
                <a:latin typeface="Arial"/>
                <a:cs typeface="Arial"/>
              </a:rPr>
              <a:t> </a:t>
            </a:r>
            <a:r>
              <a:rPr sz="900" dirty="0">
                <a:solidFill>
                  <a:srgbClr val="000000"/>
                </a:solidFill>
                <a:latin typeface="Arial"/>
                <a:cs typeface="Arial"/>
              </a:rPr>
              <a:t>não</a:t>
            </a:r>
            <a:r>
              <a:rPr sz="900" spc="330" dirty="0">
                <a:solidFill>
                  <a:srgbClr val="000000"/>
                </a:solidFill>
                <a:latin typeface="Arial"/>
                <a:cs typeface="Arial"/>
              </a:rPr>
              <a:t> </a:t>
            </a:r>
            <a:r>
              <a:rPr sz="900" dirty="0">
                <a:solidFill>
                  <a:srgbClr val="000000"/>
                </a:solidFill>
                <a:latin typeface="Arial"/>
                <a:cs typeface="Arial"/>
              </a:rPr>
              <a:t>deve</a:t>
            </a:r>
            <a:r>
              <a:rPr sz="900" spc="328" dirty="0">
                <a:solidFill>
                  <a:srgbClr val="000000"/>
                </a:solidFill>
                <a:latin typeface="Arial"/>
                <a:cs typeface="Arial"/>
              </a:rPr>
              <a:t> </a:t>
            </a:r>
            <a:r>
              <a:rPr sz="900" dirty="0">
                <a:solidFill>
                  <a:srgbClr val="000000"/>
                </a:solidFill>
                <a:latin typeface="Arial"/>
                <a:cs typeface="Arial"/>
              </a:rPr>
              <a:t>superar</a:t>
            </a:r>
            <a:r>
              <a:rPr sz="900" spc="324" dirty="0">
                <a:solidFill>
                  <a:srgbClr val="000000"/>
                </a:solidFill>
                <a:latin typeface="Arial"/>
                <a:cs typeface="Arial"/>
              </a:rPr>
              <a:t> </a:t>
            </a:r>
            <a:r>
              <a:rPr sz="900" dirty="0">
                <a:solidFill>
                  <a:srgbClr val="000000"/>
                </a:solidFill>
                <a:latin typeface="Arial"/>
                <a:cs typeface="Arial"/>
              </a:rPr>
              <a:t>a</a:t>
            </a:r>
            <a:r>
              <a:rPr sz="900" spc="316" dirty="0">
                <a:solidFill>
                  <a:srgbClr val="000000"/>
                </a:solidFill>
                <a:latin typeface="Arial"/>
                <a:cs typeface="Arial"/>
              </a:rPr>
              <a:t> </a:t>
            </a:r>
            <a:r>
              <a:rPr sz="900" dirty="0">
                <a:solidFill>
                  <a:srgbClr val="000000"/>
                </a:solidFill>
                <a:latin typeface="Arial"/>
                <a:cs typeface="Arial"/>
              </a:rPr>
              <a:t>marca</a:t>
            </a:r>
            <a:r>
              <a:rPr sz="900" spc="359" dirty="0">
                <a:solidFill>
                  <a:srgbClr val="000000"/>
                </a:solidFill>
                <a:latin typeface="Arial"/>
                <a:cs typeface="Arial"/>
              </a:rPr>
              <a:t> </a:t>
            </a:r>
            <a:r>
              <a:rPr sz="900" dirty="0">
                <a:solidFill>
                  <a:srgbClr val="000000"/>
                </a:solidFill>
                <a:latin typeface="Arial"/>
                <a:cs typeface="Arial"/>
              </a:rPr>
              <a:t>(MAX).</a:t>
            </a:r>
          </a:p>
          <a:p>
            <a:pPr marL="0" marR="0">
              <a:lnSpc>
                <a:spcPts val="1005"/>
              </a:lnSpc>
              <a:spcBef>
                <a:spcPts val="194"/>
              </a:spcBef>
              <a:spcAft>
                <a:spcPts val="0"/>
              </a:spcAft>
            </a:pPr>
            <a:r>
              <a:rPr sz="900" dirty="0">
                <a:solidFill>
                  <a:srgbClr val="000000"/>
                </a:solidFill>
                <a:latin typeface="Arial"/>
                <a:cs typeface="Arial"/>
              </a:rPr>
              <a:t>Quando for inferior à marca (MIN), encha-o de imediato.</a:t>
            </a:r>
          </a:p>
        </p:txBody>
      </p:sp>
      <p:sp>
        <p:nvSpPr>
          <p:cNvPr id="31" name="object 31"/>
          <p:cNvSpPr txBox="1"/>
          <p:nvPr/>
        </p:nvSpPr>
        <p:spPr>
          <a:xfrm>
            <a:off x="3964559" y="4150722"/>
            <a:ext cx="3206919" cy="436017"/>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Desfaça-se</a:t>
            </a:r>
            <a:r>
              <a:rPr sz="900" spc="219" dirty="0">
                <a:solidFill>
                  <a:srgbClr val="000000"/>
                </a:solidFill>
                <a:latin typeface="Arial"/>
                <a:cs typeface="Arial"/>
              </a:rPr>
              <a:t> </a:t>
            </a:r>
            <a:r>
              <a:rPr sz="900">
                <a:solidFill>
                  <a:srgbClr val="000000"/>
                </a:solidFill>
                <a:latin typeface="Arial"/>
                <a:cs typeface="Arial"/>
              </a:rPr>
              <a:t>do</a:t>
            </a:r>
            <a:r>
              <a:rPr sz="900" spc="216">
                <a:solidFill>
                  <a:srgbClr val="000000"/>
                </a:solidFill>
                <a:latin typeface="Arial"/>
                <a:cs typeface="Arial"/>
              </a:rPr>
              <a:t> </a:t>
            </a:r>
            <a:r>
              <a:rPr lang="pt-BR" sz="900">
                <a:solidFill>
                  <a:srgbClr val="000000"/>
                </a:solidFill>
                <a:latin typeface="Arial"/>
                <a:cs typeface="Arial"/>
              </a:rPr>
              <a:t>fluido de freios </a:t>
            </a:r>
            <a:r>
              <a:rPr sz="900">
                <a:solidFill>
                  <a:srgbClr val="000000"/>
                </a:solidFill>
                <a:latin typeface="Arial"/>
                <a:cs typeface="Arial"/>
              </a:rPr>
              <a:t>de</a:t>
            </a:r>
            <a:r>
              <a:rPr sz="900" spc="216">
                <a:solidFill>
                  <a:srgbClr val="000000"/>
                </a:solidFill>
                <a:latin typeface="Arial"/>
                <a:cs typeface="Arial"/>
              </a:rPr>
              <a:t> </a:t>
            </a:r>
            <a:r>
              <a:rPr sz="900" dirty="0">
                <a:solidFill>
                  <a:srgbClr val="000000"/>
                </a:solidFill>
                <a:latin typeface="Arial"/>
                <a:cs typeface="Arial"/>
              </a:rPr>
              <a:t>modo</a:t>
            </a:r>
            <a:r>
              <a:rPr sz="900" spc="220" dirty="0">
                <a:solidFill>
                  <a:srgbClr val="000000"/>
                </a:solidFill>
                <a:latin typeface="Arial"/>
                <a:cs typeface="Arial"/>
              </a:rPr>
              <a:t> </a:t>
            </a:r>
            <a:r>
              <a:rPr sz="900" dirty="0">
                <a:solidFill>
                  <a:srgbClr val="000000"/>
                </a:solidFill>
                <a:latin typeface="Arial"/>
                <a:cs typeface="Arial"/>
              </a:rPr>
              <a:t>a</a:t>
            </a:r>
            <a:r>
              <a:rPr sz="900" spc="208" dirty="0">
                <a:solidFill>
                  <a:srgbClr val="000000"/>
                </a:solidFill>
                <a:latin typeface="Arial"/>
                <a:cs typeface="Arial"/>
              </a:rPr>
              <a:t> </a:t>
            </a:r>
            <a:r>
              <a:rPr sz="900" dirty="0">
                <a:solidFill>
                  <a:srgbClr val="000000"/>
                </a:solidFill>
                <a:latin typeface="Arial"/>
                <a:cs typeface="Arial"/>
              </a:rPr>
              <a:t>respeitar</a:t>
            </a:r>
            <a:r>
              <a:rPr sz="900" spc="194"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meio</a:t>
            </a:r>
            <a:r>
              <a:rPr sz="900" spc="-12" dirty="0">
                <a:solidFill>
                  <a:srgbClr val="000000"/>
                </a:solidFill>
                <a:latin typeface="Arial"/>
                <a:cs typeface="Arial"/>
              </a:rPr>
              <a:t> </a:t>
            </a:r>
            <a:r>
              <a:rPr sz="900" dirty="0">
                <a:solidFill>
                  <a:srgbClr val="000000"/>
                </a:solidFill>
                <a:latin typeface="Arial"/>
                <a:cs typeface="Arial"/>
              </a:rPr>
              <a:t>ambiente, num ponto de </a:t>
            </a:r>
            <a:r>
              <a:rPr sz="900">
                <a:solidFill>
                  <a:srgbClr val="000000"/>
                </a:solidFill>
                <a:latin typeface="Arial"/>
                <a:cs typeface="Arial"/>
              </a:rPr>
              <a:t>reciclagem.</a:t>
            </a:r>
            <a:endParaRPr lang="pt-BR" sz="900">
              <a:solidFill>
                <a:srgbClr val="000000"/>
              </a:solidFill>
              <a:latin typeface="Arial"/>
              <a:cs typeface="Arial"/>
            </a:endParaRPr>
          </a:p>
          <a:p>
            <a:pPr marL="0" marR="0">
              <a:lnSpc>
                <a:spcPts val="1005"/>
              </a:lnSpc>
              <a:spcBef>
                <a:spcPts val="194"/>
              </a:spcBef>
              <a:spcAft>
                <a:spcPts val="0"/>
              </a:spcAft>
            </a:pPr>
            <a:r>
              <a:rPr lang="pt-BR" sz="900">
                <a:solidFill>
                  <a:srgbClr val="000000"/>
                </a:solidFill>
                <a:latin typeface="Arial"/>
                <a:cs typeface="Arial"/>
              </a:rPr>
              <a:t>A Voge Brasil recomenda fluido de freios </a:t>
            </a:r>
            <a:r>
              <a:rPr lang="pt-BR" sz="900" b="1">
                <a:solidFill>
                  <a:schemeClr val="bg1"/>
                </a:solidFill>
                <a:highlight>
                  <a:srgbClr val="FF0000"/>
                </a:highlight>
                <a:latin typeface="Arial"/>
                <a:cs typeface="Arial"/>
              </a:rPr>
              <a:t>MOTUL</a:t>
            </a:r>
            <a:endParaRPr sz="900" b="1" dirty="0">
              <a:solidFill>
                <a:schemeClr val="bg1"/>
              </a:solidFill>
              <a:highlight>
                <a:srgbClr val="FF0000"/>
              </a:highlight>
              <a:latin typeface="Arial"/>
              <a:cs typeface="Arial"/>
            </a:endParaRPr>
          </a:p>
        </p:txBody>
      </p:sp>
      <p:sp>
        <p:nvSpPr>
          <p:cNvPr id="32" name="object 32"/>
          <p:cNvSpPr txBox="1"/>
          <p:nvPr/>
        </p:nvSpPr>
        <p:spPr>
          <a:xfrm>
            <a:off x="541020" y="4318362"/>
            <a:ext cx="3208236" cy="282129"/>
          </a:xfrm>
          <a:prstGeom prst="rect">
            <a:avLst/>
          </a:prstGeom>
        </p:spPr>
        <p:txBody>
          <a:bodyPr vert="horz" wrap="square" lIns="0" tIns="0" rIns="0" bIns="0" rtlCol="0">
            <a:spAutoFit/>
          </a:bodyPr>
          <a:lstStyle/>
          <a:p>
            <a:pPr>
              <a:lnSpc>
                <a:spcPts val="1005"/>
              </a:lnSpc>
            </a:pPr>
            <a:r>
              <a:rPr sz="900" dirty="0">
                <a:solidFill>
                  <a:srgbClr val="000000"/>
                </a:solidFill>
                <a:latin typeface="Arial"/>
                <a:cs typeface="Arial"/>
              </a:rPr>
              <a:t>·</a:t>
            </a:r>
            <a:r>
              <a:rPr sz="900">
                <a:solidFill>
                  <a:srgbClr val="000000"/>
                </a:solidFill>
                <a:latin typeface="Arial"/>
                <a:cs typeface="Arial"/>
              </a:rPr>
              <a:t>O</a:t>
            </a:r>
            <a:r>
              <a:rPr sz="900" spc="358">
                <a:solidFill>
                  <a:srgbClr val="000000"/>
                </a:solidFill>
                <a:latin typeface="Arial"/>
                <a:cs typeface="Arial"/>
              </a:rPr>
              <a:t> </a:t>
            </a:r>
            <a:r>
              <a:rPr lang="pt-BR" sz="900">
                <a:solidFill>
                  <a:srgbClr val="000000"/>
                </a:solidFill>
                <a:latin typeface="Arial"/>
                <a:cs typeface="Arial"/>
              </a:rPr>
              <a:t>fluido de freios </a:t>
            </a:r>
            <a:r>
              <a:rPr sz="900">
                <a:solidFill>
                  <a:srgbClr val="000000"/>
                </a:solidFill>
                <a:latin typeface="Arial"/>
                <a:cs typeface="Arial"/>
              </a:rPr>
              <a:t>é</a:t>
            </a:r>
            <a:r>
              <a:rPr sz="900" spc="356">
                <a:solidFill>
                  <a:srgbClr val="000000"/>
                </a:solidFill>
                <a:latin typeface="Arial"/>
                <a:cs typeface="Arial"/>
              </a:rPr>
              <a:t> </a:t>
            </a:r>
            <a:r>
              <a:rPr sz="900" dirty="0">
                <a:solidFill>
                  <a:srgbClr val="000000"/>
                </a:solidFill>
                <a:latin typeface="Arial"/>
                <a:cs typeface="Arial"/>
              </a:rPr>
              <a:t>corrosivo</a:t>
            </a:r>
            <a:r>
              <a:rPr sz="900" spc="358" dirty="0">
                <a:solidFill>
                  <a:srgbClr val="000000"/>
                </a:solidFill>
                <a:latin typeface="Arial"/>
                <a:cs typeface="Arial"/>
              </a:rPr>
              <a:t> </a:t>
            </a:r>
            <a:r>
              <a:rPr sz="900" dirty="0">
                <a:solidFill>
                  <a:srgbClr val="000000"/>
                </a:solidFill>
                <a:latin typeface="Arial"/>
                <a:cs typeface="Arial"/>
              </a:rPr>
              <a:t>e</a:t>
            </a:r>
            <a:r>
              <a:rPr sz="900" spc="352" dirty="0">
                <a:solidFill>
                  <a:srgbClr val="000000"/>
                </a:solidFill>
                <a:latin typeface="Arial"/>
                <a:cs typeface="Arial"/>
              </a:rPr>
              <a:t> </a:t>
            </a:r>
            <a:r>
              <a:rPr sz="900" dirty="0">
                <a:solidFill>
                  <a:srgbClr val="000000"/>
                </a:solidFill>
                <a:latin typeface="Arial"/>
                <a:cs typeface="Arial"/>
              </a:rPr>
              <a:t>pode</a:t>
            </a:r>
            <a:r>
              <a:rPr sz="900" spc="350" dirty="0">
                <a:solidFill>
                  <a:srgbClr val="000000"/>
                </a:solidFill>
                <a:latin typeface="Arial"/>
                <a:cs typeface="Arial"/>
              </a:rPr>
              <a:t> </a:t>
            </a:r>
            <a:r>
              <a:rPr sz="900" dirty="0">
                <a:solidFill>
                  <a:srgbClr val="000000"/>
                </a:solidFill>
                <a:latin typeface="Arial"/>
                <a:cs typeface="Arial"/>
              </a:rPr>
              <a:t>danificar</a:t>
            </a:r>
            <a:r>
              <a:rPr sz="900" spc="349" dirty="0">
                <a:solidFill>
                  <a:srgbClr val="000000"/>
                </a:solidFill>
                <a:latin typeface="Arial"/>
                <a:cs typeface="Arial"/>
              </a:rPr>
              <a:t> </a:t>
            </a:r>
            <a:r>
              <a:rPr sz="900" dirty="0">
                <a:solidFill>
                  <a:srgbClr val="000000"/>
                </a:solidFill>
                <a:latin typeface="Arial"/>
                <a:cs typeface="Arial"/>
              </a:rPr>
              <a:t>as</a:t>
            </a:r>
          </a:p>
          <a:p>
            <a:pPr marL="0" marR="0">
              <a:lnSpc>
                <a:spcPts val="1005"/>
              </a:lnSpc>
              <a:spcBef>
                <a:spcPts val="196"/>
              </a:spcBef>
              <a:spcAft>
                <a:spcPts val="0"/>
              </a:spcAft>
            </a:pPr>
            <a:r>
              <a:rPr sz="900" dirty="0">
                <a:solidFill>
                  <a:srgbClr val="000000"/>
                </a:solidFill>
                <a:latin typeface="Arial"/>
                <a:cs typeface="Arial"/>
              </a:rPr>
              <a:t>superfícies de plástico ou a pintura.</a:t>
            </a:r>
          </a:p>
        </p:txBody>
      </p:sp>
      <p:sp>
        <p:nvSpPr>
          <p:cNvPr id="33" name="object 33"/>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3963670" y="2473071"/>
            <a:ext cx="3048000" cy="17373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892931" y="697738"/>
            <a:ext cx="3152267" cy="124091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469392" y="3995166"/>
            <a:ext cx="3152267" cy="711962"/>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22732" y="496570"/>
            <a:ext cx="6517893" cy="12700"/>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 name="object 7"/>
          <p:cNvSpPr txBox="1"/>
          <p:nvPr/>
        </p:nvSpPr>
        <p:spPr>
          <a:xfrm>
            <a:off x="541020" y="607018"/>
            <a:ext cx="1846349"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Manutenção dos pneus</a:t>
            </a:r>
          </a:p>
        </p:txBody>
      </p:sp>
      <p:sp>
        <p:nvSpPr>
          <p:cNvPr id="8" name="object 8"/>
          <p:cNvSpPr txBox="1"/>
          <p:nvPr/>
        </p:nvSpPr>
        <p:spPr>
          <a:xfrm>
            <a:off x="4165981" y="707971"/>
            <a:ext cx="588760"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9" name="object 9"/>
          <p:cNvSpPr txBox="1"/>
          <p:nvPr/>
        </p:nvSpPr>
        <p:spPr>
          <a:xfrm>
            <a:off x="541020" y="888397"/>
            <a:ext cx="3205942"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Os</a:t>
            </a:r>
            <a:r>
              <a:rPr sz="900" spc="47" dirty="0">
                <a:solidFill>
                  <a:srgbClr val="000000"/>
                </a:solidFill>
                <a:latin typeface="Arial"/>
                <a:cs typeface="Arial"/>
              </a:rPr>
              <a:t> </a:t>
            </a:r>
            <a:r>
              <a:rPr sz="900" dirty="0">
                <a:solidFill>
                  <a:srgbClr val="000000"/>
                </a:solidFill>
                <a:latin typeface="Arial"/>
                <a:cs typeface="Arial"/>
              </a:rPr>
              <a:t>pneus</a:t>
            </a:r>
            <a:r>
              <a:rPr sz="900" spc="31" dirty="0">
                <a:solidFill>
                  <a:srgbClr val="000000"/>
                </a:solidFill>
                <a:latin typeface="Arial"/>
                <a:cs typeface="Arial"/>
              </a:rPr>
              <a:t> </a:t>
            </a:r>
            <a:r>
              <a:rPr sz="900" dirty="0">
                <a:solidFill>
                  <a:srgbClr val="000000"/>
                </a:solidFill>
                <a:latin typeface="Arial"/>
                <a:cs typeface="Arial"/>
              </a:rPr>
              <a:t>fazem</a:t>
            </a:r>
            <a:r>
              <a:rPr sz="900" spc="45" dirty="0">
                <a:solidFill>
                  <a:srgbClr val="000000"/>
                </a:solidFill>
                <a:latin typeface="Arial"/>
                <a:cs typeface="Arial"/>
              </a:rPr>
              <a:t> </a:t>
            </a:r>
            <a:r>
              <a:rPr sz="900" dirty="0">
                <a:solidFill>
                  <a:srgbClr val="000000"/>
                </a:solidFill>
                <a:latin typeface="Arial"/>
                <a:cs typeface="Arial"/>
              </a:rPr>
              <a:t>a</a:t>
            </a:r>
            <a:r>
              <a:rPr sz="900" spc="29" dirty="0">
                <a:solidFill>
                  <a:srgbClr val="000000"/>
                </a:solidFill>
                <a:latin typeface="Arial"/>
                <a:cs typeface="Arial"/>
              </a:rPr>
              <a:t> </a:t>
            </a:r>
            <a:r>
              <a:rPr sz="900" dirty="0">
                <a:solidFill>
                  <a:srgbClr val="000000"/>
                </a:solidFill>
                <a:latin typeface="Arial"/>
                <a:cs typeface="Arial"/>
              </a:rPr>
              <a:t>ligação</a:t>
            </a:r>
            <a:r>
              <a:rPr sz="900" spc="29" dirty="0">
                <a:solidFill>
                  <a:srgbClr val="000000"/>
                </a:solidFill>
                <a:latin typeface="Arial"/>
                <a:cs typeface="Arial"/>
              </a:rPr>
              <a:t> </a:t>
            </a:r>
            <a:r>
              <a:rPr sz="900" dirty="0">
                <a:solidFill>
                  <a:srgbClr val="000000"/>
                </a:solidFill>
                <a:latin typeface="Arial"/>
                <a:cs typeface="Arial"/>
              </a:rPr>
              <a:t>da</a:t>
            </a:r>
            <a:r>
              <a:rPr sz="900" spc="15" dirty="0">
                <a:solidFill>
                  <a:srgbClr val="000000"/>
                </a:solidFill>
                <a:latin typeface="Arial"/>
                <a:cs typeface="Arial"/>
              </a:rPr>
              <a:t> </a:t>
            </a:r>
            <a:r>
              <a:rPr sz="900" dirty="0">
                <a:solidFill>
                  <a:srgbClr val="000000"/>
                </a:solidFill>
                <a:latin typeface="Arial"/>
                <a:cs typeface="Arial"/>
              </a:rPr>
              <a:t>scooter</a:t>
            </a:r>
            <a:r>
              <a:rPr sz="900" spc="24" dirty="0">
                <a:solidFill>
                  <a:srgbClr val="000000"/>
                </a:solidFill>
                <a:latin typeface="Arial"/>
                <a:cs typeface="Arial"/>
              </a:rPr>
              <a:t> </a:t>
            </a:r>
            <a:r>
              <a:rPr sz="900" dirty="0">
                <a:solidFill>
                  <a:srgbClr val="000000"/>
                </a:solidFill>
                <a:latin typeface="Arial"/>
                <a:cs typeface="Arial"/>
              </a:rPr>
              <a:t>ao</a:t>
            </a:r>
            <a:r>
              <a:rPr sz="900" spc="26" dirty="0">
                <a:solidFill>
                  <a:srgbClr val="000000"/>
                </a:solidFill>
                <a:latin typeface="Arial"/>
                <a:cs typeface="Arial"/>
              </a:rPr>
              <a:t> </a:t>
            </a:r>
            <a:r>
              <a:rPr sz="900" dirty="0">
                <a:solidFill>
                  <a:srgbClr val="000000"/>
                </a:solidFill>
                <a:latin typeface="Arial"/>
                <a:cs typeface="Arial"/>
              </a:rPr>
              <a:t>solo.</a:t>
            </a:r>
            <a:r>
              <a:rPr sz="900" spc="27" dirty="0">
                <a:solidFill>
                  <a:srgbClr val="000000"/>
                </a:solidFill>
                <a:latin typeface="Arial"/>
                <a:cs typeface="Arial"/>
              </a:rPr>
              <a:t> </a:t>
            </a:r>
            <a:r>
              <a:rPr sz="900" dirty="0">
                <a:solidFill>
                  <a:srgbClr val="000000"/>
                </a:solidFill>
                <a:latin typeface="Arial"/>
                <a:cs typeface="Arial"/>
              </a:rPr>
              <a:t>Por</a:t>
            </a:r>
            <a:r>
              <a:rPr sz="900" spc="24" dirty="0">
                <a:solidFill>
                  <a:srgbClr val="000000"/>
                </a:solidFill>
                <a:latin typeface="Arial"/>
                <a:cs typeface="Arial"/>
              </a:rPr>
              <a:t> </a:t>
            </a:r>
            <a:r>
              <a:rPr sz="900" dirty="0">
                <a:solidFill>
                  <a:srgbClr val="000000"/>
                </a:solidFill>
                <a:latin typeface="Arial"/>
                <a:cs typeface="Arial"/>
              </a:rPr>
              <a:t>isso,</a:t>
            </a:r>
            <a:r>
              <a:rPr sz="900" spc="26" dirty="0">
                <a:solidFill>
                  <a:srgbClr val="000000"/>
                </a:solidFill>
                <a:latin typeface="Arial"/>
                <a:cs typeface="Arial"/>
              </a:rPr>
              <a:t> </a:t>
            </a:r>
            <a:r>
              <a:rPr sz="900" dirty="0">
                <a:solidFill>
                  <a:srgbClr val="000000"/>
                </a:solidFill>
                <a:latin typeface="Arial"/>
                <a:cs typeface="Arial"/>
              </a:rPr>
              <a:t>são</a:t>
            </a:r>
          </a:p>
          <a:p>
            <a:pPr marL="0" marR="0">
              <a:lnSpc>
                <a:spcPts val="1005"/>
              </a:lnSpc>
              <a:spcBef>
                <a:spcPts val="194"/>
              </a:spcBef>
              <a:spcAft>
                <a:spcPts val="0"/>
              </a:spcAft>
            </a:pPr>
            <a:r>
              <a:rPr sz="900" dirty="0">
                <a:solidFill>
                  <a:srgbClr val="000000"/>
                </a:solidFill>
                <a:latin typeface="Arial"/>
                <a:cs typeface="Arial"/>
              </a:rPr>
              <a:t>muito</a:t>
            </a:r>
            <a:r>
              <a:rPr sz="900" spc="171" dirty="0">
                <a:solidFill>
                  <a:srgbClr val="000000"/>
                </a:solidFill>
                <a:latin typeface="Arial"/>
                <a:cs typeface="Arial"/>
              </a:rPr>
              <a:t> </a:t>
            </a:r>
            <a:r>
              <a:rPr sz="900" dirty="0">
                <a:solidFill>
                  <a:srgbClr val="000000"/>
                </a:solidFill>
                <a:latin typeface="Arial"/>
                <a:cs typeface="Arial"/>
              </a:rPr>
              <a:t>importantes</a:t>
            </a:r>
            <a:r>
              <a:rPr sz="900" spc="176" dirty="0">
                <a:solidFill>
                  <a:srgbClr val="000000"/>
                </a:solidFill>
                <a:latin typeface="Arial"/>
                <a:cs typeface="Arial"/>
              </a:rPr>
              <a:t> </a:t>
            </a:r>
            <a:r>
              <a:rPr sz="900" dirty="0">
                <a:solidFill>
                  <a:srgbClr val="000000"/>
                </a:solidFill>
                <a:latin typeface="Arial"/>
                <a:cs typeface="Arial"/>
              </a:rPr>
              <a:t>as</a:t>
            </a:r>
            <a:r>
              <a:rPr sz="900" spc="183" dirty="0">
                <a:solidFill>
                  <a:srgbClr val="000000"/>
                </a:solidFill>
                <a:latin typeface="Arial"/>
                <a:cs typeface="Arial"/>
              </a:rPr>
              <a:t> </a:t>
            </a:r>
            <a:r>
              <a:rPr sz="900" dirty="0">
                <a:solidFill>
                  <a:srgbClr val="000000"/>
                </a:solidFill>
                <a:latin typeface="Arial"/>
                <a:cs typeface="Arial"/>
              </a:rPr>
              <a:t>suas</a:t>
            </a:r>
            <a:r>
              <a:rPr sz="900" spc="162" dirty="0">
                <a:solidFill>
                  <a:srgbClr val="000000"/>
                </a:solidFill>
                <a:latin typeface="Arial"/>
                <a:cs typeface="Arial"/>
              </a:rPr>
              <a:t> </a:t>
            </a:r>
            <a:r>
              <a:rPr sz="900" dirty="0">
                <a:solidFill>
                  <a:srgbClr val="000000"/>
                </a:solidFill>
                <a:latin typeface="Arial"/>
                <a:cs typeface="Arial"/>
              </a:rPr>
              <a:t>características</a:t>
            </a:r>
            <a:r>
              <a:rPr sz="900" spc="175" dirty="0">
                <a:solidFill>
                  <a:srgbClr val="000000"/>
                </a:solidFill>
                <a:latin typeface="Arial"/>
                <a:cs typeface="Arial"/>
              </a:rPr>
              <a:t> </a:t>
            </a:r>
            <a:r>
              <a:rPr sz="900" dirty="0">
                <a:solidFill>
                  <a:srgbClr val="000000"/>
                </a:solidFill>
                <a:latin typeface="Arial"/>
                <a:cs typeface="Arial"/>
              </a:rPr>
              <a:t>e</a:t>
            </a:r>
            <a:r>
              <a:rPr sz="900" spc="159" dirty="0">
                <a:solidFill>
                  <a:srgbClr val="000000"/>
                </a:solidFill>
                <a:latin typeface="Arial"/>
                <a:cs typeface="Arial"/>
              </a:rPr>
              <a:t> </a:t>
            </a:r>
            <a:r>
              <a:rPr sz="900" dirty="0">
                <a:solidFill>
                  <a:srgbClr val="000000"/>
                </a:solidFill>
                <a:latin typeface="Arial"/>
                <a:cs typeface="Arial"/>
              </a:rPr>
              <a:t>o</a:t>
            </a:r>
            <a:r>
              <a:rPr sz="900" spc="172" dirty="0">
                <a:solidFill>
                  <a:srgbClr val="000000"/>
                </a:solidFill>
                <a:latin typeface="Arial"/>
                <a:cs typeface="Arial"/>
              </a:rPr>
              <a:t> </a:t>
            </a:r>
            <a:r>
              <a:rPr sz="900" dirty="0">
                <a:solidFill>
                  <a:srgbClr val="000000"/>
                </a:solidFill>
                <a:latin typeface="Arial"/>
                <a:cs typeface="Arial"/>
              </a:rPr>
              <a:t>seu</a:t>
            </a:r>
            <a:r>
              <a:rPr sz="900" spc="174" dirty="0">
                <a:solidFill>
                  <a:srgbClr val="000000"/>
                </a:solidFill>
                <a:latin typeface="Arial"/>
                <a:cs typeface="Arial"/>
              </a:rPr>
              <a:t> </a:t>
            </a:r>
            <a:r>
              <a:rPr sz="900" dirty="0">
                <a:solidFill>
                  <a:srgbClr val="000000"/>
                </a:solidFill>
                <a:latin typeface="Arial"/>
                <a:cs typeface="Arial"/>
              </a:rPr>
              <a:t>estado</a:t>
            </a:r>
          </a:p>
          <a:p>
            <a:pPr marL="0" marR="0">
              <a:lnSpc>
                <a:spcPts val="1005"/>
              </a:lnSpc>
              <a:spcBef>
                <a:spcPts val="194"/>
              </a:spcBef>
              <a:spcAft>
                <a:spcPts val="0"/>
              </a:spcAft>
            </a:pPr>
            <a:r>
              <a:rPr sz="900" dirty="0">
                <a:solidFill>
                  <a:srgbClr val="000000"/>
                </a:solidFill>
                <a:latin typeface="Arial"/>
                <a:cs typeface="Arial"/>
              </a:rPr>
              <a:t>correto para o rendimento da</a:t>
            </a:r>
            <a:r>
              <a:rPr sz="900" spc="13" dirty="0">
                <a:solidFill>
                  <a:srgbClr val="000000"/>
                </a:solidFill>
                <a:latin typeface="Arial"/>
                <a:cs typeface="Arial"/>
              </a:rPr>
              <a:t> </a:t>
            </a:r>
            <a:r>
              <a:rPr sz="900" dirty="0">
                <a:solidFill>
                  <a:srgbClr val="000000"/>
                </a:solidFill>
                <a:latin typeface="Arial"/>
                <a:cs typeface="Arial"/>
              </a:rPr>
              <a:t>scooter.</a:t>
            </a:r>
          </a:p>
        </p:txBody>
      </p:sp>
      <p:sp>
        <p:nvSpPr>
          <p:cNvPr id="10" name="object 10"/>
          <p:cNvSpPr txBox="1"/>
          <p:nvPr/>
        </p:nvSpPr>
        <p:spPr>
          <a:xfrm>
            <a:off x="3964559" y="960025"/>
            <a:ext cx="315841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Uma</a:t>
            </a:r>
            <a:r>
              <a:rPr sz="900" spc="12" dirty="0">
                <a:solidFill>
                  <a:srgbClr val="000000"/>
                </a:solidFill>
                <a:latin typeface="Arial"/>
                <a:cs typeface="Arial"/>
              </a:rPr>
              <a:t> </a:t>
            </a:r>
            <a:r>
              <a:rPr sz="900" dirty="0">
                <a:solidFill>
                  <a:srgbClr val="000000"/>
                </a:solidFill>
                <a:latin typeface="Arial"/>
                <a:cs typeface="Arial"/>
              </a:rPr>
              <a:t>pressão</a:t>
            </a:r>
            <a:r>
              <a:rPr sz="900" spc="15" dirty="0">
                <a:solidFill>
                  <a:srgbClr val="000000"/>
                </a:solidFill>
                <a:latin typeface="Arial"/>
                <a:cs typeface="Arial"/>
              </a:rPr>
              <a:t> </a:t>
            </a:r>
            <a:r>
              <a:rPr sz="900" dirty="0">
                <a:solidFill>
                  <a:srgbClr val="000000"/>
                </a:solidFill>
                <a:latin typeface="Arial"/>
                <a:cs typeface="Arial"/>
              </a:rPr>
              <a:t>incorreta</a:t>
            </a:r>
            <a:r>
              <a:rPr sz="900" spc="18" dirty="0">
                <a:solidFill>
                  <a:srgbClr val="000000"/>
                </a:solidFill>
                <a:latin typeface="Arial"/>
                <a:cs typeface="Arial"/>
              </a:rPr>
              <a:t> </a:t>
            </a:r>
            <a:r>
              <a:rPr sz="900" dirty="0">
                <a:solidFill>
                  <a:srgbClr val="000000"/>
                </a:solidFill>
                <a:latin typeface="Arial"/>
                <a:cs typeface="Arial"/>
              </a:rPr>
              <a:t>dos</a:t>
            </a:r>
            <a:r>
              <a:rPr sz="900" spc="21" dirty="0">
                <a:solidFill>
                  <a:srgbClr val="000000"/>
                </a:solidFill>
                <a:latin typeface="Arial"/>
                <a:cs typeface="Arial"/>
              </a:rPr>
              <a:t> </a:t>
            </a:r>
            <a:r>
              <a:rPr sz="900" dirty="0">
                <a:solidFill>
                  <a:srgbClr val="000000"/>
                </a:solidFill>
                <a:latin typeface="Arial"/>
                <a:cs typeface="Arial"/>
              </a:rPr>
              <a:t>pneus</a:t>
            </a:r>
            <a:r>
              <a:rPr sz="900" spc="21" dirty="0">
                <a:solidFill>
                  <a:srgbClr val="000000"/>
                </a:solidFill>
                <a:latin typeface="Arial"/>
                <a:cs typeface="Arial"/>
              </a:rPr>
              <a:t> </a:t>
            </a:r>
            <a:r>
              <a:rPr sz="900" dirty="0">
                <a:solidFill>
                  <a:srgbClr val="000000"/>
                </a:solidFill>
                <a:latin typeface="Arial"/>
                <a:cs typeface="Arial"/>
              </a:rPr>
              <a:t>não</a:t>
            </a:r>
            <a:r>
              <a:rPr sz="900" spc="18" dirty="0">
                <a:solidFill>
                  <a:srgbClr val="000000"/>
                </a:solidFill>
                <a:latin typeface="Arial"/>
                <a:cs typeface="Arial"/>
              </a:rPr>
              <a:t> </a:t>
            </a:r>
            <a:r>
              <a:rPr sz="900" dirty="0">
                <a:solidFill>
                  <a:srgbClr val="000000"/>
                </a:solidFill>
                <a:latin typeface="Arial"/>
                <a:cs typeface="Arial"/>
              </a:rPr>
              <a:t>só</a:t>
            </a:r>
            <a:r>
              <a:rPr sz="900" spc="22" dirty="0">
                <a:solidFill>
                  <a:srgbClr val="000000"/>
                </a:solidFill>
                <a:latin typeface="Arial"/>
                <a:cs typeface="Arial"/>
              </a:rPr>
              <a:t> </a:t>
            </a:r>
            <a:r>
              <a:rPr sz="900" dirty="0">
                <a:solidFill>
                  <a:srgbClr val="000000"/>
                </a:solidFill>
                <a:latin typeface="Arial"/>
                <a:cs typeface="Arial"/>
              </a:rPr>
              <a:t>é</a:t>
            </a:r>
            <a:r>
              <a:rPr sz="900" spc="15" dirty="0">
                <a:solidFill>
                  <a:srgbClr val="000000"/>
                </a:solidFill>
                <a:latin typeface="Arial"/>
                <a:cs typeface="Arial"/>
              </a:rPr>
              <a:t> </a:t>
            </a:r>
            <a:r>
              <a:rPr sz="900" dirty="0">
                <a:solidFill>
                  <a:srgbClr val="000000"/>
                </a:solidFill>
                <a:latin typeface="Arial"/>
                <a:cs typeface="Arial"/>
              </a:rPr>
              <a:t>prejudicial para</a:t>
            </a:r>
          </a:p>
          <a:p>
            <a:pPr marL="0" marR="0">
              <a:lnSpc>
                <a:spcPts val="1005"/>
              </a:lnSpc>
              <a:spcBef>
                <a:spcPts val="194"/>
              </a:spcBef>
              <a:spcAft>
                <a:spcPts val="0"/>
              </a:spcAft>
            </a:pPr>
            <a:r>
              <a:rPr sz="900" dirty="0">
                <a:solidFill>
                  <a:srgbClr val="000000"/>
                </a:solidFill>
                <a:latin typeface="Arial"/>
                <a:cs typeface="Arial"/>
              </a:rPr>
              <a:t>o rendimento,</a:t>
            </a:r>
            <a:r>
              <a:rPr sz="900" spc="-10" dirty="0">
                <a:solidFill>
                  <a:srgbClr val="000000"/>
                </a:solidFill>
                <a:latin typeface="Arial"/>
                <a:cs typeface="Arial"/>
              </a:rPr>
              <a:t> </a:t>
            </a:r>
            <a:r>
              <a:rPr sz="900" dirty="0">
                <a:solidFill>
                  <a:srgbClr val="000000"/>
                </a:solidFill>
                <a:latin typeface="Arial"/>
                <a:cs typeface="Arial"/>
              </a:rPr>
              <a:t>mas pode também provocar</a:t>
            </a:r>
            <a:r>
              <a:rPr sz="900" spc="-10" dirty="0">
                <a:solidFill>
                  <a:srgbClr val="000000"/>
                </a:solidFill>
                <a:latin typeface="Arial"/>
                <a:cs typeface="Arial"/>
              </a:rPr>
              <a:t> </a:t>
            </a:r>
            <a:r>
              <a:rPr sz="900" dirty="0">
                <a:solidFill>
                  <a:srgbClr val="000000"/>
                </a:solidFill>
                <a:latin typeface="Arial"/>
                <a:cs typeface="Arial"/>
              </a:rPr>
              <a:t>um acidente.</a:t>
            </a:r>
          </a:p>
        </p:txBody>
      </p:sp>
      <p:sp>
        <p:nvSpPr>
          <p:cNvPr id="11" name="object 11"/>
          <p:cNvSpPr txBox="1"/>
          <p:nvPr/>
        </p:nvSpPr>
        <p:spPr>
          <a:xfrm>
            <a:off x="3964559" y="1341025"/>
            <a:ext cx="3159965"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40" dirty="0">
                <a:solidFill>
                  <a:srgbClr val="000000"/>
                </a:solidFill>
                <a:latin typeface="Arial"/>
                <a:cs typeface="Arial"/>
              </a:rPr>
              <a:t> </a:t>
            </a:r>
            <a:r>
              <a:rPr sz="900" dirty="0">
                <a:solidFill>
                  <a:srgbClr val="000000"/>
                </a:solidFill>
                <a:latin typeface="Arial"/>
                <a:cs typeface="Arial"/>
              </a:rPr>
              <a:t>sobrecarga</a:t>
            </a:r>
            <a:r>
              <a:rPr sz="900" spc="40" dirty="0">
                <a:solidFill>
                  <a:srgbClr val="000000"/>
                </a:solidFill>
                <a:latin typeface="Arial"/>
                <a:cs typeface="Arial"/>
              </a:rPr>
              <a:t> </a:t>
            </a:r>
            <a:r>
              <a:rPr sz="900" dirty="0">
                <a:solidFill>
                  <a:srgbClr val="000000"/>
                </a:solidFill>
                <a:latin typeface="Arial"/>
                <a:cs typeface="Arial"/>
              </a:rPr>
              <a:t>pode</a:t>
            </a:r>
            <a:r>
              <a:rPr sz="900" spc="27" dirty="0">
                <a:solidFill>
                  <a:srgbClr val="000000"/>
                </a:solidFill>
                <a:latin typeface="Arial"/>
                <a:cs typeface="Arial"/>
              </a:rPr>
              <a:t> </a:t>
            </a:r>
            <a:r>
              <a:rPr sz="900" dirty="0">
                <a:solidFill>
                  <a:srgbClr val="000000"/>
                </a:solidFill>
                <a:latin typeface="Arial"/>
                <a:cs typeface="Arial"/>
              </a:rPr>
              <a:t>provocar</a:t>
            </a:r>
            <a:r>
              <a:rPr sz="900" spc="42" dirty="0">
                <a:solidFill>
                  <a:srgbClr val="000000"/>
                </a:solidFill>
                <a:latin typeface="Arial"/>
                <a:cs typeface="Arial"/>
              </a:rPr>
              <a:t> </a:t>
            </a:r>
            <a:r>
              <a:rPr sz="900" dirty="0">
                <a:solidFill>
                  <a:srgbClr val="000000"/>
                </a:solidFill>
                <a:latin typeface="Arial"/>
                <a:cs typeface="Arial"/>
              </a:rPr>
              <a:t>falhas</a:t>
            </a:r>
            <a:r>
              <a:rPr sz="900" spc="44" dirty="0">
                <a:solidFill>
                  <a:srgbClr val="000000"/>
                </a:solidFill>
                <a:latin typeface="Arial"/>
                <a:cs typeface="Arial"/>
              </a:rPr>
              <a:t> </a:t>
            </a:r>
            <a:r>
              <a:rPr sz="900" dirty="0">
                <a:solidFill>
                  <a:srgbClr val="000000"/>
                </a:solidFill>
                <a:latin typeface="Arial"/>
                <a:cs typeface="Arial"/>
              </a:rPr>
              <a:t>nos</a:t>
            </a:r>
            <a:r>
              <a:rPr sz="900" spc="45" dirty="0">
                <a:solidFill>
                  <a:srgbClr val="000000"/>
                </a:solidFill>
                <a:latin typeface="Arial"/>
                <a:cs typeface="Arial"/>
              </a:rPr>
              <a:t> </a:t>
            </a:r>
            <a:r>
              <a:rPr sz="900" dirty="0">
                <a:solidFill>
                  <a:srgbClr val="000000"/>
                </a:solidFill>
                <a:latin typeface="Arial"/>
                <a:cs typeface="Arial"/>
              </a:rPr>
              <a:t>pneus</a:t>
            </a:r>
            <a:r>
              <a:rPr sz="900" spc="45" dirty="0">
                <a:solidFill>
                  <a:srgbClr val="000000"/>
                </a:solidFill>
                <a:latin typeface="Arial"/>
                <a:cs typeface="Arial"/>
              </a:rPr>
              <a:t> </a:t>
            </a:r>
            <a:r>
              <a:rPr sz="900" dirty="0">
                <a:solidFill>
                  <a:srgbClr val="000000"/>
                </a:solidFill>
                <a:latin typeface="Arial"/>
                <a:cs typeface="Arial"/>
              </a:rPr>
              <a:t>e</a:t>
            </a:r>
            <a:r>
              <a:rPr sz="900" spc="28" dirty="0">
                <a:solidFill>
                  <a:srgbClr val="000000"/>
                </a:solidFill>
                <a:latin typeface="Arial"/>
                <a:cs typeface="Arial"/>
              </a:rPr>
              <a:t> </a:t>
            </a:r>
            <a:r>
              <a:rPr sz="900" dirty="0">
                <a:solidFill>
                  <a:srgbClr val="000000"/>
                </a:solidFill>
                <a:latin typeface="Arial"/>
                <a:cs typeface="Arial"/>
              </a:rPr>
              <a:t>fazer</a:t>
            </a:r>
            <a:r>
              <a:rPr sz="900" spc="37"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7"/>
              </a:spcBef>
              <a:spcAft>
                <a:spcPts val="0"/>
              </a:spcAft>
            </a:pPr>
            <a:r>
              <a:rPr sz="900" dirty="0">
                <a:solidFill>
                  <a:srgbClr val="000000"/>
                </a:solidFill>
                <a:latin typeface="Arial"/>
                <a:cs typeface="Arial"/>
              </a:rPr>
              <a:t>que a scooter</a:t>
            </a:r>
            <a:r>
              <a:rPr sz="900" spc="-13" dirty="0">
                <a:solidFill>
                  <a:srgbClr val="000000"/>
                </a:solidFill>
                <a:latin typeface="Arial"/>
                <a:cs typeface="Arial"/>
              </a:rPr>
              <a:t> </a:t>
            </a:r>
            <a:r>
              <a:rPr sz="900" dirty="0">
                <a:solidFill>
                  <a:srgbClr val="000000"/>
                </a:solidFill>
                <a:latin typeface="Arial"/>
                <a:cs typeface="Arial"/>
              </a:rPr>
              <a:t>perca </a:t>
            </a:r>
            <a:r>
              <a:rPr sz="900">
                <a:solidFill>
                  <a:srgbClr val="000000"/>
                </a:solidFill>
                <a:latin typeface="Arial"/>
                <a:cs typeface="Arial"/>
              </a:rPr>
              <a:t>o control</a:t>
            </a:r>
            <a:r>
              <a:rPr lang="pt-BR" sz="900">
                <a:solidFill>
                  <a:srgbClr val="000000"/>
                </a:solidFill>
                <a:latin typeface="Arial"/>
                <a:cs typeface="Arial"/>
              </a:rPr>
              <a:t>e</a:t>
            </a:r>
            <a:r>
              <a:rPr sz="900">
                <a:solidFill>
                  <a:srgbClr val="000000"/>
                </a:solidFill>
                <a:latin typeface="Arial"/>
                <a:cs typeface="Arial"/>
              </a:rPr>
              <a:t>.</a:t>
            </a:r>
            <a:endParaRPr sz="900" dirty="0">
              <a:solidFill>
                <a:srgbClr val="000000"/>
              </a:solidFill>
              <a:latin typeface="Arial"/>
              <a:cs typeface="Arial"/>
            </a:endParaRPr>
          </a:p>
        </p:txBody>
      </p:sp>
      <p:sp>
        <p:nvSpPr>
          <p:cNvPr id="12" name="object 12"/>
          <p:cNvSpPr txBox="1"/>
          <p:nvPr/>
        </p:nvSpPr>
        <p:spPr>
          <a:xfrm>
            <a:off x="541020" y="1422178"/>
            <a:ext cx="1201234"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Pressão dos pneus</a:t>
            </a:r>
          </a:p>
        </p:txBody>
      </p:sp>
      <p:sp>
        <p:nvSpPr>
          <p:cNvPr id="13" name="object 13"/>
          <p:cNvSpPr txBox="1"/>
          <p:nvPr/>
        </p:nvSpPr>
        <p:spPr>
          <a:xfrm>
            <a:off x="541020" y="1650778"/>
            <a:ext cx="320383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 A pressão incorreta dos pneus pode reduzir a sua vida útil.</a:t>
            </a:r>
          </a:p>
        </p:txBody>
      </p:sp>
      <p:sp>
        <p:nvSpPr>
          <p:cNvPr id="14" name="object 14"/>
          <p:cNvSpPr txBox="1"/>
          <p:nvPr/>
        </p:nvSpPr>
        <p:spPr>
          <a:xfrm>
            <a:off x="3964559" y="1722406"/>
            <a:ext cx="243573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Verifique regularmente a pressão dos pneus.</a:t>
            </a:r>
          </a:p>
        </p:txBody>
      </p:sp>
      <p:sp>
        <p:nvSpPr>
          <p:cNvPr id="15" name="object 15"/>
          <p:cNvSpPr txBox="1"/>
          <p:nvPr/>
        </p:nvSpPr>
        <p:spPr>
          <a:xfrm>
            <a:off x="541020" y="1879378"/>
            <a:ext cx="19046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p>
        </p:txBody>
      </p:sp>
      <p:sp>
        <p:nvSpPr>
          <p:cNvPr id="16" name="object 16"/>
          <p:cNvSpPr txBox="1"/>
          <p:nvPr/>
        </p:nvSpPr>
        <p:spPr>
          <a:xfrm>
            <a:off x="693420" y="1879378"/>
            <a:ext cx="288164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Uma</a:t>
            </a:r>
            <a:r>
              <a:rPr sz="900" spc="639" dirty="0">
                <a:solidFill>
                  <a:srgbClr val="000000"/>
                </a:solidFill>
                <a:latin typeface="Arial"/>
                <a:cs typeface="Arial"/>
              </a:rPr>
              <a:t> </a:t>
            </a:r>
            <a:r>
              <a:rPr sz="900" dirty="0">
                <a:solidFill>
                  <a:srgbClr val="000000"/>
                </a:solidFill>
                <a:latin typeface="Arial"/>
                <a:cs typeface="Arial"/>
              </a:rPr>
              <a:t>pressão</a:t>
            </a:r>
            <a:r>
              <a:rPr sz="900" spc="641" dirty="0">
                <a:solidFill>
                  <a:srgbClr val="000000"/>
                </a:solidFill>
                <a:latin typeface="Arial"/>
                <a:cs typeface="Arial"/>
              </a:rPr>
              <a:t> </a:t>
            </a:r>
            <a:r>
              <a:rPr sz="900" dirty="0">
                <a:solidFill>
                  <a:srgbClr val="000000"/>
                </a:solidFill>
                <a:latin typeface="Arial"/>
                <a:cs typeface="Arial"/>
              </a:rPr>
              <a:t>demasiado</a:t>
            </a:r>
            <a:r>
              <a:rPr sz="900" spc="652" dirty="0">
                <a:solidFill>
                  <a:srgbClr val="000000"/>
                </a:solidFill>
                <a:latin typeface="Arial"/>
                <a:cs typeface="Arial"/>
              </a:rPr>
              <a:t> </a:t>
            </a:r>
            <a:r>
              <a:rPr sz="900" dirty="0">
                <a:solidFill>
                  <a:srgbClr val="000000"/>
                </a:solidFill>
                <a:latin typeface="Arial"/>
                <a:cs typeface="Arial"/>
              </a:rPr>
              <a:t>baixa</a:t>
            </a:r>
            <a:r>
              <a:rPr sz="900" spc="673" dirty="0">
                <a:solidFill>
                  <a:srgbClr val="000000"/>
                </a:solidFill>
                <a:latin typeface="Arial"/>
                <a:cs typeface="Arial"/>
              </a:rPr>
              <a:t> </a:t>
            </a:r>
            <a:r>
              <a:rPr sz="900" dirty="0">
                <a:solidFill>
                  <a:srgbClr val="000000"/>
                </a:solidFill>
                <a:latin typeface="Arial"/>
                <a:cs typeface="Arial"/>
              </a:rPr>
              <a:t>pode</a:t>
            </a:r>
            <a:r>
              <a:rPr sz="900" spc="642" dirty="0">
                <a:solidFill>
                  <a:srgbClr val="000000"/>
                </a:solidFill>
                <a:latin typeface="Arial"/>
                <a:cs typeface="Arial"/>
              </a:rPr>
              <a:t> </a:t>
            </a:r>
            <a:r>
              <a:rPr sz="900" dirty="0">
                <a:solidFill>
                  <a:srgbClr val="000000"/>
                </a:solidFill>
                <a:latin typeface="Arial"/>
                <a:cs typeface="Arial"/>
              </a:rPr>
              <a:t>dificultar</a:t>
            </a:r>
          </a:p>
        </p:txBody>
      </p:sp>
      <p:sp>
        <p:nvSpPr>
          <p:cNvPr id="17" name="object 17"/>
          <p:cNvSpPr txBox="1"/>
          <p:nvPr/>
        </p:nvSpPr>
        <p:spPr>
          <a:xfrm>
            <a:off x="3535362" y="1879378"/>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p>
        </p:txBody>
      </p:sp>
      <p:sp>
        <p:nvSpPr>
          <p:cNvPr id="18" name="object 18"/>
          <p:cNvSpPr txBox="1"/>
          <p:nvPr/>
        </p:nvSpPr>
        <p:spPr>
          <a:xfrm>
            <a:off x="541020" y="2031778"/>
            <a:ext cx="268262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comportamento em curva e aumentar o desgaste.</a:t>
            </a:r>
          </a:p>
        </p:txBody>
      </p:sp>
      <p:sp>
        <p:nvSpPr>
          <p:cNvPr id="19" name="object 19"/>
          <p:cNvSpPr txBox="1"/>
          <p:nvPr/>
        </p:nvSpPr>
        <p:spPr>
          <a:xfrm>
            <a:off x="3964559" y="2185702"/>
            <a:ext cx="256135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Verificação do limite de desgaste</a:t>
            </a:r>
            <a:r>
              <a:rPr sz="900" b="1" spc="17" dirty="0">
                <a:solidFill>
                  <a:srgbClr val="000000"/>
                </a:solidFill>
                <a:latin typeface="Arial"/>
                <a:cs typeface="Arial"/>
              </a:rPr>
              <a:t> </a:t>
            </a:r>
            <a:r>
              <a:rPr sz="900" b="1" dirty="0">
                <a:solidFill>
                  <a:srgbClr val="000000"/>
                </a:solidFill>
                <a:latin typeface="Arial"/>
                <a:cs typeface="Arial"/>
              </a:rPr>
              <a:t>dos pneus</a:t>
            </a:r>
          </a:p>
        </p:txBody>
      </p:sp>
      <p:sp>
        <p:nvSpPr>
          <p:cNvPr id="20" name="object 20"/>
          <p:cNvSpPr txBox="1"/>
          <p:nvPr/>
        </p:nvSpPr>
        <p:spPr>
          <a:xfrm>
            <a:off x="541020" y="2260378"/>
            <a:ext cx="3211073"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14" dirty="0">
                <a:solidFill>
                  <a:srgbClr val="000000"/>
                </a:solidFill>
                <a:latin typeface="Arial"/>
                <a:cs typeface="Arial"/>
              </a:rPr>
              <a:t> </a:t>
            </a:r>
            <a:r>
              <a:rPr sz="900" dirty="0">
                <a:solidFill>
                  <a:srgbClr val="000000"/>
                </a:solidFill>
                <a:latin typeface="Arial"/>
                <a:cs typeface="Arial"/>
              </a:rPr>
              <a:t>Uma pressão demasiado elevada</a:t>
            </a:r>
            <a:r>
              <a:rPr sz="900" spc="20" dirty="0">
                <a:solidFill>
                  <a:srgbClr val="000000"/>
                </a:solidFill>
                <a:latin typeface="Arial"/>
                <a:cs typeface="Arial"/>
              </a:rPr>
              <a:t> </a:t>
            </a:r>
            <a:r>
              <a:rPr sz="900" dirty="0">
                <a:solidFill>
                  <a:srgbClr val="000000"/>
                </a:solidFill>
                <a:latin typeface="Arial"/>
                <a:cs typeface="Arial"/>
              </a:rPr>
              <a:t>dos pneus pode diminuir</a:t>
            </a:r>
          </a:p>
          <a:p>
            <a:pPr marL="0" marR="0">
              <a:lnSpc>
                <a:spcPts val="1005"/>
              </a:lnSpc>
              <a:spcBef>
                <a:spcPts val="196"/>
              </a:spcBef>
              <a:spcAft>
                <a:spcPts val="0"/>
              </a:spcAft>
            </a:pPr>
            <a:r>
              <a:rPr sz="900" dirty="0">
                <a:solidFill>
                  <a:srgbClr val="000000"/>
                </a:solidFill>
                <a:latin typeface="Arial"/>
                <a:cs typeface="Arial"/>
              </a:rPr>
              <a:t>a</a:t>
            </a:r>
            <a:r>
              <a:rPr sz="900" spc="76" dirty="0">
                <a:solidFill>
                  <a:srgbClr val="000000"/>
                </a:solidFill>
                <a:latin typeface="Arial"/>
                <a:cs typeface="Arial"/>
              </a:rPr>
              <a:t> </a:t>
            </a:r>
            <a:r>
              <a:rPr sz="900" dirty="0">
                <a:solidFill>
                  <a:srgbClr val="000000"/>
                </a:solidFill>
                <a:latin typeface="Arial"/>
                <a:cs typeface="Arial"/>
              </a:rPr>
              <a:t>área</a:t>
            </a:r>
            <a:r>
              <a:rPr sz="900" spc="74" dirty="0">
                <a:solidFill>
                  <a:srgbClr val="000000"/>
                </a:solidFill>
                <a:latin typeface="Arial"/>
                <a:cs typeface="Arial"/>
              </a:rPr>
              <a:t> </a:t>
            </a:r>
            <a:r>
              <a:rPr sz="900">
                <a:solidFill>
                  <a:srgbClr val="000000"/>
                </a:solidFill>
                <a:latin typeface="Arial"/>
                <a:cs typeface="Arial"/>
              </a:rPr>
              <a:t>de</a:t>
            </a:r>
            <a:r>
              <a:rPr sz="900" spc="73">
                <a:solidFill>
                  <a:srgbClr val="000000"/>
                </a:solidFill>
                <a:latin typeface="Arial"/>
                <a:cs typeface="Arial"/>
              </a:rPr>
              <a:t> </a:t>
            </a:r>
            <a:r>
              <a:rPr sz="900">
                <a:solidFill>
                  <a:srgbClr val="000000"/>
                </a:solidFill>
                <a:latin typeface="Arial"/>
                <a:cs typeface="Arial"/>
              </a:rPr>
              <a:t>contato</a:t>
            </a:r>
            <a:r>
              <a:rPr sz="900" spc="66">
                <a:solidFill>
                  <a:srgbClr val="000000"/>
                </a:solidFill>
                <a:latin typeface="Arial"/>
                <a:cs typeface="Arial"/>
              </a:rPr>
              <a:t> </a:t>
            </a:r>
            <a:r>
              <a:rPr sz="900" dirty="0">
                <a:solidFill>
                  <a:srgbClr val="000000"/>
                </a:solidFill>
                <a:latin typeface="Arial"/>
                <a:cs typeface="Arial"/>
              </a:rPr>
              <a:t>com</a:t>
            </a:r>
            <a:r>
              <a:rPr sz="900" spc="74" dirty="0">
                <a:solidFill>
                  <a:srgbClr val="000000"/>
                </a:solidFill>
                <a:latin typeface="Arial"/>
                <a:cs typeface="Arial"/>
              </a:rPr>
              <a:t> </a:t>
            </a:r>
            <a:r>
              <a:rPr sz="900" dirty="0">
                <a:solidFill>
                  <a:srgbClr val="000000"/>
                </a:solidFill>
                <a:latin typeface="Arial"/>
                <a:cs typeface="Arial"/>
              </a:rPr>
              <a:t>o</a:t>
            </a:r>
            <a:r>
              <a:rPr sz="900" spc="64" dirty="0">
                <a:solidFill>
                  <a:srgbClr val="000000"/>
                </a:solidFill>
                <a:latin typeface="Arial"/>
                <a:cs typeface="Arial"/>
              </a:rPr>
              <a:t> </a:t>
            </a:r>
            <a:r>
              <a:rPr sz="900" dirty="0">
                <a:solidFill>
                  <a:srgbClr val="000000"/>
                </a:solidFill>
                <a:latin typeface="Arial"/>
                <a:cs typeface="Arial"/>
              </a:rPr>
              <a:t>solo,</a:t>
            </a:r>
            <a:r>
              <a:rPr sz="900" spc="74" dirty="0">
                <a:solidFill>
                  <a:srgbClr val="000000"/>
                </a:solidFill>
                <a:latin typeface="Arial"/>
                <a:cs typeface="Arial"/>
              </a:rPr>
              <a:t> </a:t>
            </a:r>
            <a:r>
              <a:rPr sz="900" dirty="0">
                <a:solidFill>
                  <a:srgbClr val="000000"/>
                </a:solidFill>
                <a:latin typeface="Arial"/>
                <a:cs typeface="Arial"/>
              </a:rPr>
              <a:t>fazendo</a:t>
            </a:r>
            <a:r>
              <a:rPr sz="900" spc="74" dirty="0">
                <a:solidFill>
                  <a:srgbClr val="000000"/>
                </a:solidFill>
                <a:latin typeface="Arial"/>
                <a:cs typeface="Arial"/>
              </a:rPr>
              <a:t> </a:t>
            </a:r>
            <a:r>
              <a:rPr sz="900" dirty="0">
                <a:solidFill>
                  <a:srgbClr val="000000"/>
                </a:solidFill>
                <a:latin typeface="Arial"/>
                <a:cs typeface="Arial"/>
              </a:rPr>
              <a:t>com</a:t>
            </a:r>
            <a:r>
              <a:rPr sz="900" spc="80" dirty="0">
                <a:solidFill>
                  <a:srgbClr val="000000"/>
                </a:solidFill>
                <a:latin typeface="Arial"/>
                <a:cs typeface="Arial"/>
              </a:rPr>
              <a:t> </a:t>
            </a:r>
            <a:r>
              <a:rPr sz="900" dirty="0">
                <a:solidFill>
                  <a:srgbClr val="000000"/>
                </a:solidFill>
                <a:latin typeface="Arial"/>
                <a:cs typeface="Arial"/>
              </a:rPr>
              <a:t>que</a:t>
            </a:r>
            <a:r>
              <a:rPr sz="900" spc="78" dirty="0">
                <a:solidFill>
                  <a:srgbClr val="000000"/>
                </a:solidFill>
                <a:latin typeface="Arial"/>
                <a:cs typeface="Arial"/>
              </a:rPr>
              <a:t> </a:t>
            </a:r>
            <a:r>
              <a:rPr sz="900" dirty="0">
                <a:solidFill>
                  <a:srgbClr val="000000"/>
                </a:solidFill>
                <a:latin typeface="Arial"/>
                <a:cs typeface="Arial"/>
              </a:rPr>
              <a:t>seja</a:t>
            </a:r>
            <a:r>
              <a:rPr sz="900" spc="114" dirty="0">
                <a:solidFill>
                  <a:srgbClr val="000000"/>
                </a:solidFill>
                <a:latin typeface="Arial"/>
                <a:cs typeface="Arial"/>
              </a:rPr>
              <a:t> </a:t>
            </a:r>
            <a:r>
              <a:rPr sz="900" dirty="0">
                <a:solidFill>
                  <a:srgbClr val="000000"/>
                </a:solidFill>
                <a:latin typeface="Arial"/>
                <a:cs typeface="Arial"/>
              </a:rPr>
              <a:t>fácil</a:t>
            </a:r>
          </a:p>
          <a:p>
            <a:pPr marL="0" marR="0">
              <a:lnSpc>
                <a:spcPts val="1005"/>
              </a:lnSpc>
              <a:spcBef>
                <a:spcPts val="194"/>
              </a:spcBef>
              <a:spcAft>
                <a:spcPts val="0"/>
              </a:spcAft>
            </a:pPr>
            <a:r>
              <a:rPr sz="900" dirty="0">
                <a:solidFill>
                  <a:srgbClr val="000000"/>
                </a:solidFill>
                <a:latin typeface="Arial"/>
                <a:cs typeface="Arial"/>
              </a:rPr>
              <a:t>derrapar</a:t>
            </a:r>
            <a:r>
              <a:rPr sz="900" spc="-14" dirty="0">
                <a:solidFill>
                  <a:srgbClr val="000000"/>
                </a:solidFill>
                <a:latin typeface="Arial"/>
                <a:cs typeface="Arial"/>
              </a:rPr>
              <a:t> </a:t>
            </a:r>
            <a:r>
              <a:rPr sz="900" dirty="0">
                <a:solidFill>
                  <a:srgbClr val="000000"/>
                </a:solidFill>
                <a:latin typeface="Arial"/>
                <a:cs typeface="Arial"/>
              </a:rPr>
              <a:t>e perder</a:t>
            </a:r>
            <a:r>
              <a:rPr sz="900" spc="-10" dirty="0">
                <a:solidFill>
                  <a:srgbClr val="000000"/>
                </a:solidFill>
                <a:latin typeface="Arial"/>
                <a:cs typeface="Arial"/>
              </a:rPr>
              <a:t> </a:t>
            </a:r>
            <a:r>
              <a:rPr sz="900">
                <a:solidFill>
                  <a:srgbClr val="000000"/>
                </a:solidFill>
                <a:latin typeface="Arial"/>
                <a:cs typeface="Arial"/>
              </a:rPr>
              <a:t>o control</a:t>
            </a:r>
            <a:r>
              <a:rPr lang="pt-BR" sz="900">
                <a:solidFill>
                  <a:srgbClr val="000000"/>
                </a:solidFill>
                <a:latin typeface="Arial"/>
                <a:cs typeface="Arial"/>
              </a:rPr>
              <a:t>e</a:t>
            </a:r>
            <a:r>
              <a:rPr sz="900">
                <a:solidFill>
                  <a:srgbClr val="000000"/>
                </a:solidFill>
                <a:latin typeface="Arial"/>
                <a:cs typeface="Arial"/>
              </a:rPr>
              <a:t>.</a:t>
            </a:r>
            <a:endParaRPr sz="900" dirty="0">
              <a:solidFill>
                <a:srgbClr val="000000"/>
              </a:solidFill>
              <a:latin typeface="Arial"/>
              <a:cs typeface="Arial"/>
            </a:endParaRPr>
          </a:p>
        </p:txBody>
      </p:sp>
      <p:sp>
        <p:nvSpPr>
          <p:cNvPr id="21" name="object 21"/>
          <p:cNvSpPr txBox="1"/>
          <p:nvPr/>
        </p:nvSpPr>
        <p:spPr>
          <a:xfrm>
            <a:off x="541020" y="2794032"/>
            <a:ext cx="3209853"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·Ao</a:t>
            </a:r>
            <a:r>
              <a:rPr sz="900" spc="28" dirty="0">
                <a:solidFill>
                  <a:srgbClr val="000000"/>
                </a:solidFill>
                <a:latin typeface="Arial"/>
                <a:cs typeface="Arial"/>
              </a:rPr>
              <a:t> </a:t>
            </a:r>
            <a:r>
              <a:rPr sz="900" dirty="0">
                <a:solidFill>
                  <a:srgbClr val="000000"/>
                </a:solidFill>
                <a:latin typeface="Arial"/>
                <a:cs typeface="Arial"/>
              </a:rPr>
              <a:t>conduzir</a:t>
            </a:r>
            <a:r>
              <a:rPr sz="900" spc="13" dirty="0">
                <a:solidFill>
                  <a:srgbClr val="000000"/>
                </a:solidFill>
                <a:latin typeface="Arial"/>
                <a:cs typeface="Arial"/>
              </a:rPr>
              <a:t> </a:t>
            </a:r>
            <a:r>
              <a:rPr sz="900" dirty="0">
                <a:solidFill>
                  <a:srgbClr val="000000"/>
                </a:solidFill>
                <a:latin typeface="Arial"/>
                <a:cs typeface="Arial"/>
              </a:rPr>
              <a:t>a</a:t>
            </a:r>
            <a:r>
              <a:rPr sz="900" spc="28" dirty="0">
                <a:solidFill>
                  <a:srgbClr val="000000"/>
                </a:solidFill>
                <a:latin typeface="Arial"/>
                <a:cs typeface="Arial"/>
              </a:rPr>
              <a:t> </a:t>
            </a:r>
            <a:r>
              <a:rPr sz="900" dirty="0">
                <a:solidFill>
                  <a:srgbClr val="000000"/>
                </a:solidFill>
                <a:latin typeface="Arial"/>
                <a:cs typeface="Arial"/>
              </a:rPr>
              <a:t>alta</a:t>
            </a:r>
            <a:r>
              <a:rPr sz="900" spc="19" dirty="0">
                <a:solidFill>
                  <a:srgbClr val="000000"/>
                </a:solidFill>
                <a:latin typeface="Arial"/>
                <a:cs typeface="Arial"/>
              </a:rPr>
              <a:t> </a:t>
            </a:r>
            <a:r>
              <a:rPr sz="900" dirty="0">
                <a:solidFill>
                  <a:srgbClr val="000000"/>
                </a:solidFill>
                <a:latin typeface="Arial"/>
                <a:cs typeface="Arial"/>
              </a:rPr>
              <a:t>velocidade,</a:t>
            </a:r>
            <a:r>
              <a:rPr sz="900" spc="28" dirty="0">
                <a:solidFill>
                  <a:srgbClr val="000000"/>
                </a:solidFill>
                <a:latin typeface="Arial"/>
                <a:cs typeface="Arial"/>
              </a:rPr>
              <a:t> </a:t>
            </a:r>
            <a:r>
              <a:rPr sz="900" dirty="0">
                <a:solidFill>
                  <a:srgbClr val="000000"/>
                </a:solidFill>
                <a:latin typeface="Arial"/>
                <a:cs typeface="Arial"/>
              </a:rPr>
              <a:t>a</a:t>
            </a:r>
            <a:r>
              <a:rPr sz="900" spc="28" dirty="0">
                <a:solidFill>
                  <a:srgbClr val="000000"/>
                </a:solidFill>
                <a:latin typeface="Arial"/>
                <a:cs typeface="Arial"/>
              </a:rPr>
              <a:t> </a:t>
            </a:r>
            <a:r>
              <a:rPr sz="900" dirty="0">
                <a:solidFill>
                  <a:srgbClr val="000000"/>
                </a:solidFill>
                <a:latin typeface="Arial"/>
                <a:cs typeface="Arial"/>
              </a:rPr>
              <a:t>força</a:t>
            </a:r>
            <a:r>
              <a:rPr sz="900" spc="17" dirty="0">
                <a:solidFill>
                  <a:srgbClr val="000000"/>
                </a:solidFill>
                <a:latin typeface="Arial"/>
                <a:cs typeface="Arial"/>
              </a:rPr>
              <a:t> </a:t>
            </a:r>
            <a:r>
              <a:rPr sz="900" dirty="0">
                <a:solidFill>
                  <a:srgbClr val="000000"/>
                </a:solidFill>
                <a:latin typeface="Arial"/>
                <a:cs typeface="Arial"/>
              </a:rPr>
              <a:t>centrífuga</a:t>
            </a:r>
            <a:r>
              <a:rPr sz="900" spc="15" dirty="0">
                <a:solidFill>
                  <a:srgbClr val="000000"/>
                </a:solidFill>
                <a:latin typeface="Arial"/>
                <a:cs typeface="Arial"/>
              </a:rPr>
              <a:t> </a:t>
            </a:r>
            <a:r>
              <a:rPr sz="900" dirty="0">
                <a:solidFill>
                  <a:srgbClr val="000000"/>
                </a:solidFill>
                <a:latin typeface="Arial"/>
                <a:cs typeface="Arial"/>
              </a:rPr>
              <a:t>pode</a:t>
            </a:r>
            <a:r>
              <a:rPr sz="900" spc="15" dirty="0">
                <a:solidFill>
                  <a:srgbClr val="000000"/>
                </a:solidFill>
                <a:latin typeface="Arial"/>
                <a:cs typeface="Arial"/>
              </a:rPr>
              <a:t> </a:t>
            </a:r>
            <a:r>
              <a:rPr sz="900" dirty="0">
                <a:solidFill>
                  <a:srgbClr val="000000"/>
                </a:solidFill>
                <a:latin typeface="Arial"/>
                <a:cs typeface="Arial"/>
              </a:rPr>
              <a:t>abrir</a:t>
            </a:r>
          </a:p>
          <a:p>
            <a:pPr marL="0" marR="0">
              <a:lnSpc>
                <a:spcPts val="1005"/>
              </a:lnSpc>
              <a:spcBef>
                <a:spcPts val="194"/>
              </a:spcBef>
              <a:spcAft>
                <a:spcPts val="0"/>
              </a:spcAft>
            </a:pPr>
            <a:r>
              <a:rPr sz="900" dirty="0">
                <a:solidFill>
                  <a:srgbClr val="000000"/>
                </a:solidFill>
                <a:latin typeface="Arial"/>
                <a:cs typeface="Arial"/>
              </a:rPr>
              <a:t>o</a:t>
            </a:r>
            <a:r>
              <a:rPr sz="900" spc="267" dirty="0">
                <a:solidFill>
                  <a:srgbClr val="000000"/>
                </a:solidFill>
                <a:latin typeface="Arial"/>
                <a:cs typeface="Arial"/>
              </a:rPr>
              <a:t> </a:t>
            </a:r>
            <a:r>
              <a:rPr sz="900" dirty="0">
                <a:solidFill>
                  <a:srgbClr val="000000"/>
                </a:solidFill>
                <a:latin typeface="Arial"/>
                <a:cs typeface="Arial"/>
              </a:rPr>
              <a:t>núcleo</a:t>
            </a:r>
            <a:r>
              <a:rPr sz="900" spc="266" dirty="0">
                <a:solidFill>
                  <a:srgbClr val="000000"/>
                </a:solidFill>
                <a:latin typeface="Arial"/>
                <a:cs typeface="Arial"/>
              </a:rPr>
              <a:t> </a:t>
            </a:r>
            <a:r>
              <a:rPr sz="900" dirty="0">
                <a:solidFill>
                  <a:srgbClr val="000000"/>
                </a:solidFill>
                <a:latin typeface="Arial"/>
                <a:cs typeface="Arial"/>
              </a:rPr>
              <a:t>da</a:t>
            </a:r>
            <a:r>
              <a:rPr sz="900" spc="253" dirty="0">
                <a:solidFill>
                  <a:srgbClr val="000000"/>
                </a:solidFill>
                <a:latin typeface="Arial"/>
                <a:cs typeface="Arial"/>
              </a:rPr>
              <a:t> </a:t>
            </a:r>
            <a:r>
              <a:rPr sz="900" dirty="0">
                <a:solidFill>
                  <a:srgbClr val="000000"/>
                </a:solidFill>
                <a:latin typeface="Arial"/>
                <a:cs typeface="Arial"/>
              </a:rPr>
              <a:t>válvula</a:t>
            </a:r>
            <a:r>
              <a:rPr sz="900" spc="267" dirty="0">
                <a:solidFill>
                  <a:srgbClr val="000000"/>
                </a:solidFill>
                <a:latin typeface="Arial"/>
                <a:cs typeface="Arial"/>
              </a:rPr>
              <a:t> </a:t>
            </a:r>
            <a:r>
              <a:rPr sz="900" dirty="0">
                <a:solidFill>
                  <a:srgbClr val="000000"/>
                </a:solidFill>
                <a:latin typeface="Arial"/>
                <a:cs typeface="Arial"/>
              </a:rPr>
              <a:t>de</a:t>
            </a:r>
            <a:r>
              <a:rPr sz="900" spc="265" dirty="0">
                <a:solidFill>
                  <a:srgbClr val="000000"/>
                </a:solidFill>
                <a:latin typeface="Arial"/>
                <a:cs typeface="Arial"/>
              </a:rPr>
              <a:t> </a:t>
            </a:r>
            <a:r>
              <a:rPr sz="900" dirty="0">
                <a:solidFill>
                  <a:srgbClr val="000000"/>
                </a:solidFill>
                <a:latin typeface="Arial"/>
                <a:cs typeface="Arial"/>
              </a:rPr>
              <a:t>ar</a:t>
            </a:r>
            <a:r>
              <a:rPr sz="900" spc="250" dirty="0">
                <a:solidFill>
                  <a:srgbClr val="000000"/>
                </a:solidFill>
                <a:latin typeface="Arial"/>
                <a:cs typeface="Arial"/>
              </a:rPr>
              <a:t> </a:t>
            </a:r>
            <a:r>
              <a:rPr sz="900" dirty="0">
                <a:solidFill>
                  <a:srgbClr val="000000"/>
                </a:solidFill>
                <a:latin typeface="Arial"/>
                <a:cs typeface="Arial"/>
              </a:rPr>
              <a:t>do</a:t>
            </a:r>
            <a:r>
              <a:rPr sz="900" spc="265" dirty="0">
                <a:solidFill>
                  <a:srgbClr val="000000"/>
                </a:solidFill>
                <a:latin typeface="Arial"/>
                <a:cs typeface="Arial"/>
              </a:rPr>
              <a:t> </a:t>
            </a:r>
            <a:r>
              <a:rPr sz="900" dirty="0">
                <a:solidFill>
                  <a:srgbClr val="000000"/>
                </a:solidFill>
                <a:latin typeface="Arial"/>
                <a:cs typeface="Arial"/>
              </a:rPr>
              <a:t>pneu.</a:t>
            </a:r>
            <a:r>
              <a:rPr sz="900" spc="259" dirty="0">
                <a:solidFill>
                  <a:srgbClr val="000000"/>
                </a:solidFill>
                <a:latin typeface="Arial"/>
                <a:cs typeface="Arial"/>
              </a:rPr>
              <a:t> </a:t>
            </a:r>
            <a:r>
              <a:rPr sz="900" dirty="0">
                <a:solidFill>
                  <a:srgbClr val="000000"/>
                </a:solidFill>
                <a:latin typeface="Arial"/>
                <a:cs typeface="Arial"/>
              </a:rPr>
              <a:t>Para</a:t>
            </a:r>
            <a:r>
              <a:rPr sz="900" spc="266" dirty="0">
                <a:solidFill>
                  <a:srgbClr val="000000"/>
                </a:solidFill>
                <a:latin typeface="Arial"/>
                <a:cs typeface="Arial"/>
              </a:rPr>
              <a:t> </a:t>
            </a:r>
            <a:r>
              <a:rPr sz="900" dirty="0">
                <a:solidFill>
                  <a:srgbClr val="000000"/>
                </a:solidFill>
                <a:latin typeface="Arial"/>
                <a:cs typeface="Arial"/>
              </a:rPr>
              <a:t>evitar</a:t>
            </a:r>
            <a:r>
              <a:rPr sz="900" spc="252" dirty="0">
                <a:solidFill>
                  <a:srgbClr val="000000"/>
                </a:solidFill>
                <a:latin typeface="Arial"/>
                <a:cs typeface="Arial"/>
              </a:rPr>
              <a:t> </a:t>
            </a:r>
            <a:r>
              <a:rPr sz="900" dirty="0">
                <a:solidFill>
                  <a:srgbClr val="000000"/>
                </a:solidFill>
                <a:latin typeface="Arial"/>
                <a:cs typeface="Arial"/>
              </a:rPr>
              <a:t>a</a:t>
            </a:r>
            <a:r>
              <a:rPr sz="900" spc="267" dirty="0">
                <a:solidFill>
                  <a:srgbClr val="000000"/>
                </a:solidFill>
                <a:latin typeface="Arial"/>
                <a:cs typeface="Arial"/>
              </a:rPr>
              <a:t> </a:t>
            </a:r>
            <a:r>
              <a:rPr sz="900" dirty="0">
                <a:solidFill>
                  <a:srgbClr val="000000"/>
                </a:solidFill>
                <a:latin typeface="Arial"/>
                <a:cs typeface="Arial"/>
              </a:rPr>
              <a:t>fuga</a:t>
            </a:r>
          </a:p>
          <a:p>
            <a:pPr marL="0" marR="0">
              <a:lnSpc>
                <a:spcPts val="1005"/>
              </a:lnSpc>
              <a:spcBef>
                <a:spcPts val="194"/>
              </a:spcBef>
              <a:spcAft>
                <a:spcPts val="0"/>
              </a:spcAft>
            </a:pPr>
            <a:r>
              <a:rPr sz="900" dirty="0">
                <a:solidFill>
                  <a:srgbClr val="000000"/>
                </a:solidFill>
                <a:latin typeface="Arial"/>
                <a:cs typeface="Arial"/>
              </a:rPr>
              <a:t>repentina</a:t>
            </a:r>
            <a:r>
              <a:rPr sz="900" spc="196" dirty="0">
                <a:solidFill>
                  <a:srgbClr val="000000"/>
                </a:solidFill>
                <a:latin typeface="Arial"/>
                <a:cs typeface="Arial"/>
              </a:rPr>
              <a:t> </a:t>
            </a:r>
            <a:r>
              <a:rPr sz="900" dirty="0">
                <a:solidFill>
                  <a:srgbClr val="000000"/>
                </a:solidFill>
                <a:latin typeface="Arial"/>
                <a:cs typeface="Arial"/>
              </a:rPr>
              <a:t>de</a:t>
            </a:r>
            <a:r>
              <a:rPr sz="900" spc="195" dirty="0">
                <a:solidFill>
                  <a:srgbClr val="000000"/>
                </a:solidFill>
                <a:latin typeface="Arial"/>
                <a:cs typeface="Arial"/>
              </a:rPr>
              <a:t> </a:t>
            </a:r>
            <a:r>
              <a:rPr sz="900" dirty="0">
                <a:solidFill>
                  <a:srgbClr val="000000"/>
                </a:solidFill>
                <a:latin typeface="Arial"/>
                <a:cs typeface="Arial"/>
              </a:rPr>
              <a:t>ar,</a:t>
            </a:r>
            <a:r>
              <a:rPr sz="900" spc="194" dirty="0">
                <a:solidFill>
                  <a:srgbClr val="000000"/>
                </a:solidFill>
                <a:latin typeface="Arial"/>
                <a:cs typeface="Arial"/>
              </a:rPr>
              <a:t> </a:t>
            </a:r>
            <a:r>
              <a:rPr sz="900" dirty="0">
                <a:solidFill>
                  <a:srgbClr val="000000"/>
                </a:solidFill>
                <a:latin typeface="Arial"/>
                <a:cs typeface="Arial"/>
              </a:rPr>
              <a:t>não</a:t>
            </a:r>
            <a:r>
              <a:rPr sz="900" spc="198" dirty="0">
                <a:solidFill>
                  <a:srgbClr val="000000"/>
                </a:solidFill>
                <a:latin typeface="Arial"/>
                <a:cs typeface="Arial"/>
              </a:rPr>
              <a:t> </a:t>
            </a:r>
            <a:r>
              <a:rPr sz="900" dirty="0">
                <a:solidFill>
                  <a:srgbClr val="000000"/>
                </a:solidFill>
                <a:latin typeface="Arial"/>
                <a:cs typeface="Arial"/>
              </a:rPr>
              <a:t>se</a:t>
            </a:r>
            <a:r>
              <a:rPr sz="900" spc="190" dirty="0">
                <a:solidFill>
                  <a:srgbClr val="000000"/>
                </a:solidFill>
                <a:latin typeface="Arial"/>
                <a:cs typeface="Arial"/>
              </a:rPr>
              <a:t> </a:t>
            </a:r>
            <a:r>
              <a:rPr sz="900" dirty="0">
                <a:solidFill>
                  <a:srgbClr val="000000"/>
                </a:solidFill>
                <a:latin typeface="Arial"/>
                <a:cs typeface="Arial"/>
              </a:rPr>
              <a:t>esqueça</a:t>
            </a:r>
            <a:r>
              <a:rPr sz="900" spc="195" dirty="0">
                <a:solidFill>
                  <a:srgbClr val="000000"/>
                </a:solidFill>
                <a:latin typeface="Arial"/>
                <a:cs typeface="Arial"/>
              </a:rPr>
              <a:t> </a:t>
            </a:r>
            <a:r>
              <a:rPr sz="900" dirty="0">
                <a:solidFill>
                  <a:srgbClr val="000000"/>
                </a:solidFill>
                <a:latin typeface="Arial"/>
                <a:cs typeface="Arial"/>
              </a:rPr>
              <a:t>de</a:t>
            </a:r>
            <a:r>
              <a:rPr sz="900" spc="195" dirty="0">
                <a:solidFill>
                  <a:srgbClr val="000000"/>
                </a:solidFill>
                <a:latin typeface="Arial"/>
                <a:cs typeface="Arial"/>
              </a:rPr>
              <a:t> </a:t>
            </a:r>
            <a:r>
              <a:rPr sz="900" dirty="0">
                <a:solidFill>
                  <a:srgbClr val="000000"/>
                </a:solidFill>
                <a:latin typeface="Arial"/>
                <a:cs typeface="Arial"/>
              </a:rPr>
              <a:t>colocar</a:t>
            </a:r>
            <a:r>
              <a:rPr sz="900" spc="194" dirty="0">
                <a:solidFill>
                  <a:srgbClr val="000000"/>
                </a:solidFill>
                <a:latin typeface="Arial"/>
                <a:cs typeface="Arial"/>
              </a:rPr>
              <a:t> </a:t>
            </a:r>
            <a:r>
              <a:rPr sz="900" dirty="0">
                <a:solidFill>
                  <a:srgbClr val="000000"/>
                </a:solidFill>
                <a:latin typeface="Arial"/>
                <a:cs typeface="Arial"/>
              </a:rPr>
              <a:t>a</a:t>
            </a:r>
            <a:r>
              <a:rPr sz="900" spc="195" dirty="0">
                <a:solidFill>
                  <a:srgbClr val="000000"/>
                </a:solidFill>
                <a:latin typeface="Arial"/>
                <a:cs typeface="Arial"/>
              </a:rPr>
              <a:t> </a:t>
            </a:r>
            <a:r>
              <a:rPr sz="900" dirty="0">
                <a:solidFill>
                  <a:srgbClr val="000000"/>
                </a:solidFill>
                <a:latin typeface="Arial"/>
                <a:cs typeface="Arial"/>
              </a:rPr>
              <a:t>tampa</a:t>
            </a:r>
            <a:r>
              <a:rPr sz="900" spc="195"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rosca na válvula.</a:t>
            </a:r>
          </a:p>
        </p:txBody>
      </p:sp>
      <p:sp>
        <p:nvSpPr>
          <p:cNvPr id="22" name="object 22"/>
          <p:cNvSpPr txBox="1"/>
          <p:nvPr/>
        </p:nvSpPr>
        <p:spPr>
          <a:xfrm>
            <a:off x="541020" y="3480213"/>
            <a:ext cx="3207200" cy="41036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96" dirty="0">
                <a:solidFill>
                  <a:srgbClr val="000000"/>
                </a:solidFill>
                <a:latin typeface="Arial"/>
                <a:cs typeface="Arial"/>
              </a:rPr>
              <a:t> </a:t>
            </a:r>
            <a:r>
              <a:rPr sz="900" dirty="0">
                <a:solidFill>
                  <a:srgbClr val="000000"/>
                </a:solidFill>
                <a:latin typeface="Arial"/>
                <a:cs typeface="Arial"/>
              </a:rPr>
              <a:t>pressão</a:t>
            </a:r>
            <a:r>
              <a:rPr sz="900" spc="99" dirty="0">
                <a:solidFill>
                  <a:srgbClr val="000000"/>
                </a:solidFill>
                <a:latin typeface="Arial"/>
                <a:cs typeface="Arial"/>
              </a:rPr>
              <a:t> </a:t>
            </a:r>
            <a:r>
              <a:rPr sz="900" dirty="0">
                <a:solidFill>
                  <a:srgbClr val="000000"/>
                </a:solidFill>
                <a:latin typeface="Arial"/>
                <a:cs typeface="Arial"/>
              </a:rPr>
              <a:t>do</a:t>
            </a:r>
            <a:r>
              <a:rPr sz="900" spc="97" dirty="0">
                <a:solidFill>
                  <a:srgbClr val="000000"/>
                </a:solidFill>
                <a:latin typeface="Arial"/>
                <a:cs typeface="Arial"/>
              </a:rPr>
              <a:t> </a:t>
            </a:r>
            <a:r>
              <a:rPr sz="900" dirty="0">
                <a:solidFill>
                  <a:srgbClr val="000000"/>
                </a:solidFill>
                <a:latin typeface="Arial"/>
                <a:cs typeface="Arial"/>
              </a:rPr>
              <a:t>pneu</a:t>
            </a:r>
            <a:r>
              <a:rPr sz="900" spc="101" dirty="0">
                <a:solidFill>
                  <a:srgbClr val="000000"/>
                </a:solidFill>
                <a:latin typeface="Arial"/>
                <a:cs typeface="Arial"/>
              </a:rPr>
              <a:t> </a:t>
            </a:r>
            <a:r>
              <a:rPr sz="900" dirty="0">
                <a:solidFill>
                  <a:srgbClr val="000000"/>
                </a:solidFill>
                <a:latin typeface="Arial"/>
                <a:cs typeface="Arial"/>
              </a:rPr>
              <a:t>aumenta</a:t>
            </a:r>
            <a:r>
              <a:rPr sz="900" spc="92" dirty="0">
                <a:solidFill>
                  <a:srgbClr val="000000"/>
                </a:solidFill>
                <a:latin typeface="Arial"/>
                <a:cs typeface="Arial"/>
              </a:rPr>
              <a:t> </a:t>
            </a:r>
            <a:r>
              <a:rPr sz="900" dirty="0">
                <a:solidFill>
                  <a:srgbClr val="000000"/>
                </a:solidFill>
                <a:latin typeface="Arial"/>
                <a:cs typeface="Arial"/>
              </a:rPr>
              <a:t>com</a:t>
            </a:r>
            <a:r>
              <a:rPr sz="900" spc="99" dirty="0">
                <a:solidFill>
                  <a:srgbClr val="000000"/>
                </a:solidFill>
                <a:latin typeface="Arial"/>
                <a:cs typeface="Arial"/>
              </a:rPr>
              <a:t> </a:t>
            </a:r>
            <a:r>
              <a:rPr sz="900" dirty="0">
                <a:solidFill>
                  <a:srgbClr val="000000"/>
                </a:solidFill>
                <a:latin typeface="Arial"/>
                <a:cs typeface="Arial"/>
              </a:rPr>
              <a:t>a</a:t>
            </a:r>
            <a:r>
              <a:rPr sz="900" spc="100" dirty="0">
                <a:solidFill>
                  <a:srgbClr val="000000"/>
                </a:solidFill>
                <a:latin typeface="Arial"/>
                <a:cs typeface="Arial"/>
              </a:rPr>
              <a:t> </a:t>
            </a:r>
            <a:r>
              <a:rPr sz="900" dirty="0">
                <a:solidFill>
                  <a:srgbClr val="000000"/>
                </a:solidFill>
                <a:latin typeface="Arial"/>
                <a:cs typeface="Arial"/>
              </a:rPr>
              <a:t>temperatura</a:t>
            </a:r>
            <a:r>
              <a:rPr sz="900" spc="101" dirty="0">
                <a:solidFill>
                  <a:srgbClr val="000000"/>
                </a:solidFill>
                <a:latin typeface="Arial"/>
                <a:cs typeface="Arial"/>
              </a:rPr>
              <a:t> </a:t>
            </a:r>
            <a:r>
              <a:rPr sz="900" dirty="0">
                <a:solidFill>
                  <a:srgbClr val="000000"/>
                </a:solidFill>
                <a:latin typeface="Arial"/>
                <a:cs typeface="Arial"/>
              </a:rPr>
              <a:t>do</a:t>
            </a:r>
            <a:r>
              <a:rPr sz="900" spc="97" dirty="0">
                <a:solidFill>
                  <a:srgbClr val="000000"/>
                </a:solidFill>
                <a:latin typeface="Arial"/>
                <a:cs typeface="Arial"/>
              </a:rPr>
              <a:t> </a:t>
            </a:r>
            <a:r>
              <a:rPr sz="900" dirty="0">
                <a:solidFill>
                  <a:srgbClr val="000000"/>
                </a:solidFill>
                <a:latin typeface="Arial"/>
                <a:cs typeface="Arial"/>
              </a:rPr>
              <a:t>pneu.</a:t>
            </a:r>
          </a:p>
          <a:p>
            <a:pPr marL="0" marR="0">
              <a:lnSpc>
                <a:spcPts val="1005"/>
              </a:lnSpc>
              <a:spcBef>
                <a:spcPts val="194"/>
              </a:spcBef>
              <a:spcAft>
                <a:spcPts val="0"/>
              </a:spcAft>
            </a:pPr>
            <a:r>
              <a:rPr lang="pt-BR" sz="900">
                <a:solidFill>
                  <a:srgbClr val="000000"/>
                </a:solidFill>
                <a:latin typeface="Arial"/>
                <a:cs typeface="Arial"/>
              </a:rPr>
              <a:t>Verifique</a:t>
            </a:r>
            <a:r>
              <a:rPr sz="900" spc="327">
                <a:solidFill>
                  <a:srgbClr val="000000"/>
                </a:solidFill>
                <a:latin typeface="Arial"/>
                <a:cs typeface="Arial"/>
              </a:rPr>
              <a:t> </a:t>
            </a:r>
            <a:r>
              <a:rPr sz="900" dirty="0">
                <a:solidFill>
                  <a:srgbClr val="000000"/>
                </a:solidFill>
                <a:latin typeface="Arial"/>
                <a:cs typeface="Arial"/>
              </a:rPr>
              <a:t>a</a:t>
            </a:r>
            <a:r>
              <a:rPr sz="900" spc="339" dirty="0">
                <a:solidFill>
                  <a:srgbClr val="000000"/>
                </a:solidFill>
                <a:latin typeface="Arial"/>
                <a:cs typeface="Arial"/>
              </a:rPr>
              <a:t> </a:t>
            </a:r>
            <a:r>
              <a:rPr sz="900" dirty="0">
                <a:solidFill>
                  <a:srgbClr val="000000"/>
                </a:solidFill>
                <a:latin typeface="Arial"/>
                <a:cs typeface="Arial"/>
              </a:rPr>
              <a:t>pressão</a:t>
            </a:r>
            <a:r>
              <a:rPr sz="900" spc="329" dirty="0">
                <a:solidFill>
                  <a:srgbClr val="000000"/>
                </a:solidFill>
                <a:latin typeface="Arial"/>
                <a:cs typeface="Arial"/>
              </a:rPr>
              <a:t> </a:t>
            </a:r>
            <a:r>
              <a:rPr sz="900" dirty="0">
                <a:solidFill>
                  <a:srgbClr val="000000"/>
                </a:solidFill>
                <a:latin typeface="Arial"/>
                <a:cs typeface="Arial"/>
              </a:rPr>
              <a:t>do</a:t>
            </a:r>
            <a:r>
              <a:rPr sz="900" spc="348" dirty="0">
                <a:solidFill>
                  <a:srgbClr val="000000"/>
                </a:solidFill>
                <a:latin typeface="Arial"/>
                <a:cs typeface="Arial"/>
              </a:rPr>
              <a:t> </a:t>
            </a:r>
            <a:r>
              <a:rPr sz="900" dirty="0">
                <a:solidFill>
                  <a:srgbClr val="000000"/>
                </a:solidFill>
                <a:latin typeface="Arial"/>
                <a:cs typeface="Arial"/>
              </a:rPr>
              <a:t>pneu</a:t>
            </a:r>
            <a:r>
              <a:rPr sz="900" spc="318" dirty="0">
                <a:solidFill>
                  <a:srgbClr val="000000"/>
                </a:solidFill>
                <a:latin typeface="Arial"/>
                <a:cs typeface="Arial"/>
              </a:rPr>
              <a:t> </a:t>
            </a:r>
            <a:r>
              <a:rPr sz="900" dirty="0">
                <a:solidFill>
                  <a:srgbClr val="000000"/>
                </a:solidFill>
                <a:latin typeface="Arial"/>
                <a:cs typeface="Arial"/>
              </a:rPr>
              <a:t>quando</a:t>
            </a:r>
            <a:r>
              <a:rPr sz="900" spc="327" dirty="0">
                <a:solidFill>
                  <a:srgbClr val="000000"/>
                </a:solidFill>
                <a:latin typeface="Arial"/>
                <a:cs typeface="Arial"/>
              </a:rPr>
              <a:t> </a:t>
            </a:r>
            <a:r>
              <a:rPr sz="900" dirty="0">
                <a:solidFill>
                  <a:srgbClr val="000000"/>
                </a:solidFill>
                <a:latin typeface="Arial"/>
                <a:cs typeface="Arial"/>
              </a:rPr>
              <a:t>estiver</a:t>
            </a:r>
            <a:r>
              <a:rPr sz="900" spc="323" dirty="0">
                <a:solidFill>
                  <a:srgbClr val="000000"/>
                </a:solidFill>
                <a:latin typeface="Arial"/>
                <a:cs typeface="Arial"/>
              </a:rPr>
              <a:t> </a:t>
            </a:r>
            <a:r>
              <a:rPr sz="900" dirty="0">
                <a:solidFill>
                  <a:srgbClr val="000000"/>
                </a:solidFill>
                <a:latin typeface="Arial"/>
                <a:cs typeface="Arial"/>
              </a:rPr>
              <a:t>frio</a:t>
            </a:r>
            <a:r>
              <a:rPr sz="900" spc="331" dirty="0">
                <a:solidFill>
                  <a:srgbClr val="000000"/>
                </a:solidFill>
                <a:latin typeface="Arial"/>
                <a:cs typeface="Arial"/>
              </a:rPr>
              <a:t> </a:t>
            </a:r>
            <a:r>
              <a:rPr sz="900" dirty="0">
                <a:solidFill>
                  <a:srgbClr val="000000"/>
                </a:solidFill>
                <a:latin typeface="Arial"/>
                <a:cs typeface="Arial"/>
              </a:rPr>
              <a:t>e</a:t>
            </a:r>
            <a:r>
              <a:rPr sz="900" spc="328" dirty="0">
                <a:solidFill>
                  <a:srgbClr val="000000"/>
                </a:solidFill>
                <a:latin typeface="Arial"/>
                <a:cs typeface="Arial"/>
              </a:rPr>
              <a:t> </a:t>
            </a:r>
            <a:r>
              <a:rPr sz="900">
                <a:solidFill>
                  <a:srgbClr val="000000"/>
                </a:solidFill>
                <a:latin typeface="Arial"/>
                <a:cs typeface="Arial"/>
              </a:rPr>
              <a:t>a</a:t>
            </a:r>
            <a:r>
              <a:rPr sz="900" spc="328">
                <a:solidFill>
                  <a:srgbClr val="000000"/>
                </a:solidFill>
                <a:latin typeface="Arial"/>
                <a:cs typeface="Arial"/>
              </a:rPr>
              <a:t> </a:t>
            </a:r>
            <a:r>
              <a:rPr sz="900">
                <a:solidFill>
                  <a:srgbClr val="000000"/>
                </a:solidFill>
                <a:latin typeface="Arial"/>
                <a:cs typeface="Arial"/>
              </a:rPr>
              <a:t>sua</a:t>
            </a:r>
            <a:r>
              <a:rPr lang="pt-BR" sz="900">
                <a:solidFill>
                  <a:srgbClr val="000000"/>
                </a:solidFill>
                <a:latin typeface="Arial"/>
                <a:cs typeface="Arial"/>
              </a:rPr>
              <a:t> </a:t>
            </a:r>
            <a:r>
              <a:rPr sz="900">
                <a:solidFill>
                  <a:srgbClr val="000000"/>
                </a:solidFill>
                <a:latin typeface="Arial"/>
                <a:cs typeface="Arial"/>
              </a:rPr>
              <a:t>temperatura </a:t>
            </a:r>
            <a:r>
              <a:rPr sz="900" dirty="0">
                <a:solidFill>
                  <a:srgbClr val="000000"/>
                </a:solidFill>
                <a:latin typeface="Arial"/>
                <a:cs typeface="Arial"/>
              </a:rPr>
              <a:t>for</a:t>
            </a:r>
            <a:r>
              <a:rPr sz="900" spc="-12" dirty="0">
                <a:solidFill>
                  <a:srgbClr val="000000"/>
                </a:solidFill>
                <a:latin typeface="Arial"/>
                <a:cs typeface="Arial"/>
              </a:rPr>
              <a:t> </a:t>
            </a:r>
            <a:r>
              <a:rPr sz="900" dirty="0">
                <a:solidFill>
                  <a:srgbClr val="000000"/>
                </a:solidFill>
                <a:latin typeface="Arial"/>
                <a:cs typeface="Arial"/>
              </a:rPr>
              <a:t>quase a mesma do ambiente.</a:t>
            </a:r>
          </a:p>
        </p:txBody>
      </p:sp>
      <p:sp>
        <p:nvSpPr>
          <p:cNvPr id="23" name="object 23"/>
          <p:cNvSpPr txBox="1"/>
          <p:nvPr/>
        </p:nvSpPr>
        <p:spPr>
          <a:xfrm>
            <a:off x="1947926" y="4019658"/>
            <a:ext cx="769049" cy="37189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Só condutor</a:t>
            </a:r>
          </a:p>
          <a:p>
            <a:pPr marL="97535" marR="0">
              <a:lnSpc>
                <a:spcPts val="1005"/>
              </a:lnSpc>
              <a:spcBef>
                <a:spcPts val="892"/>
              </a:spcBef>
              <a:spcAft>
                <a:spcPts val="0"/>
              </a:spcAft>
            </a:pPr>
            <a:r>
              <a:rPr lang="pt-BR" sz="900">
                <a:solidFill>
                  <a:srgbClr val="000000"/>
                </a:solidFill>
                <a:latin typeface="Arial"/>
                <a:cs typeface="Arial"/>
              </a:rPr>
              <a:t>32 psi</a:t>
            </a:r>
            <a:endParaRPr sz="900" dirty="0">
              <a:solidFill>
                <a:srgbClr val="000000"/>
              </a:solidFill>
              <a:latin typeface="Arial"/>
              <a:cs typeface="Arial"/>
            </a:endParaRPr>
          </a:p>
        </p:txBody>
      </p:sp>
      <p:sp>
        <p:nvSpPr>
          <p:cNvPr id="24" name="object 24"/>
          <p:cNvSpPr txBox="1"/>
          <p:nvPr/>
        </p:nvSpPr>
        <p:spPr>
          <a:xfrm>
            <a:off x="2826131" y="4019658"/>
            <a:ext cx="826444" cy="37189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C/passageiro</a:t>
            </a:r>
          </a:p>
          <a:p>
            <a:pPr marL="126492" marR="0">
              <a:lnSpc>
                <a:spcPts val="1005"/>
              </a:lnSpc>
              <a:spcBef>
                <a:spcPts val="892"/>
              </a:spcBef>
              <a:spcAft>
                <a:spcPts val="0"/>
              </a:spcAft>
            </a:pPr>
            <a:r>
              <a:rPr lang="pt-BR" sz="900">
                <a:solidFill>
                  <a:srgbClr val="000000"/>
                </a:solidFill>
                <a:latin typeface="Arial"/>
                <a:cs typeface="Arial"/>
              </a:rPr>
              <a:t>35 psi</a:t>
            </a:r>
            <a:endParaRPr sz="900" dirty="0">
              <a:solidFill>
                <a:srgbClr val="000000"/>
              </a:solidFill>
              <a:latin typeface="Arial"/>
              <a:cs typeface="Arial"/>
            </a:endParaRPr>
          </a:p>
        </p:txBody>
      </p:sp>
      <p:sp>
        <p:nvSpPr>
          <p:cNvPr id="25" name="object 25"/>
          <p:cNvSpPr txBox="1"/>
          <p:nvPr/>
        </p:nvSpPr>
        <p:spPr>
          <a:xfrm>
            <a:off x="768400" y="4254354"/>
            <a:ext cx="890338" cy="40079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Pneu dianteiro</a:t>
            </a:r>
          </a:p>
          <a:p>
            <a:pPr marL="28955" marR="0">
              <a:lnSpc>
                <a:spcPts val="1005"/>
              </a:lnSpc>
              <a:spcBef>
                <a:spcPts val="894"/>
              </a:spcBef>
              <a:spcAft>
                <a:spcPts val="0"/>
              </a:spcAft>
            </a:pPr>
            <a:r>
              <a:rPr sz="900" dirty="0">
                <a:solidFill>
                  <a:srgbClr val="000000"/>
                </a:solidFill>
                <a:latin typeface="Arial"/>
                <a:cs typeface="Arial"/>
              </a:rPr>
              <a:t>Pneu traseiro</a:t>
            </a:r>
          </a:p>
        </p:txBody>
      </p:sp>
      <p:sp>
        <p:nvSpPr>
          <p:cNvPr id="26" name="object 26"/>
          <p:cNvSpPr txBox="1"/>
          <p:nvPr/>
        </p:nvSpPr>
        <p:spPr>
          <a:xfrm>
            <a:off x="3964559" y="4306170"/>
            <a:ext cx="255541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 superfície do</a:t>
            </a:r>
            <a:r>
              <a:rPr sz="900" spc="11" dirty="0">
                <a:solidFill>
                  <a:srgbClr val="000000"/>
                </a:solidFill>
                <a:latin typeface="Arial"/>
                <a:cs typeface="Arial"/>
              </a:rPr>
              <a:t> </a:t>
            </a:r>
            <a:r>
              <a:rPr sz="900" dirty="0">
                <a:solidFill>
                  <a:srgbClr val="000000"/>
                </a:solidFill>
                <a:latin typeface="Arial"/>
                <a:cs typeface="Arial"/>
              </a:rPr>
              <a:t>pneu tem marcas de desgaste.</a:t>
            </a:r>
          </a:p>
        </p:txBody>
      </p:sp>
      <p:sp>
        <p:nvSpPr>
          <p:cNvPr id="27" name="object 27"/>
          <p:cNvSpPr txBox="1"/>
          <p:nvPr/>
        </p:nvSpPr>
        <p:spPr>
          <a:xfrm>
            <a:off x="2045462" y="4489355"/>
            <a:ext cx="572241"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35 psi</a:t>
            </a:r>
            <a:endParaRPr sz="900" dirty="0">
              <a:solidFill>
                <a:srgbClr val="000000"/>
              </a:solidFill>
              <a:latin typeface="Arial"/>
              <a:cs typeface="Arial"/>
            </a:endParaRPr>
          </a:p>
        </p:txBody>
      </p:sp>
      <p:sp>
        <p:nvSpPr>
          <p:cNvPr id="28" name="object 28"/>
          <p:cNvSpPr txBox="1"/>
          <p:nvPr/>
        </p:nvSpPr>
        <p:spPr>
          <a:xfrm>
            <a:off x="2952623" y="4489355"/>
            <a:ext cx="572241" cy="128240"/>
          </a:xfrm>
          <a:prstGeom prst="rect">
            <a:avLst/>
          </a:prstGeom>
        </p:spPr>
        <p:txBody>
          <a:bodyPr vert="horz" wrap="square" lIns="0" tIns="0" rIns="0" bIns="0" rtlCol="0">
            <a:spAutoFit/>
          </a:bodyPr>
          <a:lstStyle/>
          <a:p>
            <a:pPr marL="0" marR="0">
              <a:lnSpc>
                <a:spcPts val="1005"/>
              </a:lnSpc>
              <a:spcBef>
                <a:spcPts val="0"/>
              </a:spcBef>
              <a:spcAft>
                <a:spcPts val="0"/>
              </a:spcAft>
            </a:pPr>
            <a:r>
              <a:rPr lang="pt-BR" sz="900">
                <a:solidFill>
                  <a:srgbClr val="000000"/>
                </a:solidFill>
                <a:latin typeface="Arial"/>
                <a:cs typeface="Arial"/>
              </a:rPr>
              <a:t>38 psi</a:t>
            </a:r>
            <a:endParaRPr sz="900" dirty="0">
              <a:solidFill>
                <a:srgbClr val="000000"/>
              </a:solidFill>
              <a:latin typeface="Arial"/>
              <a:cs typeface="Arial"/>
            </a:endParaRPr>
          </a:p>
        </p:txBody>
      </p:sp>
      <p:sp>
        <p:nvSpPr>
          <p:cNvPr id="29" name="object 29"/>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601885"/>
            <a:ext cx="3208542" cy="41036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 caso</a:t>
            </a:r>
            <a:r>
              <a:rPr sz="900" spc="-19" dirty="0">
                <a:solidFill>
                  <a:srgbClr val="000000"/>
                </a:solidFill>
                <a:latin typeface="Arial"/>
                <a:cs typeface="Arial"/>
              </a:rPr>
              <a:t> </a:t>
            </a:r>
            <a:r>
              <a:rPr sz="900" dirty="0">
                <a:solidFill>
                  <a:srgbClr val="000000"/>
                </a:solidFill>
                <a:latin typeface="Arial"/>
                <a:cs typeface="Arial"/>
              </a:rPr>
              <a:t>de</a:t>
            </a:r>
            <a:r>
              <a:rPr sz="900" spc="-21" dirty="0">
                <a:solidFill>
                  <a:srgbClr val="000000"/>
                </a:solidFill>
                <a:latin typeface="Arial"/>
                <a:cs typeface="Arial"/>
              </a:rPr>
              <a:t> </a:t>
            </a:r>
            <a:r>
              <a:rPr sz="900" dirty="0">
                <a:solidFill>
                  <a:srgbClr val="000000"/>
                </a:solidFill>
                <a:latin typeface="Arial"/>
                <a:cs typeface="Arial"/>
              </a:rPr>
              <a:t>a</a:t>
            </a:r>
            <a:r>
              <a:rPr sz="900" spc="-18" dirty="0">
                <a:solidFill>
                  <a:srgbClr val="000000"/>
                </a:solidFill>
                <a:latin typeface="Arial"/>
                <a:cs typeface="Arial"/>
              </a:rPr>
              <a:t> </a:t>
            </a:r>
            <a:r>
              <a:rPr sz="900" dirty="0">
                <a:solidFill>
                  <a:srgbClr val="000000"/>
                </a:solidFill>
                <a:latin typeface="Arial"/>
                <a:cs typeface="Arial"/>
              </a:rPr>
              <a:t>banda</a:t>
            </a:r>
            <a:r>
              <a:rPr sz="900" spc="-18" dirty="0">
                <a:solidFill>
                  <a:srgbClr val="000000"/>
                </a:solidFill>
                <a:latin typeface="Arial"/>
                <a:cs typeface="Arial"/>
              </a:rPr>
              <a:t> </a:t>
            </a:r>
            <a:r>
              <a:rPr sz="900" dirty="0">
                <a:solidFill>
                  <a:srgbClr val="000000"/>
                </a:solidFill>
                <a:latin typeface="Arial"/>
                <a:cs typeface="Arial"/>
              </a:rPr>
              <a:t>de</a:t>
            </a:r>
            <a:r>
              <a:rPr sz="900" spc="-21" dirty="0">
                <a:solidFill>
                  <a:srgbClr val="000000"/>
                </a:solidFill>
                <a:latin typeface="Arial"/>
                <a:cs typeface="Arial"/>
              </a:rPr>
              <a:t> </a:t>
            </a:r>
            <a:r>
              <a:rPr sz="900" dirty="0">
                <a:solidFill>
                  <a:srgbClr val="000000"/>
                </a:solidFill>
                <a:latin typeface="Arial"/>
                <a:cs typeface="Arial"/>
              </a:rPr>
              <a:t>rodagem</a:t>
            </a:r>
            <a:r>
              <a:rPr sz="900" spc="-15" dirty="0">
                <a:solidFill>
                  <a:srgbClr val="000000"/>
                </a:solidFill>
                <a:latin typeface="Arial"/>
                <a:cs typeface="Arial"/>
              </a:rPr>
              <a:t> </a:t>
            </a:r>
            <a:r>
              <a:rPr sz="900" dirty="0">
                <a:solidFill>
                  <a:srgbClr val="000000"/>
                </a:solidFill>
                <a:latin typeface="Arial"/>
                <a:cs typeface="Arial"/>
              </a:rPr>
              <a:t>do</a:t>
            </a:r>
            <a:r>
              <a:rPr sz="900" spc="-21" dirty="0">
                <a:solidFill>
                  <a:srgbClr val="000000"/>
                </a:solidFill>
                <a:latin typeface="Arial"/>
                <a:cs typeface="Arial"/>
              </a:rPr>
              <a:t> </a:t>
            </a:r>
            <a:r>
              <a:rPr sz="900" dirty="0">
                <a:solidFill>
                  <a:srgbClr val="000000"/>
                </a:solidFill>
                <a:latin typeface="Arial"/>
                <a:cs typeface="Arial"/>
              </a:rPr>
              <a:t>pneu</a:t>
            </a:r>
            <a:r>
              <a:rPr sz="900" spc="-19" dirty="0">
                <a:solidFill>
                  <a:srgbClr val="000000"/>
                </a:solidFill>
                <a:latin typeface="Arial"/>
                <a:cs typeface="Arial"/>
              </a:rPr>
              <a:t> </a:t>
            </a:r>
            <a:r>
              <a:rPr sz="900" dirty="0">
                <a:solidFill>
                  <a:srgbClr val="000000"/>
                </a:solidFill>
                <a:latin typeface="Arial"/>
                <a:cs typeface="Arial"/>
              </a:rPr>
              <a:t>já</a:t>
            </a:r>
            <a:r>
              <a:rPr sz="900" spc="-23" dirty="0">
                <a:solidFill>
                  <a:srgbClr val="000000"/>
                </a:solidFill>
                <a:latin typeface="Arial"/>
                <a:cs typeface="Arial"/>
              </a:rPr>
              <a:t> </a:t>
            </a:r>
            <a:r>
              <a:rPr sz="900" dirty="0">
                <a:solidFill>
                  <a:srgbClr val="000000"/>
                </a:solidFill>
                <a:latin typeface="Arial"/>
                <a:cs typeface="Arial"/>
              </a:rPr>
              <a:t>ter</a:t>
            </a:r>
            <a:r>
              <a:rPr sz="900" spc="-24" dirty="0">
                <a:solidFill>
                  <a:srgbClr val="000000"/>
                </a:solidFill>
                <a:latin typeface="Arial"/>
                <a:cs typeface="Arial"/>
              </a:rPr>
              <a:t> </a:t>
            </a:r>
            <a:r>
              <a:rPr sz="900" dirty="0">
                <a:solidFill>
                  <a:srgbClr val="000000"/>
                </a:solidFill>
                <a:latin typeface="Arial"/>
                <a:cs typeface="Arial"/>
              </a:rPr>
              <a:t>alcançado</a:t>
            </a:r>
            <a:r>
              <a:rPr sz="900" spc="-31"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marca de desgaste,</a:t>
            </a:r>
            <a:r>
              <a:rPr sz="900" spc="-20" dirty="0">
                <a:solidFill>
                  <a:srgbClr val="000000"/>
                </a:solidFill>
                <a:latin typeface="Arial"/>
                <a:cs typeface="Arial"/>
              </a:rPr>
              <a:t> </a:t>
            </a:r>
            <a:r>
              <a:rPr sz="900" dirty="0">
                <a:solidFill>
                  <a:srgbClr val="000000"/>
                </a:solidFill>
                <a:latin typeface="Arial"/>
                <a:cs typeface="Arial"/>
              </a:rPr>
              <a:t>significa</a:t>
            </a:r>
            <a:r>
              <a:rPr sz="900" spc="-19" dirty="0">
                <a:solidFill>
                  <a:srgbClr val="000000"/>
                </a:solidFill>
                <a:latin typeface="Arial"/>
                <a:cs typeface="Arial"/>
              </a:rPr>
              <a:t> </a:t>
            </a:r>
            <a:r>
              <a:rPr sz="900" dirty="0">
                <a:solidFill>
                  <a:srgbClr val="000000"/>
                </a:solidFill>
                <a:latin typeface="Arial"/>
                <a:cs typeface="Arial"/>
              </a:rPr>
              <a:t>que o</a:t>
            </a:r>
            <a:r>
              <a:rPr sz="900" spc="-18" dirty="0">
                <a:solidFill>
                  <a:srgbClr val="000000"/>
                </a:solidFill>
                <a:latin typeface="Arial"/>
                <a:cs typeface="Arial"/>
              </a:rPr>
              <a:t> </a:t>
            </a:r>
            <a:r>
              <a:rPr sz="900">
                <a:solidFill>
                  <a:srgbClr val="000000"/>
                </a:solidFill>
                <a:latin typeface="Arial"/>
                <a:cs typeface="Arial"/>
              </a:rPr>
              <a:t>pneu</a:t>
            </a:r>
            <a:r>
              <a:rPr sz="900" spc="-19">
                <a:solidFill>
                  <a:srgbClr val="000000"/>
                </a:solidFill>
                <a:latin typeface="Arial"/>
                <a:cs typeface="Arial"/>
              </a:rPr>
              <a:t> </a:t>
            </a:r>
            <a:r>
              <a:rPr sz="900">
                <a:solidFill>
                  <a:srgbClr val="000000"/>
                </a:solidFill>
                <a:latin typeface="Arial"/>
                <a:cs typeface="Arial"/>
              </a:rPr>
              <a:t>não</a:t>
            </a:r>
            <a:r>
              <a:rPr sz="900" spc="-23">
                <a:solidFill>
                  <a:srgbClr val="000000"/>
                </a:solidFill>
                <a:latin typeface="Arial"/>
                <a:cs typeface="Arial"/>
              </a:rPr>
              <a:t> </a:t>
            </a:r>
            <a:r>
              <a:rPr sz="900">
                <a:solidFill>
                  <a:srgbClr val="000000"/>
                </a:solidFill>
                <a:latin typeface="Arial"/>
                <a:cs typeface="Arial"/>
              </a:rPr>
              <a:t>pode</a:t>
            </a:r>
            <a:r>
              <a:rPr sz="900" spc="-19">
                <a:solidFill>
                  <a:srgbClr val="000000"/>
                </a:solidFill>
                <a:latin typeface="Arial"/>
                <a:cs typeface="Arial"/>
              </a:rPr>
              <a:t> </a:t>
            </a:r>
            <a:r>
              <a:rPr lang="pt-BR" sz="900" spc="-19">
                <a:solidFill>
                  <a:srgbClr val="000000"/>
                </a:solidFill>
                <a:latin typeface="Arial"/>
                <a:cs typeface="Arial"/>
              </a:rPr>
              <a:t>mais ser </a:t>
            </a:r>
            <a:r>
              <a:rPr sz="900">
                <a:solidFill>
                  <a:srgbClr val="000000"/>
                </a:solidFill>
                <a:latin typeface="Arial"/>
                <a:cs typeface="Arial"/>
              </a:rPr>
              <a:t>utiliza</a:t>
            </a:r>
            <a:r>
              <a:rPr lang="pt-BR" sz="900">
                <a:solidFill>
                  <a:srgbClr val="000000"/>
                </a:solidFill>
                <a:latin typeface="Arial"/>
                <a:cs typeface="Arial"/>
              </a:rPr>
              <a:t>do com segurança</a:t>
            </a:r>
            <a:r>
              <a:rPr sz="900">
                <a:solidFill>
                  <a:srgbClr val="000000"/>
                </a:solidFill>
                <a:latin typeface="Arial"/>
                <a:cs typeface="Arial"/>
              </a:rPr>
              <a:t>.</a:t>
            </a:r>
            <a:endParaRPr sz="900" dirty="0">
              <a:solidFill>
                <a:srgbClr val="000000"/>
              </a:solidFill>
              <a:latin typeface="Arial"/>
              <a:cs typeface="Arial"/>
            </a:endParaRPr>
          </a:p>
        </p:txBody>
      </p:sp>
      <p:sp>
        <p:nvSpPr>
          <p:cNvPr id="5" name="object 5"/>
          <p:cNvSpPr txBox="1"/>
          <p:nvPr/>
        </p:nvSpPr>
        <p:spPr>
          <a:xfrm>
            <a:off x="3964559" y="601885"/>
            <a:ext cx="2828930"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·Ao retirar </a:t>
            </a:r>
            <a:r>
              <a:rPr sz="900">
                <a:solidFill>
                  <a:srgbClr val="000000"/>
                </a:solidFill>
                <a:latin typeface="Arial"/>
                <a:cs typeface="Arial"/>
              </a:rPr>
              <a:t>o </a:t>
            </a:r>
            <a:r>
              <a:rPr lang="pt-BR" sz="900">
                <a:solidFill>
                  <a:srgbClr val="000000"/>
                </a:solidFill>
                <a:latin typeface="Arial"/>
                <a:cs typeface="Arial"/>
              </a:rPr>
              <a:t>p</a:t>
            </a:r>
            <a:r>
              <a:rPr sz="900">
                <a:solidFill>
                  <a:srgbClr val="000000"/>
                </a:solidFill>
                <a:latin typeface="Arial"/>
                <a:cs typeface="Arial"/>
              </a:rPr>
              <a:t>neumático</a:t>
            </a:r>
            <a:r>
              <a:rPr sz="900" dirty="0">
                <a:solidFill>
                  <a:srgbClr val="000000"/>
                </a:solidFill>
                <a:latin typeface="Arial"/>
                <a:cs typeface="Arial"/>
              </a:rPr>
              <a:t>, proteja</a:t>
            </a:r>
            <a:r>
              <a:rPr sz="900" spc="13" dirty="0">
                <a:solidFill>
                  <a:srgbClr val="000000"/>
                </a:solidFill>
                <a:latin typeface="Arial"/>
                <a:cs typeface="Arial"/>
              </a:rPr>
              <a:t> </a:t>
            </a:r>
            <a:r>
              <a:rPr sz="900" dirty="0">
                <a:solidFill>
                  <a:srgbClr val="000000"/>
                </a:solidFill>
                <a:latin typeface="Arial"/>
                <a:cs typeface="Arial"/>
              </a:rPr>
              <a:t>o sensor de</a:t>
            </a:r>
            <a:r>
              <a:rPr sz="900" spc="-12" dirty="0">
                <a:solidFill>
                  <a:srgbClr val="000000"/>
                </a:solidFill>
                <a:latin typeface="Arial"/>
                <a:cs typeface="Arial"/>
              </a:rPr>
              <a:t> </a:t>
            </a:r>
            <a:r>
              <a:rPr sz="900" dirty="0">
                <a:solidFill>
                  <a:srgbClr val="000000"/>
                </a:solidFill>
                <a:latin typeface="Arial"/>
                <a:cs typeface="Arial"/>
              </a:rPr>
              <a:t>pressão.</a:t>
            </a:r>
          </a:p>
        </p:txBody>
      </p:sp>
      <p:sp>
        <p:nvSpPr>
          <p:cNvPr id="6" name="object 6"/>
          <p:cNvSpPr txBox="1"/>
          <p:nvPr/>
        </p:nvSpPr>
        <p:spPr>
          <a:xfrm>
            <a:off x="3964559" y="830485"/>
            <a:ext cx="3207338"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208" dirty="0">
                <a:solidFill>
                  <a:srgbClr val="000000"/>
                </a:solidFill>
                <a:latin typeface="Arial"/>
                <a:cs typeface="Arial"/>
              </a:rPr>
              <a:t> </a:t>
            </a:r>
            <a:r>
              <a:rPr sz="900" dirty="0">
                <a:solidFill>
                  <a:srgbClr val="000000"/>
                </a:solidFill>
                <a:latin typeface="Arial"/>
                <a:cs typeface="Arial"/>
              </a:rPr>
              <a:t>caso</a:t>
            </a:r>
            <a:r>
              <a:rPr sz="900" spc="196" dirty="0">
                <a:solidFill>
                  <a:srgbClr val="000000"/>
                </a:solidFill>
                <a:latin typeface="Arial"/>
                <a:cs typeface="Arial"/>
              </a:rPr>
              <a:t> </a:t>
            </a:r>
            <a:r>
              <a:rPr sz="900" dirty="0">
                <a:solidFill>
                  <a:srgbClr val="000000"/>
                </a:solidFill>
                <a:latin typeface="Arial"/>
                <a:cs typeface="Arial"/>
              </a:rPr>
              <a:t>de</a:t>
            </a:r>
            <a:r>
              <a:rPr sz="900" spc="195" dirty="0">
                <a:solidFill>
                  <a:srgbClr val="000000"/>
                </a:solidFill>
                <a:latin typeface="Arial"/>
                <a:cs typeface="Arial"/>
              </a:rPr>
              <a:t> </a:t>
            </a:r>
            <a:r>
              <a:rPr sz="900" dirty="0">
                <a:solidFill>
                  <a:srgbClr val="000000"/>
                </a:solidFill>
                <a:latin typeface="Arial"/>
                <a:cs typeface="Arial"/>
              </a:rPr>
              <a:t>que</a:t>
            </a:r>
            <a:r>
              <a:rPr sz="900" spc="215" dirty="0">
                <a:solidFill>
                  <a:srgbClr val="000000"/>
                </a:solidFill>
                <a:latin typeface="Arial"/>
                <a:cs typeface="Arial"/>
              </a:rPr>
              <a:t> </a:t>
            </a:r>
            <a:r>
              <a:rPr sz="900" dirty="0">
                <a:solidFill>
                  <a:srgbClr val="000000"/>
                </a:solidFill>
                <a:latin typeface="Arial"/>
                <a:cs typeface="Arial"/>
              </a:rPr>
              <a:t>existam</a:t>
            </a:r>
            <a:r>
              <a:rPr sz="900" spc="200" dirty="0">
                <a:solidFill>
                  <a:srgbClr val="000000"/>
                </a:solidFill>
                <a:latin typeface="Arial"/>
                <a:cs typeface="Arial"/>
              </a:rPr>
              <a:t> </a:t>
            </a:r>
            <a:r>
              <a:rPr sz="900" dirty="0">
                <a:solidFill>
                  <a:srgbClr val="000000"/>
                </a:solidFill>
                <a:latin typeface="Arial"/>
                <a:cs typeface="Arial"/>
              </a:rPr>
              <a:t>muitos</a:t>
            </a:r>
            <a:r>
              <a:rPr sz="900" spc="211" dirty="0">
                <a:solidFill>
                  <a:srgbClr val="000000"/>
                </a:solidFill>
                <a:latin typeface="Arial"/>
                <a:cs typeface="Arial"/>
              </a:rPr>
              <a:t> </a:t>
            </a:r>
            <a:r>
              <a:rPr sz="900" dirty="0">
                <a:solidFill>
                  <a:srgbClr val="000000"/>
                </a:solidFill>
                <a:latin typeface="Arial"/>
                <a:cs typeface="Arial"/>
              </a:rPr>
              <a:t>danos,</a:t>
            </a:r>
            <a:r>
              <a:rPr sz="900" spc="196" dirty="0">
                <a:solidFill>
                  <a:srgbClr val="000000"/>
                </a:solidFill>
                <a:latin typeface="Arial"/>
                <a:cs typeface="Arial"/>
              </a:rPr>
              <a:t> </a:t>
            </a:r>
            <a:r>
              <a:rPr sz="900">
                <a:solidFill>
                  <a:srgbClr val="000000"/>
                </a:solidFill>
                <a:latin typeface="Arial"/>
                <a:cs typeface="Arial"/>
              </a:rPr>
              <a:t>como</a:t>
            </a:r>
            <a:r>
              <a:rPr sz="900" spc="194">
                <a:solidFill>
                  <a:srgbClr val="000000"/>
                </a:solidFill>
                <a:latin typeface="Arial"/>
                <a:cs typeface="Arial"/>
              </a:rPr>
              <a:t> </a:t>
            </a:r>
            <a:r>
              <a:rPr lang="pt-BR" sz="900">
                <a:solidFill>
                  <a:srgbClr val="000000"/>
                </a:solidFill>
                <a:latin typeface="Arial"/>
                <a:cs typeface="Arial"/>
              </a:rPr>
              <a:t>cortes</a:t>
            </a:r>
            <a:r>
              <a:rPr sz="900" spc="198">
                <a:solidFill>
                  <a:srgbClr val="000000"/>
                </a:solidFill>
                <a:latin typeface="Arial"/>
                <a:cs typeface="Arial"/>
              </a:rPr>
              <a:t> </a:t>
            </a:r>
            <a:r>
              <a:rPr sz="900" dirty="0">
                <a:solidFill>
                  <a:srgbClr val="000000"/>
                </a:solidFill>
                <a:latin typeface="Arial"/>
                <a:cs typeface="Arial"/>
              </a:rPr>
              <a:t>ou</a:t>
            </a:r>
          </a:p>
          <a:p>
            <a:pPr marL="0" marR="0">
              <a:lnSpc>
                <a:spcPts val="1005"/>
              </a:lnSpc>
              <a:spcBef>
                <a:spcPts val="194"/>
              </a:spcBef>
              <a:spcAft>
                <a:spcPts val="0"/>
              </a:spcAft>
            </a:pPr>
            <a:r>
              <a:rPr sz="900" dirty="0">
                <a:solidFill>
                  <a:srgbClr val="000000"/>
                </a:solidFill>
                <a:latin typeface="Arial"/>
                <a:cs typeface="Arial"/>
              </a:rPr>
              <a:t>desgastes no pneu, deverá substituí-lo.</a:t>
            </a:r>
          </a:p>
        </p:txBody>
      </p:sp>
      <p:sp>
        <p:nvSpPr>
          <p:cNvPr id="7" name="object 7"/>
          <p:cNvSpPr txBox="1"/>
          <p:nvPr/>
        </p:nvSpPr>
        <p:spPr>
          <a:xfrm>
            <a:off x="541020" y="1135285"/>
            <a:ext cx="3207796" cy="7757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133" dirty="0">
                <a:solidFill>
                  <a:srgbClr val="000000"/>
                </a:solidFill>
                <a:latin typeface="Arial"/>
                <a:cs typeface="Arial"/>
              </a:rPr>
              <a:t> </a:t>
            </a:r>
            <a:r>
              <a:rPr sz="900" dirty="0">
                <a:solidFill>
                  <a:srgbClr val="000000"/>
                </a:solidFill>
                <a:latin typeface="Arial"/>
                <a:cs typeface="Arial"/>
              </a:rPr>
              <a:t>marca</a:t>
            </a:r>
            <a:r>
              <a:rPr sz="900" spc="125" dirty="0">
                <a:solidFill>
                  <a:srgbClr val="000000"/>
                </a:solidFill>
                <a:latin typeface="Arial"/>
                <a:cs typeface="Arial"/>
              </a:rPr>
              <a:t> </a:t>
            </a:r>
            <a:r>
              <a:rPr sz="900" dirty="0">
                <a:solidFill>
                  <a:srgbClr val="000000"/>
                </a:solidFill>
                <a:latin typeface="Arial"/>
                <a:cs typeface="Arial"/>
              </a:rPr>
              <a:t>de</a:t>
            </a:r>
            <a:r>
              <a:rPr sz="900" spc="123" dirty="0">
                <a:solidFill>
                  <a:srgbClr val="000000"/>
                </a:solidFill>
                <a:latin typeface="Arial"/>
                <a:cs typeface="Arial"/>
              </a:rPr>
              <a:t> </a:t>
            </a:r>
            <a:r>
              <a:rPr sz="900" dirty="0">
                <a:solidFill>
                  <a:srgbClr val="000000"/>
                </a:solidFill>
                <a:latin typeface="Arial"/>
                <a:cs typeface="Arial"/>
              </a:rPr>
              <a:t>desgaste</a:t>
            </a:r>
            <a:r>
              <a:rPr sz="900" spc="136" dirty="0">
                <a:solidFill>
                  <a:srgbClr val="000000"/>
                </a:solidFill>
                <a:latin typeface="Arial"/>
                <a:cs typeface="Arial"/>
              </a:rPr>
              <a:t> </a:t>
            </a:r>
            <a:r>
              <a:rPr sz="900" dirty="0">
                <a:solidFill>
                  <a:srgbClr val="000000"/>
                </a:solidFill>
                <a:latin typeface="Arial"/>
                <a:cs typeface="Arial"/>
              </a:rPr>
              <a:t>é</a:t>
            </a:r>
            <a:r>
              <a:rPr sz="900" spc="125" dirty="0">
                <a:solidFill>
                  <a:srgbClr val="000000"/>
                </a:solidFill>
                <a:latin typeface="Arial"/>
                <a:cs typeface="Arial"/>
              </a:rPr>
              <a:t> </a:t>
            </a:r>
            <a:r>
              <a:rPr sz="900" dirty="0">
                <a:solidFill>
                  <a:srgbClr val="000000"/>
                </a:solidFill>
                <a:latin typeface="Arial"/>
                <a:cs typeface="Arial"/>
              </a:rPr>
              <a:t>uma</a:t>
            </a:r>
            <a:r>
              <a:rPr sz="900" spc="127" dirty="0">
                <a:solidFill>
                  <a:srgbClr val="000000"/>
                </a:solidFill>
                <a:latin typeface="Arial"/>
                <a:cs typeface="Arial"/>
              </a:rPr>
              <a:t> </a:t>
            </a:r>
            <a:r>
              <a:rPr sz="900" dirty="0">
                <a:solidFill>
                  <a:srgbClr val="000000"/>
                </a:solidFill>
                <a:latin typeface="Arial"/>
                <a:cs typeface="Arial"/>
              </a:rPr>
              <a:t>ligeira</a:t>
            </a:r>
            <a:r>
              <a:rPr sz="900" spc="124" dirty="0">
                <a:solidFill>
                  <a:srgbClr val="000000"/>
                </a:solidFill>
                <a:latin typeface="Arial"/>
                <a:cs typeface="Arial"/>
              </a:rPr>
              <a:t> </a:t>
            </a:r>
            <a:r>
              <a:rPr sz="900" dirty="0">
                <a:solidFill>
                  <a:srgbClr val="000000"/>
                </a:solidFill>
                <a:latin typeface="Arial"/>
                <a:cs typeface="Arial"/>
              </a:rPr>
              <a:t>protuberância</a:t>
            </a:r>
            <a:r>
              <a:rPr sz="900" spc="125" dirty="0">
                <a:solidFill>
                  <a:srgbClr val="000000"/>
                </a:solidFill>
                <a:latin typeface="Arial"/>
                <a:cs typeface="Arial"/>
              </a:rPr>
              <a:t> </a:t>
            </a:r>
            <a:r>
              <a:rPr sz="900" dirty="0">
                <a:solidFill>
                  <a:srgbClr val="000000"/>
                </a:solidFill>
                <a:latin typeface="Arial"/>
                <a:cs typeface="Arial"/>
              </a:rPr>
              <a:t>que</a:t>
            </a:r>
            <a:r>
              <a:rPr sz="900" spc="126" dirty="0">
                <a:solidFill>
                  <a:srgbClr val="000000"/>
                </a:solidFill>
                <a:latin typeface="Arial"/>
                <a:cs typeface="Arial"/>
              </a:rPr>
              <a:t> </a:t>
            </a:r>
            <a:r>
              <a:rPr sz="900" dirty="0">
                <a:solidFill>
                  <a:srgbClr val="000000"/>
                </a:solidFill>
                <a:latin typeface="Arial"/>
                <a:cs typeface="Arial"/>
              </a:rPr>
              <a:t>se</a:t>
            </a:r>
          </a:p>
          <a:p>
            <a:pPr marL="0" marR="0">
              <a:lnSpc>
                <a:spcPts val="1005"/>
              </a:lnSpc>
              <a:spcBef>
                <a:spcPts val="194"/>
              </a:spcBef>
              <a:spcAft>
                <a:spcPts val="0"/>
              </a:spcAft>
            </a:pPr>
            <a:r>
              <a:rPr sz="900" dirty="0">
                <a:solidFill>
                  <a:srgbClr val="000000"/>
                </a:solidFill>
                <a:latin typeface="Arial"/>
                <a:cs typeface="Arial"/>
              </a:rPr>
              <a:t>encontra</a:t>
            </a:r>
            <a:r>
              <a:rPr sz="900" spc="185" dirty="0">
                <a:solidFill>
                  <a:srgbClr val="000000"/>
                </a:solidFill>
                <a:latin typeface="Arial"/>
                <a:cs typeface="Arial"/>
              </a:rPr>
              <a:t> </a:t>
            </a:r>
            <a:r>
              <a:rPr sz="900" dirty="0">
                <a:solidFill>
                  <a:srgbClr val="000000"/>
                </a:solidFill>
                <a:latin typeface="Arial"/>
                <a:cs typeface="Arial"/>
              </a:rPr>
              <a:t>na</a:t>
            </a:r>
            <a:r>
              <a:rPr sz="900" spc="192" dirty="0">
                <a:solidFill>
                  <a:srgbClr val="000000"/>
                </a:solidFill>
                <a:latin typeface="Arial"/>
                <a:cs typeface="Arial"/>
              </a:rPr>
              <a:t> </a:t>
            </a:r>
            <a:r>
              <a:rPr sz="900" dirty="0">
                <a:solidFill>
                  <a:srgbClr val="000000"/>
                </a:solidFill>
                <a:latin typeface="Arial"/>
                <a:cs typeface="Arial"/>
              </a:rPr>
              <a:t>ranhura</a:t>
            </a:r>
            <a:r>
              <a:rPr sz="900" spc="184" dirty="0">
                <a:solidFill>
                  <a:srgbClr val="000000"/>
                </a:solidFill>
                <a:latin typeface="Arial"/>
                <a:cs typeface="Arial"/>
              </a:rPr>
              <a:t> </a:t>
            </a:r>
            <a:r>
              <a:rPr sz="900" dirty="0">
                <a:solidFill>
                  <a:srgbClr val="000000"/>
                </a:solidFill>
                <a:latin typeface="Arial"/>
                <a:cs typeface="Arial"/>
              </a:rPr>
              <a:t>de</a:t>
            </a:r>
            <a:r>
              <a:rPr sz="900" spc="169" dirty="0">
                <a:solidFill>
                  <a:srgbClr val="000000"/>
                </a:solidFill>
                <a:latin typeface="Arial"/>
                <a:cs typeface="Arial"/>
              </a:rPr>
              <a:t> </a:t>
            </a:r>
            <a:r>
              <a:rPr sz="900" dirty="0">
                <a:solidFill>
                  <a:srgbClr val="000000"/>
                </a:solidFill>
                <a:latin typeface="Arial"/>
                <a:cs typeface="Arial"/>
              </a:rPr>
              <a:t>drenagem</a:t>
            </a:r>
            <a:r>
              <a:rPr sz="900" spc="174" dirty="0">
                <a:solidFill>
                  <a:srgbClr val="000000"/>
                </a:solidFill>
                <a:latin typeface="Arial"/>
                <a:cs typeface="Arial"/>
              </a:rPr>
              <a:t> </a:t>
            </a:r>
            <a:r>
              <a:rPr sz="900" dirty="0">
                <a:solidFill>
                  <a:srgbClr val="000000"/>
                </a:solidFill>
                <a:latin typeface="Arial"/>
                <a:cs typeface="Arial"/>
              </a:rPr>
              <a:t>de</a:t>
            </a:r>
            <a:r>
              <a:rPr sz="900" spc="181" dirty="0">
                <a:solidFill>
                  <a:srgbClr val="000000"/>
                </a:solidFill>
                <a:latin typeface="Arial"/>
                <a:cs typeface="Arial"/>
              </a:rPr>
              <a:t> </a:t>
            </a:r>
            <a:r>
              <a:rPr sz="900" dirty="0">
                <a:solidFill>
                  <a:srgbClr val="000000"/>
                </a:solidFill>
                <a:latin typeface="Arial"/>
                <a:cs typeface="Arial"/>
              </a:rPr>
              <a:t>água</a:t>
            </a:r>
            <a:r>
              <a:rPr sz="900" spc="185" dirty="0">
                <a:solidFill>
                  <a:srgbClr val="000000"/>
                </a:solidFill>
                <a:latin typeface="Arial"/>
                <a:cs typeface="Arial"/>
              </a:rPr>
              <a:t> </a:t>
            </a:r>
            <a:r>
              <a:rPr sz="900" dirty="0">
                <a:solidFill>
                  <a:srgbClr val="000000"/>
                </a:solidFill>
                <a:latin typeface="Arial"/>
                <a:cs typeface="Arial"/>
              </a:rPr>
              <a:t>da</a:t>
            </a:r>
            <a:r>
              <a:rPr sz="900" spc="169" dirty="0">
                <a:solidFill>
                  <a:srgbClr val="000000"/>
                </a:solidFill>
                <a:latin typeface="Arial"/>
                <a:cs typeface="Arial"/>
              </a:rPr>
              <a:t> </a:t>
            </a:r>
            <a:r>
              <a:rPr sz="900" dirty="0">
                <a:solidFill>
                  <a:srgbClr val="000000"/>
                </a:solidFill>
                <a:latin typeface="Arial"/>
                <a:cs typeface="Arial"/>
              </a:rPr>
              <a:t>banda</a:t>
            </a:r>
            <a:r>
              <a:rPr sz="900" spc="184"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7"/>
              </a:spcBef>
              <a:spcAft>
                <a:spcPts val="0"/>
              </a:spcAft>
            </a:pPr>
            <a:r>
              <a:rPr sz="900" dirty="0">
                <a:solidFill>
                  <a:srgbClr val="000000"/>
                </a:solidFill>
                <a:latin typeface="Arial"/>
                <a:cs typeface="Arial"/>
              </a:rPr>
              <a:t>rodagem.</a:t>
            </a:r>
            <a:r>
              <a:rPr sz="900" spc="158" dirty="0">
                <a:solidFill>
                  <a:srgbClr val="000000"/>
                </a:solidFill>
                <a:latin typeface="Arial"/>
                <a:cs typeface="Arial"/>
              </a:rPr>
              <a:t> </a:t>
            </a:r>
            <a:r>
              <a:rPr sz="900" dirty="0">
                <a:solidFill>
                  <a:srgbClr val="000000"/>
                </a:solidFill>
                <a:latin typeface="Arial"/>
                <a:cs typeface="Arial"/>
              </a:rPr>
              <a:t>Quando</a:t>
            </a:r>
            <a:r>
              <a:rPr sz="900" spc="149" dirty="0">
                <a:solidFill>
                  <a:srgbClr val="000000"/>
                </a:solidFill>
                <a:latin typeface="Arial"/>
                <a:cs typeface="Arial"/>
              </a:rPr>
              <a:t> </a:t>
            </a:r>
            <a:r>
              <a:rPr sz="900" dirty="0">
                <a:solidFill>
                  <a:srgbClr val="000000"/>
                </a:solidFill>
                <a:latin typeface="Arial"/>
                <a:cs typeface="Arial"/>
              </a:rPr>
              <a:t>a</a:t>
            </a:r>
            <a:r>
              <a:rPr sz="900" spc="159" dirty="0">
                <a:solidFill>
                  <a:srgbClr val="000000"/>
                </a:solidFill>
                <a:latin typeface="Arial"/>
                <a:cs typeface="Arial"/>
              </a:rPr>
              <a:t> </a:t>
            </a:r>
            <a:r>
              <a:rPr sz="900" dirty="0">
                <a:solidFill>
                  <a:srgbClr val="000000"/>
                </a:solidFill>
                <a:latin typeface="Arial"/>
                <a:cs typeface="Arial"/>
              </a:rPr>
              <a:t>superfície</a:t>
            </a:r>
            <a:r>
              <a:rPr sz="900" spc="160" dirty="0">
                <a:solidFill>
                  <a:srgbClr val="000000"/>
                </a:solidFill>
                <a:latin typeface="Arial"/>
                <a:cs typeface="Arial"/>
              </a:rPr>
              <a:t> </a:t>
            </a:r>
            <a:r>
              <a:rPr sz="900" dirty="0">
                <a:solidFill>
                  <a:srgbClr val="000000"/>
                </a:solidFill>
                <a:latin typeface="Arial"/>
                <a:cs typeface="Arial"/>
              </a:rPr>
              <a:t>da</a:t>
            </a:r>
            <a:r>
              <a:rPr sz="900" spc="157" dirty="0">
                <a:solidFill>
                  <a:srgbClr val="000000"/>
                </a:solidFill>
                <a:latin typeface="Arial"/>
                <a:cs typeface="Arial"/>
              </a:rPr>
              <a:t> </a:t>
            </a:r>
            <a:r>
              <a:rPr sz="900" dirty="0">
                <a:solidFill>
                  <a:srgbClr val="000000"/>
                </a:solidFill>
                <a:latin typeface="Arial"/>
                <a:cs typeface="Arial"/>
              </a:rPr>
              <a:t>protuberância</a:t>
            </a:r>
            <a:r>
              <a:rPr sz="900" spc="148" dirty="0">
                <a:solidFill>
                  <a:srgbClr val="000000"/>
                </a:solidFill>
                <a:latin typeface="Arial"/>
                <a:cs typeface="Arial"/>
              </a:rPr>
              <a:t> </a:t>
            </a:r>
            <a:r>
              <a:rPr sz="900" dirty="0">
                <a:solidFill>
                  <a:srgbClr val="000000"/>
                </a:solidFill>
                <a:latin typeface="Arial"/>
                <a:cs typeface="Arial"/>
              </a:rPr>
              <a:t>se</a:t>
            </a:r>
            <a:r>
              <a:rPr sz="900" spc="154" dirty="0">
                <a:solidFill>
                  <a:srgbClr val="000000"/>
                </a:solidFill>
                <a:latin typeface="Arial"/>
                <a:cs typeface="Arial"/>
              </a:rPr>
              <a:t> </a:t>
            </a:r>
            <a:r>
              <a:rPr sz="900" dirty="0">
                <a:solidFill>
                  <a:srgbClr val="000000"/>
                </a:solidFill>
                <a:latin typeface="Arial"/>
                <a:cs typeface="Arial"/>
              </a:rPr>
              <a:t>nivela</a:t>
            </a:r>
          </a:p>
          <a:p>
            <a:pPr marL="0" marR="0">
              <a:lnSpc>
                <a:spcPts val="1005"/>
              </a:lnSpc>
              <a:spcBef>
                <a:spcPts val="194"/>
              </a:spcBef>
              <a:spcAft>
                <a:spcPts val="0"/>
              </a:spcAft>
            </a:pPr>
            <a:r>
              <a:rPr sz="900" dirty="0">
                <a:solidFill>
                  <a:srgbClr val="000000"/>
                </a:solidFill>
                <a:latin typeface="Arial"/>
                <a:cs typeface="Arial"/>
              </a:rPr>
              <a:t>com</a:t>
            </a:r>
            <a:r>
              <a:rPr sz="900" spc="27" dirty="0">
                <a:solidFill>
                  <a:srgbClr val="000000"/>
                </a:solidFill>
                <a:latin typeface="Arial"/>
                <a:cs typeface="Arial"/>
              </a:rPr>
              <a:t> </a:t>
            </a:r>
            <a:r>
              <a:rPr sz="900" dirty="0">
                <a:solidFill>
                  <a:srgbClr val="000000"/>
                </a:solidFill>
                <a:latin typeface="Arial"/>
                <a:cs typeface="Arial"/>
              </a:rPr>
              <a:t>a</a:t>
            </a:r>
            <a:r>
              <a:rPr sz="900" spc="15" dirty="0">
                <a:solidFill>
                  <a:srgbClr val="000000"/>
                </a:solidFill>
                <a:latin typeface="Arial"/>
                <a:cs typeface="Arial"/>
              </a:rPr>
              <a:t> </a:t>
            </a:r>
            <a:r>
              <a:rPr sz="900" dirty="0">
                <a:solidFill>
                  <a:srgbClr val="000000"/>
                </a:solidFill>
                <a:latin typeface="Arial"/>
                <a:cs typeface="Arial"/>
              </a:rPr>
              <a:t>superfície</a:t>
            </a:r>
            <a:r>
              <a:rPr sz="900" spc="28" dirty="0">
                <a:solidFill>
                  <a:srgbClr val="000000"/>
                </a:solidFill>
                <a:latin typeface="Arial"/>
                <a:cs typeface="Arial"/>
              </a:rPr>
              <a:t> </a:t>
            </a:r>
            <a:r>
              <a:rPr sz="900" dirty="0">
                <a:solidFill>
                  <a:srgbClr val="000000"/>
                </a:solidFill>
                <a:latin typeface="Arial"/>
                <a:cs typeface="Arial"/>
              </a:rPr>
              <a:t>do</a:t>
            </a:r>
            <a:r>
              <a:rPr sz="900" spc="36" dirty="0">
                <a:solidFill>
                  <a:srgbClr val="000000"/>
                </a:solidFill>
                <a:latin typeface="Arial"/>
                <a:cs typeface="Arial"/>
              </a:rPr>
              <a:t> </a:t>
            </a:r>
            <a:r>
              <a:rPr sz="900" dirty="0">
                <a:solidFill>
                  <a:srgbClr val="000000"/>
                </a:solidFill>
                <a:latin typeface="Arial"/>
                <a:cs typeface="Arial"/>
              </a:rPr>
              <a:t>pneu,</a:t>
            </a:r>
            <a:r>
              <a:rPr sz="900" spc="27" dirty="0">
                <a:solidFill>
                  <a:srgbClr val="000000"/>
                </a:solidFill>
                <a:latin typeface="Arial"/>
                <a:cs typeface="Arial"/>
              </a:rPr>
              <a:t> </a:t>
            </a:r>
            <a:r>
              <a:rPr sz="900" dirty="0">
                <a:solidFill>
                  <a:srgbClr val="000000"/>
                </a:solidFill>
                <a:latin typeface="Arial"/>
                <a:cs typeface="Arial"/>
              </a:rPr>
              <a:t>significa</a:t>
            </a:r>
            <a:r>
              <a:rPr sz="900" spc="29" dirty="0">
                <a:solidFill>
                  <a:srgbClr val="000000"/>
                </a:solidFill>
                <a:latin typeface="Arial"/>
                <a:cs typeface="Arial"/>
              </a:rPr>
              <a:t> </a:t>
            </a:r>
            <a:r>
              <a:rPr sz="900" dirty="0">
                <a:solidFill>
                  <a:srgbClr val="000000"/>
                </a:solidFill>
                <a:latin typeface="Arial"/>
                <a:cs typeface="Arial"/>
              </a:rPr>
              <a:t>que</a:t>
            </a:r>
            <a:r>
              <a:rPr sz="900" spc="31" dirty="0">
                <a:solidFill>
                  <a:srgbClr val="000000"/>
                </a:solidFill>
                <a:latin typeface="Arial"/>
                <a:cs typeface="Arial"/>
              </a:rPr>
              <a:t> </a:t>
            </a:r>
            <a:r>
              <a:rPr sz="900" dirty="0">
                <a:solidFill>
                  <a:srgbClr val="000000"/>
                </a:solidFill>
                <a:latin typeface="Arial"/>
                <a:cs typeface="Arial"/>
              </a:rPr>
              <a:t>o</a:t>
            </a:r>
            <a:r>
              <a:rPr sz="900" spc="28" dirty="0">
                <a:solidFill>
                  <a:srgbClr val="000000"/>
                </a:solidFill>
                <a:latin typeface="Arial"/>
                <a:cs typeface="Arial"/>
              </a:rPr>
              <a:t> </a:t>
            </a:r>
            <a:r>
              <a:rPr sz="900" dirty="0">
                <a:solidFill>
                  <a:srgbClr val="000000"/>
                </a:solidFill>
                <a:latin typeface="Arial"/>
                <a:cs typeface="Arial"/>
              </a:rPr>
              <a:t>pneu</a:t>
            </a:r>
            <a:r>
              <a:rPr sz="900" spc="29" dirty="0">
                <a:solidFill>
                  <a:srgbClr val="000000"/>
                </a:solidFill>
                <a:latin typeface="Arial"/>
                <a:cs typeface="Arial"/>
              </a:rPr>
              <a:t> </a:t>
            </a:r>
            <a:r>
              <a:rPr sz="900" dirty="0">
                <a:solidFill>
                  <a:srgbClr val="000000"/>
                </a:solidFill>
                <a:latin typeface="Arial"/>
                <a:cs typeface="Arial"/>
              </a:rPr>
              <a:t>está</a:t>
            </a:r>
            <a:r>
              <a:rPr sz="900" spc="31" dirty="0">
                <a:solidFill>
                  <a:srgbClr val="000000"/>
                </a:solidFill>
                <a:latin typeface="Arial"/>
                <a:cs typeface="Arial"/>
              </a:rPr>
              <a:t> </a:t>
            </a:r>
            <a:r>
              <a:rPr sz="900" dirty="0">
                <a:solidFill>
                  <a:srgbClr val="000000"/>
                </a:solidFill>
                <a:latin typeface="Arial"/>
                <a:cs typeface="Arial"/>
              </a:rPr>
              <a:t>gasto</a:t>
            </a:r>
            <a:r>
              <a:rPr sz="900" spc="17"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deve</a:t>
            </a:r>
            <a:r>
              <a:rPr sz="900" spc="-12" dirty="0">
                <a:solidFill>
                  <a:srgbClr val="000000"/>
                </a:solidFill>
                <a:latin typeface="Arial"/>
                <a:cs typeface="Arial"/>
              </a:rPr>
              <a:t> </a:t>
            </a:r>
            <a:r>
              <a:rPr sz="900" dirty="0">
                <a:solidFill>
                  <a:srgbClr val="000000"/>
                </a:solidFill>
                <a:latin typeface="Arial"/>
                <a:cs typeface="Arial"/>
              </a:rPr>
              <a:t>ser</a:t>
            </a:r>
            <a:r>
              <a:rPr sz="900" spc="-15" dirty="0">
                <a:solidFill>
                  <a:srgbClr val="000000"/>
                </a:solidFill>
                <a:latin typeface="Arial"/>
                <a:cs typeface="Arial"/>
              </a:rPr>
              <a:t> </a:t>
            </a:r>
            <a:r>
              <a:rPr sz="900" dirty="0">
                <a:solidFill>
                  <a:srgbClr val="000000"/>
                </a:solidFill>
                <a:latin typeface="Arial"/>
                <a:cs typeface="Arial"/>
              </a:rPr>
              <a:t>substituído.</a:t>
            </a:r>
          </a:p>
        </p:txBody>
      </p:sp>
      <p:sp>
        <p:nvSpPr>
          <p:cNvPr id="8" name="object 8"/>
          <p:cNvSpPr txBox="1"/>
          <p:nvPr/>
        </p:nvSpPr>
        <p:spPr>
          <a:xfrm>
            <a:off x="3964559" y="1211485"/>
            <a:ext cx="90298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Mudar o pneu</a:t>
            </a:r>
          </a:p>
        </p:txBody>
      </p:sp>
      <p:sp>
        <p:nvSpPr>
          <p:cNvPr id="9" name="object 9"/>
          <p:cNvSpPr txBox="1"/>
          <p:nvPr/>
        </p:nvSpPr>
        <p:spPr>
          <a:xfrm>
            <a:off x="3964559" y="1440466"/>
            <a:ext cx="320861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·Ao</a:t>
            </a:r>
            <a:r>
              <a:rPr sz="900" spc="110" dirty="0">
                <a:solidFill>
                  <a:srgbClr val="000000"/>
                </a:solidFill>
                <a:latin typeface="Arial"/>
                <a:cs typeface="Arial"/>
              </a:rPr>
              <a:t> </a:t>
            </a:r>
            <a:r>
              <a:rPr sz="900" dirty="0">
                <a:solidFill>
                  <a:srgbClr val="000000"/>
                </a:solidFill>
                <a:latin typeface="Arial"/>
                <a:cs typeface="Arial"/>
              </a:rPr>
              <a:t>substituir</a:t>
            </a:r>
            <a:r>
              <a:rPr sz="900" spc="108" dirty="0">
                <a:solidFill>
                  <a:srgbClr val="000000"/>
                </a:solidFill>
                <a:latin typeface="Arial"/>
                <a:cs typeface="Arial"/>
              </a:rPr>
              <a:t> </a:t>
            </a:r>
            <a:r>
              <a:rPr sz="900" dirty="0">
                <a:solidFill>
                  <a:srgbClr val="000000"/>
                </a:solidFill>
                <a:latin typeface="Arial"/>
                <a:cs typeface="Arial"/>
              </a:rPr>
              <a:t>o</a:t>
            </a:r>
            <a:r>
              <a:rPr sz="900" spc="112" dirty="0">
                <a:solidFill>
                  <a:srgbClr val="000000"/>
                </a:solidFill>
                <a:latin typeface="Arial"/>
                <a:cs typeface="Arial"/>
              </a:rPr>
              <a:t> </a:t>
            </a:r>
            <a:r>
              <a:rPr sz="900" dirty="0">
                <a:solidFill>
                  <a:srgbClr val="000000"/>
                </a:solidFill>
                <a:latin typeface="Arial"/>
                <a:cs typeface="Arial"/>
              </a:rPr>
              <a:t>pneu,</a:t>
            </a:r>
            <a:r>
              <a:rPr sz="900" spc="99" dirty="0">
                <a:solidFill>
                  <a:srgbClr val="000000"/>
                </a:solidFill>
                <a:latin typeface="Arial"/>
                <a:cs typeface="Arial"/>
              </a:rPr>
              <a:t> </a:t>
            </a:r>
            <a:r>
              <a:rPr sz="900" dirty="0">
                <a:solidFill>
                  <a:srgbClr val="000000"/>
                </a:solidFill>
                <a:latin typeface="Arial"/>
                <a:cs typeface="Arial"/>
              </a:rPr>
              <a:t>não</a:t>
            </a:r>
            <a:r>
              <a:rPr sz="900" spc="97" dirty="0">
                <a:solidFill>
                  <a:srgbClr val="000000"/>
                </a:solidFill>
                <a:latin typeface="Arial"/>
                <a:cs typeface="Arial"/>
              </a:rPr>
              <a:t> </a:t>
            </a:r>
            <a:r>
              <a:rPr sz="900" dirty="0">
                <a:solidFill>
                  <a:srgbClr val="000000"/>
                </a:solidFill>
                <a:latin typeface="Arial"/>
                <a:cs typeface="Arial"/>
              </a:rPr>
              <a:t>monte</a:t>
            </a:r>
            <a:r>
              <a:rPr sz="900" spc="113" dirty="0">
                <a:solidFill>
                  <a:srgbClr val="000000"/>
                </a:solidFill>
                <a:latin typeface="Arial"/>
                <a:cs typeface="Arial"/>
              </a:rPr>
              <a:t> </a:t>
            </a:r>
            <a:r>
              <a:rPr sz="900" dirty="0">
                <a:solidFill>
                  <a:srgbClr val="000000"/>
                </a:solidFill>
                <a:latin typeface="Arial"/>
                <a:cs typeface="Arial"/>
              </a:rPr>
              <a:t>dois</a:t>
            </a:r>
            <a:r>
              <a:rPr sz="900" spc="103" dirty="0">
                <a:solidFill>
                  <a:srgbClr val="000000"/>
                </a:solidFill>
                <a:latin typeface="Arial"/>
                <a:cs typeface="Arial"/>
              </a:rPr>
              <a:t> </a:t>
            </a:r>
            <a:r>
              <a:rPr sz="900" dirty="0">
                <a:solidFill>
                  <a:srgbClr val="000000"/>
                </a:solidFill>
                <a:latin typeface="Arial"/>
                <a:cs typeface="Arial"/>
              </a:rPr>
              <a:t>pneus</a:t>
            </a:r>
            <a:r>
              <a:rPr sz="900" spc="142" dirty="0">
                <a:solidFill>
                  <a:srgbClr val="000000"/>
                </a:solidFill>
                <a:latin typeface="Arial"/>
                <a:cs typeface="Arial"/>
              </a:rPr>
              <a:t> </a:t>
            </a:r>
            <a:r>
              <a:rPr sz="900" dirty="0">
                <a:solidFill>
                  <a:srgbClr val="000000"/>
                </a:solidFill>
                <a:latin typeface="Arial"/>
                <a:cs typeface="Arial"/>
              </a:rPr>
              <a:t>de</a:t>
            </a:r>
            <a:r>
              <a:rPr sz="900" spc="97" dirty="0">
                <a:solidFill>
                  <a:srgbClr val="000000"/>
                </a:solidFill>
                <a:latin typeface="Arial"/>
                <a:cs typeface="Arial"/>
              </a:rPr>
              <a:t> </a:t>
            </a:r>
            <a:r>
              <a:rPr sz="900" dirty="0">
                <a:solidFill>
                  <a:srgbClr val="000000"/>
                </a:solidFill>
                <a:latin typeface="Arial"/>
                <a:cs typeface="Arial"/>
              </a:rPr>
              <a:t>diferentes</a:t>
            </a:r>
          </a:p>
          <a:p>
            <a:pPr marL="0" marR="0">
              <a:lnSpc>
                <a:spcPts val="1005"/>
              </a:lnSpc>
              <a:spcBef>
                <a:spcPts val="194"/>
              </a:spcBef>
              <a:spcAft>
                <a:spcPts val="0"/>
              </a:spcAft>
            </a:pPr>
            <a:r>
              <a:rPr sz="900" dirty="0">
                <a:solidFill>
                  <a:srgbClr val="000000"/>
                </a:solidFill>
                <a:latin typeface="Arial"/>
                <a:cs typeface="Arial"/>
              </a:rPr>
              <a:t>marcas ou</a:t>
            </a:r>
            <a:r>
              <a:rPr sz="900" spc="-10" dirty="0">
                <a:solidFill>
                  <a:srgbClr val="000000"/>
                </a:solidFill>
                <a:latin typeface="Arial"/>
                <a:cs typeface="Arial"/>
              </a:rPr>
              <a:t> </a:t>
            </a:r>
            <a:r>
              <a:rPr sz="900" dirty="0">
                <a:solidFill>
                  <a:srgbClr val="000000"/>
                </a:solidFill>
                <a:latin typeface="Arial"/>
                <a:cs typeface="Arial"/>
              </a:rPr>
              <a:t>mesmo de diferentes modelos </a:t>
            </a:r>
            <a:r>
              <a:rPr sz="900" spc="15" dirty="0">
                <a:solidFill>
                  <a:srgbClr val="000000"/>
                </a:solidFill>
                <a:latin typeface="Arial"/>
                <a:cs typeface="Arial"/>
              </a:rPr>
              <a:t>da</a:t>
            </a:r>
            <a:r>
              <a:rPr sz="900" spc="-21" dirty="0">
                <a:solidFill>
                  <a:srgbClr val="000000"/>
                </a:solidFill>
                <a:latin typeface="Arial"/>
                <a:cs typeface="Arial"/>
              </a:rPr>
              <a:t> </a:t>
            </a:r>
            <a:r>
              <a:rPr sz="900" dirty="0">
                <a:solidFill>
                  <a:srgbClr val="000000"/>
                </a:solidFill>
                <a:latin typeface="Arial"/>
                <a:cs typeface="Arial"/>
              </a:rPr>
              <a:t>mesma</a:t>
            </a:r>
            <a:r>
              <a:rPr sz="900" spc="-10" dirty="0">
                <a:solidFill>
                  <a:srgbClr val="000000"/>
                </a:solidFill>
                <a:latin typeface="Arial"/>
                <a:cs typeface="Arial"/>
              </a:rPr>
              <a:t> </a:t>
            </a:r>
            <a:r>
              <a:rPr sz="900" dirty="0">
                <a:solidFill>
                  <a:srgbClr val="000000"/>
                </a:solidFill>
                <a:latin typeface="Arial"/>
                <a:cs typeface="Arial"/>
              </a:rPr>
              <a:t>marca.</a:t>
            </a:r>
          </a:p>
        </p:txBody>
      </p:sp>
      <p:sp>
        <p:nvSpPr>
          <p:cNvPr id="10" name="object 10"/>
          <p:cNvSpPr txBox="1"/>
          <p:nvPr/>
        </p:nvSpPr>
        <p:spPr>
          <a:xfrm>
            <a:off x="3964559" y="1821466"/>
            <a:ext cx="3211148"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40" dirty="0">
                <a:solidFill>
                  <a:srgbClr val="000000"/>
                </a:solidFill>
                <a:latin typeface="Arial"/>
                <a:cs typeface="Arial"/>
              </a:rPr>
              <a:t> </a:t>
            </a:r>
            <a:r>
              <a:rPr sz="900" dirty="0">
                <a:solidFill>
                  <a:srgbClr val="000000"/>
                </a:solidFill>
                <a:latin typeface="Arial"/>
                <a:cs typeface="Arial"/>
              </a:rPr>
              <a:t>Depois</a:t>
            </a:r>
            <a:r>
              <a:rPr sz="900" spc="31" dirty="0">
                <a:solidFill>
                  <a:srgbClr val="000000"/>
                </a:solidFill>
                <a:latin typeface="Arial"/>
                <a:cs typeface="Arial"/>
              </a:rPr>
              <a:t> </a:t>
            </a:r>
            <a:r>
              <a:rPr sz="900" dirty="0">
                <a:solidFill>
                  <a:srgbClr val="000000"/>
                </a:solidFill>
                <a:latin typeface="Arial"/>
                <a:cs typeface="Arial"/>
              </a:rPr>
              <a:t>de</a:t>
            </a:r>
            <a:r>
              <a:rPr sz="900" spc="26" dirty="0">
                <a:solidFill>
                  <a:srgbClr val="000000"/>
                </a:solidFill>
                <a:latin typeface="Arial"/>
                <a:cs typeface="Arial"/>
              </a:rPr>
              <a:t> </a:t>
            </a:r>
            <a:r>
              <a:rPr sz="900" dirty="0">
                <a:solidFill>
                  <a:srgbClr val="000000"/>
                </a:solidFill>
                <a:latin typeface="Arial"/>
                <a:cs typeface="Arial"/>
              </a:rPr>
              <a:t>trocar</a:t>
            </a:r>
            <a:r>
              <a:rPr sz="900" spc="25" dirty="0">
                <a:solidFill>
                  <a:srgbClr val="000000"/>
                </a:solidFill>
                <a:latin typeface="Arial"/>
                <a:cs typeface="Arial"/>
              </a:rPr>
              <a:t> </a:t>
            </a:r>
            <a:r>
              <a:rPr sz="900" dirty="0">
                <a:solidFill>
                  <a:srgbClr val="000000"/>
                </a:solidFill>
                <a:latin typeface="Arial"/>
                <a:cs typeface="Arial"/>
              </a:rPr>
              <a:t>o</a:t>
            </a:r>
            <a:r>
              <a:rPr sz="900" spc="29" dirty="0">
                <a:solidFill>
                  <a:srgbClr val="000000"/>
                </a:solidFill>
                <a:latin typeface="Arial"/>
                <a:cs typeface="Arial"/>
              </a:rPr>
              <a:t> </a:t>
            </a:r>
            <a:r>
              <a:rPr sz="900" dirty="0">
                <a:solidFill>
                  <a:srgbClr val="000000"/>
                </a:solidFill>
                <a:latin typeface="Arial"/>
                <a:cs typeface="Arial"/>
              </a:rPr>
              <a:t>pneu,</a:t>
            </a:r>
            <a:r>
              <a:rPr sz="900" spc="27" dirty="0">
                <a:solidFill>
                  <a:srgbClr val="000000"/>
                </a:solidFill>
                <a:latin typeface="Arial"/>
                <a:cs typeface="Arial"/>
              </a:rPr>
              <a:t> </a:t>
            </a:r>
            <a:r>
              <a:rPr sz="900" dirty="0">
                <a:solidFill>
                  <a:srgbClr val="000000"/>
                </a:solidFill>
                <a:latin typeface="Arial"/>
                <a:cs typeface="Arial"/>
              </a:rPr>
              <a:t>deverá</a:t>
            </a:r>
            <a:r>
              <a:rPr sz="900" spc="25" dirty="0">
                <a:solidFill>
                  <a:srgbClr val="000000"/>
                </a:solidFill>
                <a:latin typeface="Arial"/>
                <a:cs typeface="Arial"/>
              </a:rPr>
              <a:t> </a:t>
            </a:r>
            <a:r>
              <a:rPr sz="900" dirty="0">
                <a:solidFill>
                  <a:srgbClr val="000000"/>
                </a:solidFill>
                <a:latin typeface="Arial"/>
                <a:cs typeface="Arial"/>
              </a:rPr>
              <a:t>calibrá-lo</a:t>
            </a:r>
            <a:r>
              <a:rPr sz="900" spc="28" dirty="0">
                <a:solidFill>
                  <a:srgbClr val="000000"/>
                </a:solidFill>
                <a:latin typeface="Arial"/>
                <a:cs typeface="Arial"/>
              </a:rPr>
              <a:t> </a:t>
            </a:r>
            <a:r>
              <a:rPr sz="900" dirty="0">
                <a:solidFill>
                  <a:srgbClr val="000000"/>
                </a:solidFill>
                <a:latin typeface="Arial"/>
                <a:cs typeface="Arial"/>
              </a:rPr>
              <a:t>e</a:t>
            </a:r>
            <a:r>
              <a:rPr sz="900" spc="29" dirty="0">
                <a:solidFill>
                  <a:srgbClr val="000000"/>
                </a:solidFill>
                <a:latin typeface="Arial"/>
                <a:cs typeface="Arial"/>
              </a:rPr>
              <a:t> </a:t>
            </a:r>
            <a:r>
              <a:rPr sz="900" dirty="0">
                <a:solidFill>
                  <a:srgbClr val="000000"/>
                </a:solidFill>
                <a:latin typeface="Arial"/>
                <a:cs typeface="Arial"/>
              </a:rPr>
              <a:t>alinhá-lo</a:t>
            </a:r>
            <a:r>
              <a:rPr sz="900" spc="29"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evitar acidentes</a:t>
            </a:r>
            <a:r>
              <a:rPr sz="900" spc="16" dirty="0">
                <a:solidFill>
                  <a:srgbClr val="000000"/>
                </a:solidFill>
                <a:latin typeface="Arial"/>
                <a:cs typeface="Arial"/>
              </a:rPr>
              <a:t> </a:t>
            </a:r>
            <a:r>
              <a:rPr sz="900" dirty="0">
                <a:solidFill>
                  <a:srgbClr val="000000"/>
                </a:solidFill>
                <a:latin typeface="Arial"/>
                <a:cs typeface="Arial"/>
              </a:rPr>
              <a:t>ou</a:t>
            </a:r>
            <a:r>
              <a:rPr sz="900" spc="-11" dirty="0">
                <a:solidFill>
                  <a:srgbClr val="000000"/>
                </a:solidFill>
                <a:latin typeface="Arial"/>
                <a:cs typeface="Arial"/>
              </a:rPr>
              <a:t> </a:t>
            </a:r>
            <a:r>
              <a:rPr sz="900" dirty="0">
                <a:solidFill>
                  <a:srgbClr val="000000"/>
                </a:solidFill>
                <a:latin typeface="Arial"/>
                <a:cs typeface="Arial"/>
              </a:rPr>
              <a:t>um desgaste desigual dos</a:t>
            </a:r>
            <a:r>
              <a:rPr sz="900" spc="-14" dirty="0">
                <a:solidFill>
                  <a:srgbClr val="000000"/>
                </a:solidFill>
                <a:latin typeface="Arial"/>
                <a:cs typeface="Arial"/>
              </a:rPr>
              <a:t> </a:t>
            </a:r>
            <a:r>
              <a:rPr sz="900" dirty="0">
                <a:solidFill>
                  <a:srgbClr val="000000"/>
                </a:solidFill>
                <a:latin typeface="Arial"/>
                <a:cs typeface="Arial"/>
              </a:rPr>
              <a:t>pneus.</a:t>
            </a:r>
          </a:p>
        </p:txBody>
      </p:sp>
      <p:sp>
        <p:nvSpPr>
          <p:cNvPr id="11" name="object 11"/>
          <p:cNvSpPr txBox="1"/>
          <p:nvPr/>
        </p:nvSpPr>
        <p:spPr>
          <a:xfrm>
            <a:off x="541020" y="1973866"/>
            <a:ext cx="3206666"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211" dirty="0">
                <a:solidFill>
                  <a:srgbClr val="000000"/>
                </a:solidFill>
                <a:latin typeface="Arial"/>
                <a:cs typeface="Arial"/>
              </a:rPr>
              <a:t> </a:t>
            </a:r>
            <a:r>
              <a:rPr sz="900" dirty="0">
                <a:solidFill>
                  <a:srgbClr val="000000"/>
                </a:solidFill>
                <a:latin typeface="Arial"/>
                <a:cs typeface="Arial"/>
              </a:rPr>
              <a:t>pneu</a:t>
            </a:r>
            <a:r>
              <a:rPr sz="900" spc="217" dirty="0">
                <a:solidFill>
                  <a:srgbClr val="000000"/>
                </a:solidFill>
                <a:latin typeface="Arial"/>
                <a:cs typeface="Arial"/>
              </a:rPr>
              <a:t> </a:t>
            </a:r>
            <a:r>
              <a:rPr sz="900" dirty="0">
                <a:solidFill>
                  <a:srgbClr val="000000"/>
                </a:solidFill>
                <a:latin typeface="Arial"/>
                <a:cs typeface="Arial"/>
              </a:rPr>
              <a:t>gasto</a:t>
            </a:r>
            <a:r>
              <a:rPr sz="900" spc="221" dirty="0">
                <a:solidFill>
                  <a:srgbClr val="000000"/>
                </a:solidFill>
                <a:latin typeface="Arial"/>
                <a:cs typeface="Arial"/>
              </a:rPr>
              <a:t> </a:t>
            </a:r>
            <a:r>
              <a:rPr sz="900" dirty="0">
                <a:solidFill>
                  <a:srgbClr val="000000"/>
                </a:solidFill>
                <a:latin typeface="Arial"/>
                <a:cs typeface="Arial"/>
              </a:rPr>
              <a:t>pode</a:t>
            </a:r>
            <a:r>
              <a:rPr sz="900" spc="221" dirty="0">
                <a:solidFill>
                  <a:srgbClr val="000000"/>
                </a:solidFill>
                <a:latin typeface="Arial"/>
                <a:cs typeface="Arial"/>
              </a:rPr>
              <a:t> </a:t>
            </a:r>
            <a:r>
              <a:rPr sz="900" dirty="0">
                <a:solidFill>
                  <a:srgbClr val="000000"/>
                </a:solidFill>
                <a:latin typeface="Arial"/>
                <a:cs typeface="Arial"/>
              </a:rPr>
              <a:t>fazer</a:t>
            </a:r>
            <a:r>
              <a:rPr sz="900" spc="217" dirty="0">
                <a:solidFill>
                  <a:srgbClr val="000000"/>
                </a:solidFill>
                <a:latin typeface="Arial"/>
                <a:cs typeface="Arial"/>
              </a:rPr>
              <a:t> </a:t>
            </a:r>
            <a:r>
              <a:rPr sz="900" dirty="0">
                <a:solidFill>
                  <a:srgbClr val="000000"/>
                </a:solidFill>
                <a:latin typeface="Arial"/>
                <a:cs typeface="Arial"/>
              </a:rPr>
              <a:t>com</a:t>
            </a:r>
            <a:r>
              <a:rPr sz="900" spc="224" dirty="0">
                <a:solidFill>
                  <a:srgbClr val="000000"/>
                </a:solidFill>
                <a:latin typeface="Arial"/>
                <a:cs typeface="Arial"/>
              </a:rPr>
              <a:t> </a:t>
            </a:r>
            <a:r>
              <a:rPr sz="900" dirty="0">
                <a:solidFill>
                  <a:srgbClr val="000000"/>
                </a:solidFill>
                <a:latin typeface="Arial"/>
                <a:cs typeface="Arial"/>
              </a:rPr>
              <a:t>que</a:t>
            </a:r>
            <a:r>
              <a:rPr sz="900" spc="205" dirty="0">
                <a:solidFill>
                  <a:srgbClr val="000000"/>
                </a:solidFill>
                <a:latin typeface="Arial"/>
                <a:cs typeface="Arial"/>
              </a:rPr>
              <a:t> </a:t>
            </a:r>
            <a:r>
              <a:rPr sz="900" dirty="0">
                <a:solidFill>
                  <a:srgbClr val="000000"/>
                </a:solidFill>
                <a:latin typeface="Arial"/>
                <a:cs typeface="Arial"/>
              </a:rPr>
              <a:t>perca</a:t>
            </a:r>
            <a:r>
              <a:rPr sz="900" spc="220" dirty="0">
                <a:solidFill>
                  <a:srgbClr val="000000"/>
                </a:solidFill>
                <a:latin typeface="Arial"/>
                <a:cs typeface="Arial"/>
              </a:rPr>
              <a:t> </a:t>
            </a:r>
            <a:r>
              <a:rPr sz="900">
                <a:solidFill>
                  <a:srgbClr val="000000"/>
                </a:solidFill>
                <a:latin typeface="Arial"/>
                <a:cs typeface="Arial"/>
              </a:rPr>
              <a:t>o</a:t>
            </a:r>
            <a:r>
              <a:rPr sz="900" spc="220">
                <a:solidFill>
                  <a:srgbClr val="000000"/>
                </a:solidFill>
                <a:latin typeface="Arial"/>
                <a:cs typeface="Arial"/>
              </a:rPr>
              <a:t> </a:t>
            </a:r>
            <a:r>
              <a:rPr sz="900">
                <a:solidFill>
                  <a:srgbClr val="000000"/>
                </a:solidFill>
                <a:latin typeface="Arial"/>
                <a:cs typeface="Arial"/>
              </a:rPr>
              <a:t>control</a:t>
            </a:r>
            <a:r>
              <a:rPr lang="pt-BR" sz="900">
                <a:solidFill>
                  <a:srgbClr val="000000"/>
                </a:solidFill>
                <a:latin typeface="Arial"/>
                <a:cs typeface="Arial"/>
              </a:rPr>
              <a:t>e</a:t>
            </a:r>
            <a:r>
              <a:rPr sz="900" spc="22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scooter.</a:t>
            </a:r>
          </a:p>
        </p:txBody>
      </p:sp>
      <p:sp>
        <p:nvSpPr>
          <p:cNvPr id="12" name="object 12"/>
          <p:cNvSpPr txBox="1"/>
          <p:nvPr/>
        </p:nvSpPr>
        <p:spPr>
          <a:xfrm>
            <a:off x="3964559" y="2202466"/>
            <a:ext cx="3209511" cy="7756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r>
              <a:rPr sz="900" spc="58" dirty="0">
                <a:solidFill>
                  <a:srgbClr val="000000"/>
                </a:solidFill>
                <a:latin typeface="Arial"/>
                <a:cs typeface="Arial"/>
              </a:rPr>
              <a:t> </a:t>
            </a:r>
            <a:r>
              <a:rPr sz="900" dirty="0">
                <a:solidFill>
                  <a:srgbClr val="000000"/>
                </a:solidFill>
                <a:latin typeface="Arial"/>
                <a:cs typeface="Arial"/>
              </a:rPr>
              <a:t>seta</a:t>
            </a:r>
            <a:r>
              <a:rPr sz="900" spc="63" dirty="0">
                <a:solidFill>
                  <a:srgbClr val="000000"/>
                </a:solidFill>
                <a:latin typeface="Arial"/>
                <a:cs typeface="Arial"/>
              </a:rPr>
              <a:t> </a:t>
            </a:r>
            <a:r>
              <a:rPr sz="900" dirty="0">
                <a:solidFill>
                  <a:srgbClr val="000000"/>
                </a:solidFill>
                <a:latin typeface="Arial"/>
                <a:cs typeface="Arial"/>
              </a:rPr>
              <a:t>no</a:t>
            </a:r>
            <a:r>
              <a:rPr sz="900" spc="72" dirty="0">
                <a:solidFill>
                  <a:srgbClr val="000000"/>
                </a:solidFill>
                <a:latin typeface="Arial"/>
                <a:cs typeface="Arial"/>
              </a:rPr>
              <a:t> </a:t>
            </a:r>
            <a:r>
              <a:rPr sz="900" dirty="0">
                <a:solidFill>
                  <a:srgbClr val="000000"/>
                </a:solidFill>
                <a:latin typeface="Arial"/>
                <a:cs typeface="Arial"/>
              </a:rPr>
              <a:t>pneu</a:t>
            </a:r>
            <a:r>
              <a:rPr sz="900" spc="65" dirty="0">
                <a:solidFill>
                  <a:srgbClr val="000000"/>
                </a:solidFill>
                <a:latin typeface="Arial"/>
                <a:cs typeface="Arial"/>
              </a:rPr>
              <a:t> </a:t>
            </a:r>
            <a:r>
              <a:rPr sz="900" dirty="0">
                <a:solidFill>
                  <a:srgbClr val="000000"/>
                </a:solidFill>
                <a:latin typeface="Arial"/>
                <a:cs typeface="Arial"/>
              </a:rPr>
              <a:t>indica</a:t>
            </a:r>
            <a:r>
              <a:rPr sz="900" spc="50"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direção</a:t>
            </a:r>
            <a:r>
              <a:rPr sz="900" spc="63" dirty="0">
                <a:solidFill>
                  <a:srgbClr val="000000"/>
                </a:solidFill>
                <a:latin typeface="Arial"/>
                <a:cs typeface="Arial"/>
              </a:rPr>
              <a:t> </a:t>
            </a:r>
            <a:r>
              <a:rPr sz="900" dirty="0">
                <a:solidFill>
                  <a:srgbClr val="000000"/>
                </a:solidFill>
                <a:latin typeface="Arial"/>
                <a:cs typeface="Arial"/>
              </a:rPr>
              <a:t>de</a:t>
            </a:r>
            <a:r>
              <a:rPr sz="900" spc="72" dirty="0">
                <a:solidFill>
                  <a:srgbClr val="000000"/>
                </a:solidFill>
                <a:latin typeface="Arial"/>
                <a:cs typeface="Arial"/>
              </a:rPr>
              <a:t> </a:t>
            </a:r>
            <a:r>
              <a:rPr sz="900" dirty="0">
                <a:solidFill>
                  <a:srgbClr val="000000"/>
                </a:solidFill>
                <a:latin typeface="Arial"/>
                <a:cs typeface="Arial"/>
              </a:rPr>
              <a:t>rodagem</a:t>
            </a:r>
            <a:r>
              <a:rPr sz="900" spc="66" dirty="0">
                <a:solidFill>
                  <a:srgbClr val="000000"/>
                </a:solidFill>
                <a:latin typeface="Arial"/>
                <a:cs typeface="Arial"/>
              </a:rPr>
              <a:t> </a:t>
            </a:r>
            <a:r>
              <a:rPr sz="900" dirty="0">
                <a:solidFill>
                  <a:srgbClr val="000000"/>
                </a:solidFill>
                <a:latin typeface="Arial"/>
                <a:cs typeface="Arial"/>
              </a:rPr>
              <a:t>na</a:t>
            </a:r>
            <a:r>
              <a:rPr sz="900" spc="72" dirty="0">
                <a:solidFill>
                  <a:srgbClr val="000000"/>
                </a:solidFill>
                <a:latin typeface="Arial"/>
                <a:cs typeface="Arial"/>
              </a:rPr>
              <a:t> </a:t>
            </a:r>
            <a:r>
              <a:rPr sz="900" dirty="0">
                <a:solidFill>
                  <a:srgbClr val="000000"/>
                </a:solidFill>
                <a:latin typeface="Arial"/>
                <a:cs typeface="Arial"/>
              </a:rPr>
              <a:t>qual</a:t>
            </a:r>
            <a:r>
              <a:rPr sz="900" spc="66" dirty="0">
                <a:solidFill>
                  <a:srgbClr val="000000"/>
                </a:solidFill>
                <a:latin typeface="Arial"/>
                <a:cs typeface="Arial"/>
              </a:rPr>
              <a:t> </a:t>
            </a:r>
            <a:r>
              <a:rPr sz="900" dirty="0">
                <a:solidFill>
                  <a:srgbClr val="000000"/>
                </a:solidFill>
                <a:latin typeface="Arial"/>
                <a:cs typeface="Arial"/>
              </a:rPr>
              <a:t>deve</a:t>
            </a:r>
          </a:p>
          <a:p>
            <a:pPr marL="0" marR="0">
              <a:lnSpc>
                <a:spcPts val="1005"/>
              </a:lnSpc>
              <a:spcBef>
                <a:spcPts val="194"/>
              </a:spcBef>
              <a:spcAft>
                <a:spcPts val="0"/>
              </a:spcAft>
            </a:pPr>
            <a:r>
              <a:rPr sz="900" dirty="0">
                <a:solidFill>
                  <a:srgbClr val="000000"/>
                </a:solidFill>
                <a:latin typeface="Arial"/>
                <a:cs typeface="Arial"/>
              </a:rPr>
              <a:t>girar</a:t>
            </a:r>
            <a:r>
              <a:rPr sz="900" spc="48"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roda.</a:t>
            </a:r>
            <a:r>
              <a:rPr sz="900" spc="52" dirty="0">
                <a:solidFill>
                  <a:srgbClr val="000000"/>
                </a:solidFill>
                <a:latin typeface="Arial"/>
                <a:cs typeface="Arial"/>
              </a:rPr>
              <a:t> </a:t>
            </a:r>
            <a:r>
              <a:rPr sz="900" dirty="0">
                <a:solidFill>
                  <a:srgbClr val="000000"/>
                </a:solidFill>
                <a:latin typeface="Arial"/>
                <a:cs typeface="Arial"/>
              </a:rPr>
              <a:t>Isto</a:t>
            </a:r>
            <a:r>
              <a:rPr sz="900" spc="65" dirty="0">
                <a:solidFill>
                  <a:srgbClr val="000000"/>
                </a:solidFill>
                <a:latin typeface="Arial"/>
                <a:cs typeface="Arial"/>
              </a:rPr>
              <a:t> </a:t>
            </a:r>
            <a:r>
              <a:rPr sz="900" dirty="0">
                <a:solidFill>
                  <a:srgbClr val="000000"/>
                </a:solidFill>
                <a:latin typeface="Arial"/>
                <a:cs typeface="Arial"/>
              </a:rPr>
              <a:t>evita</a:t>
            </a:r>
            <a:r>
              <a:rPr sz="900" spc="66" dirty="0">
                <a:solidFill>
                  <a:srgbClr val="000000"/>
                </a:solidFill>
                <a:latin typeface="Arial"/>
                <a:cs typeface="Arial"/>
              </a:rPr>
              <a:t> </a:t>
            </a:r>
            <a:r>
              <a:rPr sz="900" dirty="0">
                <a:solidFill>
                  <a:srgbClr val="000000"/>
                </a:solidFill>
                <a:latin typeface="Arial"/>
                <a:cs typeface="Arial"/>
              </a:rPr>
              <a:t>derrapagens</a:t>
            </a:r>
            <a:r>
              <a:rPr sz="900" spc="68" dirty="0">
                <a:solidFill>
                  <a:srgbClr val="000000"/>
                </a:solidFill>
                <a:latin typeface="Arial"/>
                <a:cs typeface="Arial"/>
              </a:rPr>
              <a:t> </a:t>
            </a:r>
            <a:r>
              <a:rPr sz="900" dirty="0">
                <a:solidFill>
                  <a:srgbClr val="000000"/>
                </a:solidFill>
                <a:latin typeface="Arial"/>
                <a:cs typeface="Arial"/>
              </a:rPr>
              <a:t>em</a:t>
            </a:r>
            <a:r>
              <a:rPr sz="900" spc="62" dirty="0">
                <a:solidFill>
                  <a:srgbClr val="000000"/>
                </a:solidFill>
                <a:latin typeface="Arial"/>
                <a:cs typeface="Arial"/>
              </a:rPr>
              <a:t> </a:t>
            </a:r>
            <a:r>
              <a:rPr sz="900" dirty="0">
                <a:solidFill>
                  <a:srgbClr val="000000"/>
                </a:solidFill>
                <a:latin typeface="Arial"/>
                <a:cs typeface="Arial"/>
              </a:rPr>
              <a:t>estradas</a:t>
            </a:r>
            <a:r>
              <a:rPr sz="900" spc="55" dirty="0">
                <a:solidFill>
                  <a:srgbClr val="000000"/>
                </a:solidFill>
                <a:latin typeface="Arial"/>
                <a:cs typeface="Arial"/>
              </a:rPr>
              <a:t> </a:t>
            </a:r>
            <a:r>
              <a:rPr sz="900" dirty="0">
                <a:solidFill>
                  <a:srgbClr val="000000"/>
                </a:solidFill>
                <a:latin typeface="Arial"/>
                <a:cs typeface="Arial"/>
              </a:rPr>
              <a:t>molhadas,</a:t>
            </a:r>
          </a:p>
          <a:p>
            <a:pPr marL="0" marR="0">
              <a:lnSpc>
                <a:spcPts val="1005"/>
              </a:lnSpc>
              <a:spcBef>
                <a:spcPts val="196"/>
              </a:spcBef>
              <a:spcAft>
                <a:spcPts val="0"/>
              </a:spcAft>
            </a:pPr>
            <a:r>
              <a:rPr sz="900" dirty="0">
                <a:solidFill>
                  <a:srgbClr val="000000"/>
                </a:solidFill>
                <a:latin typeface="Arial"/>
                <a:cs typeface="Arial"/>
              </a:rPr>
              <a:t>aumenta</a:t>
            </a:r>
            <a:r>
              <a:rPr sz="900" spc="496" dirty="0">
                <a:solidFill>
                  <a:srgbClr val="000000"/>
                </a:solidFill>
                <a:latin typeface="Arial"/>
                <a:cs typeface="Arial"/>
              </a:rPr>
              <a:t> </a:t>
            </a:r>
            <a:r>
              <a:rPr sz="900" dirty="0">
                <a:solidFill>
                  <a:srgbClr val="000000"/>
                </a:solidFill>
                <a:latin typeface="Arial"/>
                <a:cs typeface="Arial"/>
              </a:rPr>
              <a:t>a</a:t>
            </a:r>
            <a:r>
              <a:rPr sz="900" spc="483" dirty="0">
                <a:solidFill>
                  <a:srgbClr val="000000"/>
                </a:solidFill>
                <a:latin typeface="Arial"/>
                <a:cs typeface="Arial"/>
              </a:rPr>
              <a:t> </a:t>
            </a:r>
            <a:r>
              <a:rPr sz="900" dirty="0">
                <a:solidFill>
                  <a:srgbClr val="000000"/>
                </a:solidFill>
                <a:latin typeface="Arial"/>
                <a:cs typeface="Arial"/>
              </a:rPr>
              <a:t>aderência,</a:t>
            </a:r>
            <a:r>
              <a:rPr sz="900" spc="494" dirty="0">
                <a:solidFill>
                  <a:srgbClr val="000000"/>
                </a:solidFill>
                <a:latin typeface="Arial"/>
                <a:cs typeface="Arial"/>
              </a:rPr>
              <a:t> </a:t>
            </a:r>
            <a:r>
              <a:rPr sz="900" dirty="0">
                <a:solidFill>
                  <a:srgbClr val="000000"/>
                </a:solidFill>
                <a:latin typeface="Arial"/>
                <a:cs typeface="Arial"/>
              </a:rPr>
              <a:t>diminui</a:t>
            </a:r>
            <a:r>
              <a:rPr sz="900" spc="498" dirty="0">
                <a:solidFill>
                  <a:srgbClr val="000000"/>
                </a:solidFill>
                <a:latin typeface="Arial"/>
                <a:cs typeface="Arial"/>
              </a:rPr>
              <a:t> </a:t>
            </a:r>
            <a:r>
              <a:rPr sz="900" dirty="0">
                <a:solidFill>
                  <a:srgbClr val="000000"/>
                </a:solidFill>
                <a:latin typeface="Arial"/>
                <a:cs typeface="Arial"/>
              </a:rPr>
              <a:t>o</a:t>
            </a:r>
            <a:r>
              <a:rPr sz="900" spc="496" dirty="0">
                <a:solidFill>
                  <a:srgbClr val="000000"/>
                </a:solidFill>
                <a:latin typeface="Arial"/>
                <a:cs typeface="Arial"/>
              </a:rPr>
              <a:t> </a:t>
            </a:r>
            <a:r>
              <a:rPr sz="900" dirty="0">
                <a:solidFill>
                  <a:srgbClr val="000000"/>
                </a:solidFill>
                <a:latin typeface="Arial"/>
                <a:cs typeface="Arial"/>
              </a:rPr>
              <a:t>ruído</a:t>
            </a:r>
            <a:r>
              <a:rPr sz="900" spc="484" dirty="0">
                <a:solidFill>
                  <a:srgbClr val="000000"/>
                </a:solidFill>
                <a:latin typeface="Arial"/>
                <a:cs typeface="Arial"/>
              </a:rPr>
              <a:t> </a:t>
            </a:r>
            <a:r>
              <a:rPr sz="900" dirty="0">
                <a:solidFill>
                  <a:srgbClr val="000000"/>
                </a:solidFill>
                <a:latin typeface="Arial"/>
                <a:cs typeface="Arial"/>
              </a:rPr>
              <a:t>e</a:t>
            </a:r>
            <a:r>
              <a:rPr sz="900" spc="496" dirty="0">
                <a:solidFill>
                  <a:srgbClr val="000000"/>
                </a:solidFill>
                <a:latin typeface="Arial"/>
                <a:cs typeface="Arial"/>
              </a:rPr>
              <a:t> </a:t>
            </a:r>
            <a:r>
              <a:rPr sz="900" dirty="0">
                <a:solidFill>
                  <a:srgbClr val="000000"/>
                </a:solidFill>
                <a:latin typeface="Arial"/>
                <a:cs typeface="Arial"/>
              </a:rPr>
              <a:t>prolonga</a:t>
            </a:r>
            <a:r>
              <a:rPr sz="900" spc="496"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resistência</a:t>
            </a:r>
            <a:r>
              <a:rPr sz="900" spc="484" dirty="0">
                <a:solidFill>
                  <a:srgbClr val="000000"/>
                </a:solidFill>
                <a:latin typeface="Arial"/>
                <a:cs typeface="Arial"/>
              </a:rPr>
              <a:t> </a:t>
            </a:r>
            <a:r>
              <a:rPr sz="900" dirty="0">
                <a:solidFill>
                  <a:srgbClr val="000000"/>
                </a:solidFill>
                <a:latin typeface="Arial"/>
                <a:cs typeface="Arial"/>
              </a:rPr>
              <a:t>ao</a:t>
            </a:r>
            <a:r>
              <a:rPr sz="900" spc="481" dirty="0">
                <a:solidFill>
                  <a:srgbClr val="000000"/>
                </a:solidFill>
                <a:latin typeface="Arial"/>
                <a:cs typeface="Arial"/>
              </a:rPr>
              <a:t> </a:t>
            </a:r>
            <a:r>
              <a:rPr sz="900" dirty="0">
                <a:solidFill>
                  <a:srgbClr val="000000"/>
                </a:solidFill>
                <a:latin typeface="Arial"/>
                <a:cs typeface="Arial"/>
              </a:rPr>
              <a:t>desgaste,</a:t>
            </a:r>
            <a:r>
              <a:rPr sz="900" spc="494" dirty="0">
                <a:solidFill>
                  <a:srgbClr val="000000"/>
                </a:solidFill>
                <a:latin typeface="Arial"/>
                <a:cs typeface="Arial"/>
              </a:rPr>
              <a:t> </a:t>
            </a:r>
            <a:r>
              <a:rPr sz="900" dirty="0">
                <a:solidFill>
                  <a:srgbClr val="000000"/>
                </a:solidFill>
                <a:latin typeface="Arial"/>
                <a:cs typeface="Arial"/>
              </a:rPr>
              <a:t>tudo</a:t>
            </a:r>
            <a:r>
              <a:rPr sz="900" spc="501" dirty="0">
                <a:solidFill>
                  <a:srgbClr val="000000"/>
                </a:solidFill>
                <a:latin typeface="Arial"/>
                <a:cs typeface="Arial"/>
              </a:rPr>
              <a:t> </a:t>
            </a:r>
            <a:r>
              <a:rPr sz="900" dirty="0">
                <a:solidFill>
                  <a:srgbClr val="000000"/>
                </a:solidFill>
                <a:latin typeface="Arial"/>
                <a:cs typeface="Arial"/>
              </a:rPr>
              <a:t>isto</a:t>
            </a:r>
            <a:r>
              <a:rPr sz="900" spc="498" dirty="0">
                <a:solidFill>
                  <a:srgbClr val="000000"/>
                </a:solidFill>
                <a:latin typeface="Arial"/>
                <a:cs typeface="Arial"/>
              </a:rPr>
              <a:t> </a:t>
            </a:r>
            <a:r>
              <a:rPr sz="900" dirty="0">
                <a:solidFill>
                  <a:srgbClr val="000000"/>
                </a:solidFill>
                <a:latin typeface="Arial"/>
                <a:cs typeface="Arial"/>
              </a:rPr>
              <a:t>repercutindo-se</a:t>
            </a:r>
            <a:r>
              <a:rPr sz="900" spc="494" dirty="0">
                <a:solidFill>
                  <a:srgbClr val="000000"/>
                </a:solidFill>
                <a:latin typeface="Arial"/>
                <a:cs typeface="Arial"/>
              </a:rPr>
              <a:t> </a:t>
            </a:r>
            <a:r>
              <a:rPr sz="900" dirty="0">
                <a:solidFill>
                  <a:srgbClr val="000000"/>
                </a:solidFill>
                <a:latin typeface="Arial"/>
                <a:cs typeface="Arial"/>
              </a:rPr>
              <a:t>na</a:t>
            </a:r>
          </a:p>
          <a:p>
            <a:pPr marL="0" marR="0">
              <a:lnSpc>
                <a:spcPts val="1005"/>
              </a:lnSpc>
              <a:spcBef>
                <a:spcPts val="194"/>
              </a:spcBef>
              <a:spcAft>
                <a:spcPts val="0"/>
              </a:spcAft>
            </a:pPr>
            <a:r>
              <a:rPr sz="900" dirty="0">
                <a:solidFill>
                  <a:srgbClr val="000000"/>
                </a:solidFill>
                <a:latin typeface="Arial"/>
                <a:cs typeface="Arial"/>
              </a:rPr>
              <a:t>otimização do rendimento do</a:t>
            </a:r>
            <a:r>
              <a:rPr sz="900" spc="-10" dirty="0">
                <a:solidFill>
                  <a:srgbClr val="000000"/>
                </a:solidFill>
                <a:latin typeface="Arial"/>
                <a:cs typeface="Arial"/>
              </a:rPr>
              <a:t> </a:t>
            </a:r>
            <a:r>
              <a:rPr sz="900" dirty="0">
                <a:solidFill>
                  <a:srgbClr val="000000"/>
                </a:solidFill>
                <a:latin typeface="Arial"/>
                <a:cs typeface="Arial"/>
              </a:rPr>
              <a:t>pneu.</a:t>
            </a:r>
          </a:p>
        </p:txBody>
      </p:sp>
      <p:sp>
        <p:nvSpPr>
          <p:cNvPr id="13" name="object 13"/>
          <p:cNvSpPr txBox="1"/>
          <p:nvPr/>
        </p:nvSpPr>
        <p:spPr>
          <a:xfrm>
            <a:off x="541020" y="2354866"/>
            <a:ext cx="63438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spc="49" dirty="0">
                <a:solidFill>
                  <a:srgbClr val="000000"/>
                </a:solidFill>
                <a:latin typeface="Arial"/>
                <a:cs typeface="Arial"/>
              </a:rPr>
              <a:t>·Quando</a:t>
            </a:r>
          </a:p>
        </p:txBody>
      </p:sp>
      <p:sp>
        <p:nvSpPr>
          <p:cNvPr id="14" name="object 14"/>
          <p:cNvSpPr txBox="1"/>
          <p:nvPr/>
        </p:nvSpPr>
        <p:spPr>
          <a:xfrm>
            <a:off x="1128369" y="2354866"/>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p>
        </p:txBody>
      </p:sp>
      <p:sp>
        <p:nvSpPr>
          <p:cNvPr id="15" name="object 15"/>
          <p:cNvSpPr txBox="1"/>
          <p:nvPr/>
        </p:nvSpPr>
        <p:spPr>
          <a:xfrm>
            <a:off x="1297305" y="2354866"/>
            <a:ext cx="2439789"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spc="50" dirty="0">
                <a:solidFill>
                  <a:srgbClr val="000000"/>
                </a:solidFill>
                <a:latin typeface="Arial"/>
                <a:cs typeface="Arial"/>
              </a:rPr>
              <a:t>profundidade</a:t>
            </a:r>
            <a:r>
              <a:rPr sz="900" spc="530" dirty="0">
                <a:solidFill>
                  <a:srgbClr val="000000"/>
                </a:solidFill>
                <a:latin typeface="Arial"/>
                <a:cs typeface="Arial"/>
              </a:rPr>
              <a:t> </a:t>
            </a:r>
            <a:r>
              <a:rPr sz="900" spc="50">
                <a:solidFill>
                  <a:srgbClr val="000000"/>
                </a:solidFill>
                <a:latin typeface="Arial"/>
                <a:cs typeface="Arial"/>
              </a:rPr>
              <a:t>do</a:t>
            </a:r>
            <a:r>
              <a:rPr sz="900" spc="529">
                <a:solidFill>
                  <a:srgbClr val="000000"/>
                </a:solidFill>
                <a:latin typeface="Arial"/>
                <a:cs typeface="Arial"/>
              </a:rPr>
              <a:t> </a:t>
            </a:r>
            <a:r>
              <a:rPr lang="pt-BR" sz="900" spc="50">
                <a:solidFill>
                  <a:srgbClr val="000000"/>
                </a:solidFill>
                <a:latin typeface="Arial"/>
                <a:cs typeface="Arial"/>
              </a:rPr>
              <a:t>canal</a:t>
            </a:r>
            <a:r>
              <a:rPr sz="900" spc="530">
                <a:solidFill>
                  <a:srgbClr val="000000"/>
                </a:solidFill>
                <a:latin typeface="Arial"/>
                <a:cs typeface="Arial"/>
              </a:rPr>
              <a:t> </a:t>
            </a:r>
            <a:r>
              <a:rPr sz="900" spc="50" dirty="0">
                <a:solidFill>
                  <a:srgbClr val="000000"/>
                </a:solidFill>
                <a:latin typeface="Arial"/>
                <a:cs typeface="Arial"/>
              </a:rPr>
              <a:t>da</a:t>
            </a:r>
            <a:r>
              <a:rPr sz="900" spc="529" dirty="0">
                <a:solidFill>
                  <a:srgbClr val="000000"/>
                </a:solidFill>
                <a:latin typeface="Arial"/>
                <a:cs typeface="Arial"/>
              </a:rPr>
              <a:t> </a:t>
            </a:r>
            <a:r>
              <a:rPr sz="900" spc="50" dirty="0">
                <a:solidFill>
                  <a:srgbClr val="000000"/>
                </a:solidFill>
                <a:latin typeface="Arial"/>
                <a:cs typeface="Arial"/>
              </a:rPr>
              <a:t>banda</a:t>
            </a:r>
            <a:r>
              <a:rPr sz="900" spc="529" dirty="0">
                <a:solidFill>
                  <a:srgbClr val="000000"/>
                </a:solidFill>
                <a:latin typeface="Arial"/>
                <a:cs typeface="Arial"/>
              </a:rPr>
              <a:t> </a:t>
            </a:r>
            <a:r>
              <a:rPr sz="900" spc="50" dirty="0">
                <a:solidFill>
                  <a:srgbClr val="000000"/>
                </a:solidFill>
                <a:latin typeface="Arial"/>
                <a:cs typeface="Arial"/>
              </a:rPr>
              <a:t>de</a:t>
            </a:r>
          </a:p>
        </p:txBody>
      </p:sp>
      <p:sp>
        <p:nvSpPr>
          <p:cNvPr id="16" name="object 16"/>
          <p:cNvSpPr txBox="1"/>
          <p:nvPr/>
        </p:nvSpPr>
        <p:spPr>
          <a:xfrm>
            <a:off x="541020" y="2507520"/>
            <a:ext cx="3196454"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spc="50" dirty="0">
                <a:solidFill>
                  <a:srgbClr val="000000"/>
                </a:solidFill>
                <a:latin typeface="Arial"/>
                <a:cs typeface="Arial"/>
              </a:rPr>
              <a:t>rodagem</a:t>
            </a:r>
            <a:r>
              <a:rPr sz="900" spc="232" dirty="0">
                <a:solidFill>
                  <a:srgbClr val="000000"/>
                </a:solidFill>
                <a:latin typeface="Arial"/>
                <a:cs typeface="Arial"/>
              </a:rPr>
              <a:t> </a:t>
            </a:r>
            <a:r>
              <a:rPr sz="900" spc="50" dirty="0">
                <a:solidFill>
                  <a:srgbClr val="000000"/>
                </a:solidFill>
                <a:latin typeface="Arial"/>
                <a:cs typeface="Arial"/>
              </a:rPr>
              <a:t>alcançar</a:t>
            </a:r>
            <a:r>
              <a:rPr sz="900" spc="214" dirty="0">
                <a:solidFill>
                  <a:srgbClr val="000000"/>
                </a:solidFill>
                <a:latin typeface="Arial"/>
                <a:cs typeface="Arial"/>
              </a:rPr>
              <a:t> </a:t>
            </a:r>
            <a:r>
              <a:rPr sz="900" dirty="0">
                <a:solidFill>
                  <a:srgbClr val="000000"/>
                </a:solidFill>
                <a:latin typeface="Arial"/>
                <a:cs typeface="Arial"/>
              </a:rPr>
              <a:t>o</a:t>
            </a:r>
            <a:r>
              <a:rPr sz="900" spc="267" dirty="0">
                <a:solidFill>
                  <a:srgbClr val="000000"/>
                </a:solidFill>
                <a:latin typeface="Arial"/>
                <a:cs typeface="Arial"/>
              </a:rPr>
              <a:t> </a:t>
            </a:r>
            <a:r>
              <a:rPr sz="900" spc="52" dirty="0">
                <a:solidFill>
                  <a:srgbClr val="000000"/>
                </a:solidFill>
                <a:latin typeface="Arial"/>
                <a:cs typeface="Arial"/>
              </a:rPr>
              <a:t>seu</a:t>
            </a:r>
            <a:r>
              <a:rPr sz="900" spc="227" dirty="0">
                <a:solidFill>
                  <a:srgbClr val="000000"/>
                </a:solidFill>
                <a:latin typeface="Arial"/>
                <a:cs typeface="Arial"/>
              </a:rPr>
              <a:t> </a:t>
            </a:r>
            <a:r>
              <a:rPr sz="900" spc="49" dirty="0">
                <a:solidFill>
                  <a:srgbClr val="000000"/>
                </a:solidFill>
                <a:latin typeface="Arial"/>
                <a:cs typeface="Arial"/>
              </a:rPr>
              <a:t>limite,</a:t>
            </a:r>
            <a:r>
              <a:rPr sz="900" spc="229" dirty="0">
                <a:solidFill>
                  <a:srgbClr val="000000"/>
                </a:solidFill>
                <a:latin typeface="Arial"/>
                <a:cs typeface="Arial"/>
              </a:rPr>
              <a:t> </a:t>
            </a:r>
            <a:r>
              <a:rPr sz="900" dirty="0">
                <a:solidFill>
                  <a:srgbClr val="000000"/>
                </a:solidFill>
                <a:latin typeface="Arial"/>
                <a:cs typeface="Arial"/>
              </a:rPr>
              <a:t>o</a:t>
            </a:r>
            <a:r>
              <a:rPr sz="900" spc="267" dirty="0">
                <a:solidFill>
                  <a:srgbClr val="000000"/>
                </a:solidFill>
                <a:latin typeface="Arial"/>
                <a:cs typeface="Arial"/>
              </a:rPr>
              <a:t> </a:t>
            </a:r>
            <a:r>
              <a:rPr sz="900" spc="52" dirty="0">
                <a:solidFill>
                  <a:srgbClr val="000000"/>
                </a:solidFill>
                <a:latin typeface="Arial"/>
                <a:cs typeface="Arial"/>
              </a:rPr>
              <a:t>seu</a:t>
            </a:r>
            <a:r>
              <a:rPr sz="900" spc="227" dirty="0">
                <a:solidFill>
                  <a:srgbClr val="000000"/>
                </a:solidFill>
                <a:latin typeface="Arial"/>
                <a:cs typeface="Arial"/>
              </a:rPr>
              <a:t> </a:t>
            </a:r>
            <a:r>
              <a:rPr sz="900" spc="49" dirty="0">
                <a:solidFill>
                  <a:srgbClr val="000000"/>
                </a:solidFill>
                <a:latin typeface="Arial"/>
                <a:cs typeface="Arial"/>
              </a:rPr>
              <a:t>rendimento</a:t>
            </a:r>
            <a:r>
              <a:rPr sz="900" spc="207"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spc="50" dirty="0">
                <a:solidFill>
                  <a:srgbClr val="000000"/>
                </a:solidFill>
                <a:latin typeface="Arial"/>
                <a:cs typeface="Arial"/>
              </a:rPr>
              <a:t>aderência</a:t>
            </a:r>
            <a:r>
              <a:rPr sz="900" spc="49" dirty="0">
                <a:solidFill>
                  <a:srgbClr val="000000"/>
                </a:solidFill>
                <a:latin typeface="Arial"/>
                <a:cs typeface="Arial"/>
              </a:rPr>
              <a:t> </a:t>
            </a:r>
            <a:r>
              <a:rPr sz="900" spc="47" dirty="0">
                <a:solidFill>
                  <a:srgbClr val="000000"/>
                </a:solidFill>
                <a:latin typeface="Arial"/>
                <a:cs typeface="Arial"/>
              </a:rPr>
              <a:t>podem</a:t>
            </a:r>
            <a:r>
              <a:rPr sz="900" spc="55" dirty="0">
                <a:solidFill>
                  <a:srgbClr val="000000"/>
                </a:solidFill>
                <a:latin typeface="Arial"/>
                <a:cs typeface="Arial"/>
              </a:rPr>
              <a:t> </a:t>
            </a:r>
            <a:r>
              <a:rPr sz="900" spc="49" dirty="0">
                <a:solidFill>
                  <a:srgbClr val="000000"/>
                </a:solidFill>
                <a:latin typeface="Arial"/>
                <a:cs typeface="Arial"/>
              </a:rPr>
              <a:t>diminuir</a:t>
            </a:r>
            <a:r>
              <a:rPr sz="900" spc="35" dirty="0">
                <a:solidFill>
                  <a:srgbClr val="000000"/>
                </a:solidFill>
                <a:latin typeface="Arial"/>
                <a:cs typeface="Arial"/>
              </a:rPr>
              <a:t> </a:t>
            </a:r>
            <a:r>
              <a:rPr sz="900" spc="50" dirty="0">
                <a:solidFill>
                  <a:srgbClr val="000000"/>
                </a:solidFill>
                <a:latin typeface="Arial"/>
                <a:cs typeface="Arial"/>
              </a:rPr>
              <a:t>de</a:t>
            </a:r>
            <a:r>
              <a:rPr sz="900" spc="49" dirty="0">
                <a:solidFill>
                  <a:srgbClr val="000000"/>
                </a:solidFill>
                <a:latin typeface="Arial"/>
                <a:cs typeface="Arial"/>
              </a:rPr>
              <a:t> </a:t>
            </a:r>
            <a:r>
              <a:rPr sz="900" spc="50" dirty="0">
                <a:solidFill>
                  <a:srgbClr val="000000"/>
                </a:solidFill>
                <a:latin typeface="Arial"/>
                <a:cs typeface="Arial"/>
              </a:rPr>
              <a:t>forma</a:t>
            </a:r>
            <a:r>
              <a:rPr sz="900" spc="91" dirty="0">
                <a:solidFill>
                  <a:srgbClr val="000000"/>
                </a:solidFill>
                <a:latin typeface="Arial"/>
                <a:cs typeface="Arial"/>
              </a:rPr>
              <a:t> </a:t>
            </a:r>
            <a:r>
              <a:rPr sz="900" spc="50" dirty="0">
                <a:solidFill>
                  <a:srgbClr val="000000"/>
                </a:solidFill>
                <a:latin typeface="Arial"/>
                <a:cs typeface="Arial"/>
              </a:rPr>
              <a:t>significativa.</a:t>
            </a:r>
          </a:p>
        </p:txBody>
      </p:sp>
      <p:sp>
        <p:nvSpPr>
          <p:cNvPr id="17" name="object 17"/>
          <p:cNvSpPr txBox="1"/>
          <p:nvPr/>
        </p:nvSpPr>
        <p:spPr>
          <a:xfrm>
            <a:off x="541020" y="2888520"/>
            <a:ext cx="121396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Reparação</a:t>
            </a:r>
            <a:r>
              <a:rPr sz="900" b="1" spc="-12" dirty="0">
                <a:solidFill>
                  <a:srgbClr val="000000"/>
                </a:solidFill>
                <a:latin typeface="Arial"/>
                <a:cs typeface="Arial"/>
              </a:rPr>
              <a:t> </a:t>
            </a:r>
            <a:r>
              <a:rPr sz="900" b="1" dirty="0">
                <a:solidFill>
                  <a:srgbClr val="000000"/>
                </a:solidFill>
                <a:latin typeface="Arial"/>
                <a:cs typeface="Arial"/>
              </a:rPr>
              <a:t>do pneu</a:t>
            </a:r>
          </a:p>
        </p:txBody>
      </p:sp>
      <p:sp>
        <p:nvSpPr>
          <p:cNvPr id="18" name="object 18"/>
          <p:cNvSpPr txBox="1"/>
          <p:nvPr/>
        </p:nvSpPr>
        <p:spPr>
          <a:xfrm>
            <a:off x="3964559" y="3040920"/>
            <a:ext cx="3205952" cy="928175"/>
          </a:xfrm>
          <a:prstGeom prst="rect">
            <a:avLst/>
          </a:prstGeom>
        </p:spPr>
        <p:txBody>
          <a:bodyPr vert="horz" wrap="square" lIns="0" tIns="0" rIns="0" bIns="0" rtlCol="0">
            <a:spAutoFit/>
          </a:bodyPr>
          <a:lstStyle/>
          <a:p>
            <a:pPr marL="0" marR="0">
              <a:lnSpc>
                <a:spcPts val="1005"/>
              </a:lnSpc>
              <a:spcBef>
                <a:spcPts val="0"/>
              </a:spcBef>
              <a:spcAft>
                <a:spcPts val="0"/>
              </a:spcAft>
            </a:pPr>
            <a:r>
              <a:rPr sz="900" spc="28" dirty="0">
                <a:solidFill>
                  <a:srgbClr val="000000"/>
                </a:solidFill>
                <a:latin typeface="Arial"/>
                <a:cs typeface="Arial"/>
              </a:rPr>
              <a:t>·Todos</a:t>
            </a:r>
            <a:r>
              <a:rPr sz="900" spc="229" dirty="0">
                <a:solidFill>
                  <a:srgbClr val="000000"/>
                </a:solidFill>
                <a:latin typeface="Arial"/>
                <a:cs typeface="Arial"/>
              </a:rPr>
              <a:t> </a:t>
            </a:r>
            <a:r>
              <a:rPr sz="900" spc="27" dirty="0">
                <a:solidFill>
                  <a:srgbClr val="000000"/>
                </a:solidFill>
                <a:latin typeface="Arial"/>
                <a:cs typeface="Arial"/>
              </a:rPr>
              <a:t>os</a:t>
            </a:r>
            <a:r>
              <a:rPr sz="900" spc="230" dirty="0">
                <a:solidFill>
                  <a:srgbClr val="000000"/>
                </a:solidFill>
                <a:latin typeface="Arial"/>
                <a:cs typeface="Arial"/>
              </a:rPr>
              <a:t> </a:t>
            </a:r>
            <a:r>
              <a:rPr sz="900" spc="27" dirty="0">
                <a:solidFill>
                  <a:srgbClr val="000000"/>
                </a:solidFill>
                <a:latin typeface="Arial"/>
                <a:cs typeface="Arial"/>
              </a:rPr>
              <a:t>pneus</a:t>
            </a:r>
            <a:r>
              <a:rPr sz="900" spc="219" dirty="0">
                <a:solidFill>
                  <a:srgbClr val="000000"/>
                </a:solidFill>
                <a:latin typeface="Arial"/>
                <a:cs typeface="Arial"/>
              </a:rPr>
              <a:t> </a:t>
            </a:r>
            <a:r>
              <a:rPr sz="900" spc="28" dirty="0">
                <a:solidFill>
                  <a:srgbClr val="000000"/>
                </a:solidFill>
                <a:latin typeface="Arial"/>
                <a:cs typeface="Arial"/>
              </a:rPr>
              <a:t>com</a:t>
            </a:r>
            <a:r>
              <a:rPr sz="900" spc="219" dirty="0">
                <a:solidFill>
                  <a:srgbClr val="000000"/>
                </a:solidFill>
                <a:latin typeface="Arial"/>
                <a:cs typeface="Arial"/>
              </a:rPr>
              <a:t> </a:t>
            </a:r>
            <a:r>
              <a:rPr sz="900" spc="27" dirty="0">
                <a:solidFill>
                  <a:srgbClr val="000000"/>
                </a:solidFill>
                <a:latin typeface="Arial"/>
                <a:cs typeface="Arial"/>
              </a:rPr>
              <a:t>as</a:t>
            </a:r>
            <a:r>
              <a:rPr sz="900" spc="231" dirty="0">
                <a:solidFill>
                  <a:srgbClr val="000000"/>
                </a:solidFill>
                <a:latin typeface="Arial"/>
                <a:cs typeface="Arial"/>
              </a:rPr>
              <a:t> </a:t>
            </a:r>
            <a:r>
              <a:rPr sz="900" spc="29" dirty="0">
                <a:solidFill>
                  <a:srgbClr val="000000"/>
                </a:solidFill>
                <a:latin typeface="Arial"/>
                <a:cs typeface="Arial"/>
              </a:rPr>
              <a:t>dimensões</a:t>
            </a:r>
            <a:r>
              <a:rPr sz="900" spc="217" dirty="0">
                <a:solidFill>
                  <a:srgbClr val="000000"/>
                </a:solidFill>
                <a:latin typeface="Arial"/>
                <a:cs typeface="Arial"/>
              </a:rPr>
              <a:t> </a:t>
            </a:r>
            <a:r>
              <a:rPr sz="900" dirty="0">
                <a:solidFill>
                  <a:srgbClr val="000000"/>
                </a:solidFill>
                <a:latin typeface="Arial"/>
                <a:cs typeface="Arial"/>
              </a:rPr>
              <a:t>e</a:t>
            </a:r>
            <a:r>
              <a:rPr sz="900" spc="268" dirty="0">
                <a:solidFill>
                  <a:srgbClr val="000000"/>
                </a:solidFill>
                <a:latin typeface="Arial"/>
                <a:cs typeface="Arial"/>
              </a:rPr>
              <a:t> </a:t>
            </a:r>
            <a:r>
              <a:rPr sz="900" spc="29" dirty="0">
                <a:solidFill>
                  <a:srgbClr val="000000"/>
                </a:solidFill>
                <a:latin typeface="Arial"/>
                <a:cs typeface="Arial"/>
              </a:rPr>
              <a:t>características</a:t>
            </a:r>
          </a:p>
          <a:p>
            <a:pPr marL="0" marR="0">
              <a:lnSpc>
                <a:spcPts val="1005"/>
              </a:lnSpc>
              <a:spcBef>
                <a:spcPts val="194"/>
              </a:spcBef>
              <a:spcAft>
                <a:spcPts val="0"/>
              </a:spcAft>
            </a:pPr>
            <a:r>
              <a:rPr sz="900" spc="29" dirty="0">
                <a:solidFill>
                  <a:srgbClr val="000000"/>
                </a:solidFill>
                <a:latin typeface="Arial"/>
                <a:cs typeface="Arial"/>
              </a:rPr>
              <a:t>recomendadas</a:t>
            </a:r>
            <a:r>
              <a:rPr sz="900" spc="336" dirty="0">
                <a:solidFill>
                  <a:srgbClr val="000000"/>
                </a:solidFill>
                <a:latin typeface="Arial"/>
                <a:cs typeface="Arial"/>
              </a:rPr>
              <a:t> </a:t>
            </a:r>
            <a:r>
              <a:rPr sz="900" spc="35" dirty="0">
                <a:solidFill>
                  <a:srgbClr val="000000"/>
                </a:solidFill>
                <a:latin typeface="Arial"/>
                <a:cs typeface="Arial"/>
              </a:rPr>
              <a:t>pela</a:t>
            </a:r>
            <a:r>
              <a:rPr sz="900" spc="332" dirty="0">
                <a:solidFill>
                  <a:srgbClr val="000000"/>
                </a:solidFill>
                <a:latin typeface="Arial"/>
                <a:cs typeface="Arial"/>
              </a:rPr>
              <a:t> </a:t>
            </a:r>
            <a:r>
              <a:rPr sz="900" spc="29" dirty="0">
                <a:solidFill>
                  <a:srgbClr val="000000"/>
                </a:solidFill>
                <a:latin typeface="Arial"/>
                <a:cs typeface="Arial"/>
              </a:rPr>
              <a:t>Voge</a:t>
            </a:r>
            <a:r>
              <a:rPr sz="900" spc="334" dirty="0">
                <a:solidFill>
                  <a:srgbClr val="000000"/>
                </a:solidFill>
                <a:latin typeface="Arial"/>
                <a:cs typeface="Arial"/>
              </a:rPr>
              <a:t> </a:t>
            </a:r>
            <a:r>
              <a:rPr sz="900" spc="30" dirty="0">
                <a:solidFill>
                  <a:srgbClr val="000000"/>
                </a:solidFill>
                <a:latin typeface="Arial"/>
                <a:cs typeface="Arial"/>
              </a:rPr>
              <a:t>para</a:t>
            </a:r>
            <a:r>
              <a:rPr sz="900" spc="346" dirty="0">
                <a:solidFill>
                  <a:srgbClr val="000000"/>
                </a:solidFill>
                <a:latin typeface="Arial"/>
                <a:cs typeface="Arial"/>
              </a:rPr>
              <a:t> </a:t>
            </a:r>
            <a:r>
              <a:rPr sz="900" dirty="0">
                <a:solidFill>
                  <a:srgbClr val="000000"/>
                </a:solidFill>
                <a:latin typeface="Arial"/>
                <a:cs typeface="Arial"/>
              </a:rPr>
              <a:t>a</a:t>
            </a:r>
            <a:r>
              <a:rPr sz="900" spc="364" dirty="0">
                <a:solidFill>
                  <a:srgbClr val="000000"/>
                </a:solidFill>
                <a:latin typeface="Arial"/>
                <a:cs typeface="Arial"/>
              </a:rPr>
              <a:t> </a:t>
            </a:r>
            <a:r>
              <a:rPr sz="900" spc="28" dirty="0">
                <a:solidFill>
                  <a:srgbClr val="000000"/>
                </a:solidFill>
                <a:latin typeface="Arial"/>
                <a:cs typeface="Arial"/>
              </a:rPr>
              <a:t>sua</a:t>
            </a:r>
            <a:r>
              <a:rPr sz="900" spc="341" dirty="0">
                <a:solidFill>
                  <a:srgbClr val="000000"/>
                </a:solidFill>
                <a:latin typeface="Arial"/>
                <a:cs typeface="Arial"/>
              </a:rPr>
              <a:t> </a:t>
            </a:r>
            <a:r>
              <a:rPr sz="900" spc="31" dirty="0">
                <a:solidFill>
                  <a:srgbClr val="000000"/>
                </a:solidFill>
                <a:latin typeface="Arial"/>
                <a:cs typeface="Arial"/>
              </a:rPr>
              <a:t>scooter</a:t>
            </a:r>
            <a:r>
              <a:rPr sz="900" spc="335" dirty="0">
                <a:solidFill>
                  <a:srgbClr val="000000"/>
                </a:solidFill>
                <a:latin typeface="Arial"/>
                <a:cs typeface="Arial"/>
              </a:rPr>
              <a:t> </a:t>
            </a:r>
            <a:r>
              <a:rPr sz="900" spc="29" dirty="0">
                <a:solidFill>
                  <a:srgbClr val="000000"/>
                </a:solidFill>
                <a:latin typeface="Arial"/>
                <a:cs typeface="Arial"/>
              </a:rPr>
              <a:t>foram</a:t>
            </a:r>
          </a:p>
          <a:p>
            <a:pPr marL="0" marR="0">
              <a:lnSpc>
                <a:spcPts val="1005"/>
              </a:lnSpc>
              <a:spcBef>
                <a:spcPts val="194"/>
              </a:spcBef>
              <a:spcAft>
                <a:spcPts val="0"/>
              </a:spcAft>
            </a:pPr>
            <a:r>
              <a:rPr sz="900" spc="30" dirty="0">
                <a:solidFill>
                  <a:srgbClr val="000000"/>
                </a:solidFill>
                <a:latin typeface="Arial"/>
                <a:cs typeface="Arial"/>
              </a:rPr>
              <a:t>testados</a:t>
            </a:r>
            <a:r>
              <a:rPr sz="900" spc="-11" dirty="0">
                <a:solidFill>
                  <a:srgbClr val="000000"/>
                </a:solidFill>
                <a:latin typeface="Arial"/>
                <a:cs typeface="Arial"/>
              </a:rPr>
              <a:t> </a:t>
            </a:r>
            <a:r>
              <a:rPr sz="900" spc="27" dirty="0">
                <a:solidFill>
                  <a:srgbClr val="000000"/>
                </a:solidFill>
                <a:latin typeface="Arial"/>
                <a:cs typeface="Arial"/>
              </a:rPr>
              <a:t>no</a:t>
            </a:r>
            <a:r>
              <a:rPr sz="900" spc="-10" dirty="0">
                <a:solidFill>
                  <a:srgbClr val="000000"/>
                </a:solidFill>
                <a:latin typeface="Arial"/>
                <a:cs typeface="Arial"/>
              </a:rPr>
              <a:t> </a:t>
            </a:r>
            <a:r>
              <a:rPr sz="900" spc="29" dirty="0">
                <a:solidFill>
                  <a:srgbClr val="000000"/>
                </a:solidFill>
                <a:latin typeface="Arial"/>
                <a:cs typeface="Arial"/>
              </a:rPr>
              <a:t>desenvolvimento</a:t>
            </a:r>
            <a:r>
              <a:rPr sz="900" spc="-12" dirty="0">
                <a:solidFill>
                  <a:srgbClr val="000000"/>
                </a:solidFill>
                <a:latin typeface="Arial"/>
                <a:cs typeface="Arial"/>
              </a:rPr>
              <a:t> </a:t>
            </a:r>
            <a:r>
              <a:rPr sz="900" spc="39" dirty="0">
                <a:solidFill>
                  <a:srgbClr val="000000"/>
                </a:solidFill>
                <a:latin typeface="Arial"/>
                <a:cs typeface="Arial"/>
              </a:rPr>
              <a:t>do</a:t>
            </a:r>
            <a:r>
              <a:rPr sz="900" spc="-21" dirty="0">
                <a:solidFill>
                  <a:srgbClr val="000000"/>
                </a:solidFill>
                <a:latin typeface="Arial"/>
                <a:cs typeface="Arial"/>
              </a:rPr>
              <a:t> </a:t>
            </a:r>
            <a:r>
              <a:rPr sz="900" spc="30" dirty="0">
                <a:solidFill>
                  <a:srgbClr val="000000"/>
                </a:solidFill>
                <a:latin typeface="Arial"/>
                <a:cs typeface="Arial"/>
              </a:rPr>
              <a:t>modelo</a:t>
            </a:r>
            <a:r>
              <a:rPr sz="900" spc="-13" dirty="0">
                <a:solidFill>
                  <a:srgbClr val="000000"/>
                </a:solidFill>
                <a:latin typeface="Arial"/>
                <a:cs typeface="Arial"/>
              </a:rPr>
              <a:t> </a:t>
            </a:r>
            <a:r>
              <a:rPr sz="900" dirty="0">
                <a:solidFill>
                  <a:srgbClr val="000000"/>
                </a:solidFill>
                <a:latin typeface="Arial"/>
                <a:cs typeface="Arial"/>
              </a:rPr>
              <a:t>e</a:t>
            </a:r>
            <a:r>
              <a:rPr sz="900" spc="17" dirty="0">
                <a:solidFill>
                  <a:srgbClr val="000000"/>
                </a:solidFill>
                <a:latin typeface="Arial"/>
                <a:cs typeface="Arial"/>
              </a:rPr>
              <a:t> </a:t>
            </a:r>
            <a:r>
              <a:rPr sz="900" spc="29" dirty="0">
                <a:solidFill>
                  <a:srgbClr val="000000"/>
                </a:solidFill>
                <a:latin typeface="Arial"/>
                <a:cs typeface="Arial"/>
              </a:rPr>
              <a:t>cumprem</a:t>
            </a:r>
            <a:r>
              <a:rPr sz="900" dirty="0">
                <a:solidFill>
                  <a:srgbClr val="000000"/>
                </a:solidFill>
                <a:latin typeface="Arial"/>
                <a:cs typeface="Arial"/>
              </a:rPr>
              <a:t> </a:t>
            </a:r>
            <a:r>
              <a:rPr sz="900" spc="28" dirty="0">
                <a:solidFill>
                  <a:srgbClr val="000000"/>
                </a:solidFill>
                <a:latin typeface="Arial"/>
                <a:cs typeface="Arial"/>
              </a:rPr>
              <a:t>com</a:t>
            </a:r>
          </a:p>
          <a:p>
            <a:pPr marL="0" marR="0">
              <a:lnSpc>
                <a:spcPts val="1005"/>
              </a:lnSpc>
              <a:spcBef>
                <a:spcPts val="197"/>
              </a:spcBef>
              <a:spcAft>
                <a:spcPts val="0"/>
              </a:spcAft>
            </a:pPr>
            <a:r>
              <a:rPr sz="900" spc="27" dirty="0">
                <a:solidFill>
                  <a:srgbClr val="000000"/>
                </a:solidFill>
                <a:latin typeface="Arial"/>
                <a:cs typeface="Arial"/>
              </a:rPr>
              <a:t>as</a:t>
            </a:r>
            <a:r>
              <a:rPr sz="900" spc="195" dirty="0">
                <a:solidFill>
                  <a:srgbClr val="000000"/>
                </a:solidFill>
                <a:latin typeface="Arial"/>
                <a:cs typeface="Arial"/>
              </a:rPr>
              <a:t> </a:t>
            </a:r>
            <a:r>
              <a:rPr sz="900" spc="30" dirty="0">
                <a:solidFill>
                  <a:srgbClr val="000000"/>
                </a:solidFill>
                <a:latin typeface="Arial"/>
                <a:cs typeface="Arial"/>
              </a:rPr>
              <a:t>exigências</a:t>
            </a:r>
            <a:r>
              <a:rPr sz="900" spc="191" dirty="0">
                <a:solidFill>
                  <a:srgbClr val="000000"/>
                </a:solidFill>
                <a:latin typeface="Arial"/>
                <a:cs typeface="Arial"/>
              </a:rPr>
              <a:t> </a:t>
            </a:r>
            <a:r>
              <a:rPr sz="900" spc="30" dirty="0">
                <a:solidFill>
                  <a:srgbClr val="000000"/>
                </a:solidFill>
                <a:latin typeface="Arial"/>
                <a:cs typeface="Arial"/>
              </a:rPr>
              <a:t>para</a:t>
            </a:r>
            <a:r>
              <a:rPr sz="900" spc="190" dirty="0">
                <a:solidFill>
                  <a:srgbClr val="000000"/>
                </a:solidFill>
                <a:latin typeface="Arial"/>
                <a:cs typeface="Arial"/>
              </a:rPr>
              <a:t> </a:t>
            </a:r>
            <a:r>
              <a:rPr sz="900" dirty="0">
                <a:solidFill>
                  <a:srgbClr val="000000"/>
                </a:solidFill>
                <a:latin typeface="Arial"/>
                <a:cs typeface="Arial"/>
              </a:rPr>
              <a:t>a</a:t>
            </a:r>
            <a:r>
              <a:rPr sz="900" spc="220" dirty="0">
                <a:solidFill>
                  <a:srgbClr val="000000"/>
                </a:solidFill>
                <a:latin typeface="Arial"/>
                <a:cs typeface="Arial"/>
              </a:rPr>
              <a:t> </a:t>
            </a:r>
            <a:r>
              <a:rPr sz="900" spc="29" dirty="0">
                <a:solidFill>
                  <a:srgbClr val="000000"/>
                </a:solidFill>
                <a:latin typeface="Arial"/>
                <a:cs typeface="Arial"/>
              </a:rPr>
              <a:t>maioria</a:t>
            </a:r>
            <a:r>
              <a:rPr sz="900" spc="204" dirty="0">
                <a:solidFill>
                  <a:srgbClr val="000000"/>
                </a:solidFill>
                <a:latin typeface="Arial"/>
                <a:cs typeface="Arial"/>
              </a:rPr>
              <a:t> </a:t>
            </a:r>
            <a:r>
              <a:rPr sz="900" spc="27" dirty="0">
                <a:solidFill>
                  <a:srgbClr val="000000"/>
                </a:solidFill>
                <a:latin typeface="Arial"/>
                <a:cs typeface="Arial"/>
              </a:rPr>
              <a:t>das</a:t>
            </a:r>
            <a:r>
              <a:rPr sz="900" spc="195" dirty="0">
                <a:solidFill>
                  <a:srgbClr val="000000"/>
                </a:solidFill>
                <a:latin typeface="Arial"/>
                <a:cs typeface="Arial"/>
              </a:rPr>
              <a:t> </a:t>
            </a:r>
            <a:r>
              <a:rPr sz="900" spc="30" dirty="0">
                <a:solidFill>
                  <a:srgbClr val="000000"/>
                </a:solidFill>
                <a:latin typeface="Arial"/>
                <a:cs typeface="Arial"/>
              </a:rPr>
              <a:t>estradas,</a:t>
            </a:r>
            <a:r>
              <a:rPr sz="900" spc="188" dirty="0">
                <a:solidFill>
                  <a:srgbClr val="000000"/>
                </a:solidFill>
                <a:latin typeface="Arial"/>
                <a:cs typeface="Arial"/>
              </a:rPr>
              <a:t> </a:t>
            </a:r>
            <a:r>
              <a:rPr sz="900" spc="30" dirty="0">
                <a:solidFill>
                  <a:srgbClr val="000000"/>
                </a:solidFill>
                <a:latin typeface="Arial"/>
                <a:cs typeface="Arial"/>
              </a:rPr>
              <a:t>enquanto,</a:t>
            </a:r>
          </a:p>
          <a:p>
            <a:pPr marL="0" marR="0">
              <a:lnSpc>
                <a:spcPts val="1005"/>
              </a:lnSpc>
              <a:spcBef>
                <a:spcPts val="194"/>
              </a:spcBef>
              <a:spcAft>
                <a:spcPts val="0"/>
              </a:spcAft>
            </a:pPr>
            <a:r>
              <a:rPr sz="900" spc="30" dirty="0">
                <a:solidFill>
                  <a:srgbClr val="000000"/>
                </a:solidFill>
                <a:latin typeface="Arial"/>
                <a:cs typeface="Arial"/>
              </a:rPr>
              <a:t>para</a:t>
            </a:r>
            <a:r>
              <a:rPr sz="900" spc="94" dirty="0">
                <a:solidFill>
                  <a:srgbClr val="000000"/>
                </a:solidFill>
                <a:latin typeface="Arial"/>
                <a:cs typeface="Arial"/>
              </a:rPr>
              <a:t> </a:t>
            </a:r>
            <a:r>
              <a:rPr sz="900" spc="27" dirty="0">
                <a:solidFill>
                  <a:srgbClr val="000000"/>
                </a:solidFill>
                <a:latin typeface="Arial"/>
                <a:cs typeface="Arial"/>
              </a:rPr>
              <a:t>os</a:t>
            </a:r>
            <a:r>
              <a:rPr sz="900" spc="99" dirty="0">
                <a:solidFill>
                  <a:srgbClr val="000000"/>
                </a:solidFill>
                <a:latin typeface="Arial"/>
                <a:cs typeface="Arial"/>
              </a:rPr>
              <a:t> </a:t>
            </a:r>
            <a:r>
              <a:rPr sz="900" spc="29" dirty="0">
                <a:solidFill>
                  <a:srgbClr val="000000"/>
                </a:solidFill>
                <a:latin typeface="Arial"/>
                <a:cs typeface="Arial"/>
              </a:rPr>
              <a:t>restantes</a:t>
            </a:r>
            <a:r>
              <a:rPr sz="900" spc="97" dirty="0">
                <a:solidFill>
                  <a:srgbClr val="000000"/>
                </a:solidFill>
                <a:latin typeface="Arial"/>
                <a:cs typeface="Arial"/>
              </a:rPr>
              <a:t> </a:t>
            </a:r>
            <a:r>
              <a:rPr sz="900" spc="27" dirty="0">
                <a:solidFill>
                  <a:srgbClr val="000000"/>
                </a:solidFill>
                <a:latin typeface="Arial"/>
                <a:cs typeface="Arial"/>
              </a:rPr>
              <a:t>não</a:t>
            </a:r>
            <a:r>
              <a:rPr sz="900" spc="96" dirty="0">
                <a:solidFill>
                  <a:srgbClr val="000000"/>
                </a:solidFill>
                <a:latin typeface="Arial"/>
                <a:cs typeface="Arial"/>
              </a:rPr>
              <a:t> </a:t>
            </a:r>
            <a:r>
              <a:rPr sz="900" spc="30" dirty="0">
                <a:solidFill>
                  <a:srgbClr val="000000"/>
                </a:solidFill>
                <a:latin typeface="Arial"/>
                <a:cs typeface="Arial"/>
              </a:rPr>
              <a:t>testados,</a:t>
            </a:r>
            <a:r>
              <a:rPr sz="900" spc="93" dirty="0">
                <a:solidFill>
                  <a:srgbClr val="000000"/>
                </a:solidFill>
                <a:latin typeface="Arial"/>
                <a:cs typeface="Arial"/>
              </a:rPr>
              <a:t> </a:t>
            </a:r>
            <a:r>
              <a:rPr sz="900" spc="27" dirty="0">
                <a:solidFill>
                  <a:srgbClr val="000000"/>
                </a:solidFill>
                <a:latin typeface="Arial"/>
                <a:cs typeface="Arial"/>
              </a:rPr>
              <a:t>não</a:t>
            </a:r>
            <a:r>
              <a:rPr sz="900" spc="96" dirty="0">
                <a:solidFill>
                  <a:srgbClr val="000000"/>
                </a:solidFill>
                <a:latin typeface="Arial"/>
                <a:cs typeface="Arial"/>
              </a:rPr>
              <a:t> </a:t>
            </a:r>
            <a:r>
              <a:rPr sz="900" spc="29" dirty="0">
                <a:solidFill>
                  <a:srgbClr val="000000"/>
                </a:solidFill>
                <a:latin typeface="Arial"/>
                <a:cs typeface="Arial"/>
              </a:rPr>
              <a:t>se</a:t>
            </a:r>
            <a:r>
              <a:rPr sz="900" spc="95" dirty="0">
                <a:solidFill>
                  <a:srgbClr val="000000"/>
                </a:solidFill>
                <a:latin typeface="Arial"/>
                <a:cs typeface="Arial"/>
              </a:rPr>
              <a:t> </a:t>
            </a:r>
            <a:r>
              <a:rPr sz="900" spc="31" dirty="0">
                <a:solidFill>
                  <a:srgbClr val="000000"/>
                </a:solidFill>
                <a:latin typeface="Arial"/>
                <a:cs typeface="Arial"/>
              </a:rPr>
              <a:t>pode</a:t>
            </a:r>
            <a:r>
              <a:rPr sz="900" spc="93" dirty="0">
                <a:solidFill>
                  <a:srgbClr val="000000"/>
                </a:solidFill>
                <a:latin typeface="Arial"/>
                <a:cs typeface="Arial"/>
              </a:rPr>
              <a:t> </a:t>
            </a:r>
            <a:r>
              <a:rPr sz="900" spc="30" dirty="0">
                <a:solidFill>
                  <a:srgbClr val="000000"/>
                </a:solidFill>
                <a:latin typeface="Arial"/>
                <a:cs typeface="Arial"/>
              </a:rPr>
              <a:t>garantir</a:t>
            </a:r>
            <a:r>
              <a:rPr sz="900" spc="91"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spc="28" dirty="0">
                <a:solidFill>
                  <a:srgbClr val="000000"/>
                </a:solidFill>
                <a:latin typeface="Arial"/>
                <a:cs typeface="Arial"/>
              </a:rPr>
              <a:t>sua</a:t>
            </a:r>
            <a:r>
              <a:rPr sz="900" spc="36" dirty="0">
                <a:solidFill>
                  <a:srgbClr val="000000"/>
                </a:solidFill>
                <a:latin typeface="Arial"/>
                <a:cs typeface="Arial"/>
              </a:rPr>
              <a:t> </a:t>
            </a:r>
            <a:r>
              <a:rPr sz="900" spc="30" dirty="0">
                <a:solidFill>
                  <a:srgbClr val="000000"/>
                </a:solidFill>
                <a:latin typeface="Arial"/>
                <a:cs typeface="Arial"/>
              </a:rPr>
              <a:t>segurança</a:t>
            </a:r>
            <a:r>
              <a:rPr sz="900" spc="22" dirty="0">
                <a:solidFill>
                  <a:srgbClr val="000000"/>
                </a:solidFill>
                <a:latin typeface="Arial"/>
                <a:cs typeface="Arial"/>
              </a:rPr>
              <a:t> </a:t>
            </a:r>
            <a:r>
              <a:rPr sz="900" dirty="0">
                <a:solidFill>
                  <a:srgbClr val="000000"/>
                </a:solidFill>
                <a:latin typeface="Arial"/>
                <a:cs typeface="Arial"/>
              </a:rPr>
              <a:t>e</a:t>
            </a:r>
            <a:r>
              <a:rPr sz="900" spc="64" dirty="0">
                <a:solidFill>
                  <a:srgbClr val="000000"/>
                </a:solidFill>
                <a:latin typeface="Arial"/>
                <a:cs typeface="Arial"/>
              </a:rPr>
              <a:t> </a:t>
            </a:r>
            <a:r>
              <a:rPr sz="900" spc="30" dirty="0">
                <a:solidFill>
                  <a:srgbClr val="000000"/>
                </a:solidFill>
                <a:latin typeface="Arial"/>
                <a:cs typeface="Arial"/>
              </a:rPr>
              <a:t>idoneidade.</a:t>
            </a:r>
          </a:p>
        </p:txBody>
      </p:sp>
      <p:sp>
        <p:nvSpPr>
          <p:cNvPr id="19" name="object 19"/>
          <p:cNvSpPr txBox="1"/>
          <p:nvPr/>
        </p:nvSpPr>
        <p:spPr>
          <a:xfrm>
            <a:off x="541020" y="3117120"/>
            <a:ext cx="3211111" cy="62337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·Ao</a:t>
            </a:r>
            <a:r>
              <a:rPr sz="900" spc="123" dirty="0">
                <a:solidFill>
                  <a:srgbClr val="000000"/>
                </a:solidFill>
                <a:latin typeface="Arial"/>
                <a:cs typeface="Arial"/>
              </a:rPr>
              <a:t> </a:t>
            </a:r>
            <a:r>
              <a:rPr sz="900" dirty="0">
                <a:solidFill>
                  <a:srgbClr val="000000"/>
                </a:solidFill>
                <a:latin typeface="Arial"/>
                <a:cs typeface="Arial"/>
              </a:rPr>
              <a:t>reparar</a:t>
            </a:r>
            <a:r>
              <a:rPr sz="900" spc="122" dirty="0">
                <a:solidFill>
                  <a:srgbClr val="000000"/>
                </a:solidFill>
                <a:latin typeface="Arial"/>
                <a:cs typeface="Arial"/>
              </a:rPr>
              <a:t> </a:t>
            </a:r>
            <a:r>
              <a:rPr sz="900" dirty="0">
                <a:solidFill>
                  <a:srgbClr val="000000"/>
                </a:solidFill>
                <a:latin typeface="Arial"/>
                <a:cs typeface="Arial"/>
              </a:rPr>
              <a:t>um</a:t>
            </a:r>
            <a:r>
              <a:rPr sz="900" spc="134" dirty="0">
                <a:solidFill>
                  <a:srgbClr val="000000"/>
                </a:solidFill>
                <a:latin typeface="Arial"/>
                <a:cs typeface="Arial"/>
              </a:rPr>
              <a:t> </a:t>
            </a:r>
            <a:r>
              <a:rPr sz="900" dirty="0">
                <a:solidFill>
                  <a:srgbClr val="000000"/>
                </a:solidFill>
                <a:latin typeface="Arial"/>
                <a:cs typeface="Arial"/>
              </a:rPr>
              <a:t>pneu</a:t>
            </a:r>
            <a:r>
              <a:rPr sz="900" spc="114" dirty="0">
                <a:solidFill>
                  <a:srgbClr val="000000"/>
                </a:solidFill>
                <a:latin typeface="Arial"/>
                <a:cs typeface="Arial"/>
              </a:rPr>
              <a:t> </a:t>
            </a:r>
            <a:r>
              <a:rPr sz="900" dirty="0">
                <a:solidFill>
                  <a:srgbClr val="000000"/>
                </a:solidFill>
                <a:latin typeface="Arial"/>
                <a:cs typeface="Arial"/>
              </a:rPr>
              <a:t>sem</a:t>
            </a:r>
            <a:r>
              <a:rPr sz="900" spc="116" dirty="0">
                <a:solidFill>
                  <a:srgbClr val="000000"/>
                </a:solidFill>
                <a:latin typeface="Arial"/>
                <a:cs typeface="Arial"/>
              </a:rPr>
              <a:t> </a:t>
            </a:r>
            <a:r>
              <a:rPr sz="900" dirty="0">
                <a:solidFill>
                  <a:srgbClr val="000000"/>
                </a:solidFill>
                <a:latin typeface="Arial"/>
                <a:cs typeface="Arial"/>
              </a:rPr>
              <a:t>câmara</a:t>
            </a:r>
            <a:r>
              <a:rPr sz="900" spc="111" dirty="0">
                <a:solidFill>
                  <a:srgbClr val="000000"/>
                </a:solidFill>
                <a:latin typeface="Arial"/>
                <a:cs typeface="Arial"/>
              </a:rPr>
              <a:t> </a:t>
            </a:r>
            <a:r>
              <a:rPr sz="900" dirty="0">
                <a:solidFill>
                  <a:srgbClr val="000000"/>
                </a:solidFill>
                <a:latin typeface="Arial"/>
                <a:cs typeface="Arial"/>
              </a:rPr>
              <a:t>de</a:t>
            </a:r>
            <a:r>
              <a:rPr sz="900" spc="109" dirty="0">
                <a:solidFill>
                  <a:srgbClr val="000000"/>
                </a:solidFill>
                <a:latin typeface="Arial"/>
                <a:cs typeface="Arial"/>
              </a:rPr>
              <a:t> </a:t>
            </a:r>
            <a:r>
              <a:rPr sz="900" dirty="0">
                <a:solidFill>
                  <a:srgbClr val="000000"/>
                </a:solidFill>
                <a:latin typeface="Arial"/>
                <a:cs typeface="Arial"/>
              </a:rPr>
              <a:t>ar</a:t>
            </a:r>
            <a:r>
              <a:rPr sz="900" spc="119" dirty="0">
                <a:solidFill>
                  <a:srgbClr val="000000"/>
                </a:solidFill>
                <a:latin typeface="Arial"/>
                <a:cs typeface="Arial"/>
              </a:rPr>
              <a:t> </a:t>
            </a:r>
            <a:r>
              <a:rPr sz="900" dirty="0">
                <a:solidFill>
                  <a:srgbClr val="000000"/>
                </a:solidFill>
                <a:latin typeface="Arial"/>
                <a:cs typeface="Arial"/>
              </a:rPr>
              <a:t>devido</a:t>
            </a:r>
            <a:r>
              <a:rPr sz="900" spc="125" dirty="0">
                <a:solidFill>
                  <a:srgbClr val="000000"/>
                </a:solidFill>
                <a:latin typeface="Arial"/>
                <a:cs typeface="Arial"/>
              </a:rPr>
              <a:t> </a:t>
            </a:r>
            <a:r>
              <a:rPr sz="900" dirty="0">
                <a:solidFill>
                  <a:srgbClr val="000000"/>
                </a:solidFill>
                <a:latin typeface="Arial"/>
                <a:cs typeface="Arial"/>
              </a:rPr>
              <a:t>a</a:t>
            </a:r>
            <a:r>
              <a:rPr sz="900" spc="113" dirty="0">
                <a:solidFill>
                  <a:srgbClr val="000000"/>
                </a:solidFill>
                <a:latin typeface="Arial"/>
                <a:cs typeface="Arial"/>
              </a:rPr>
              <a:t> </a:t>
            </a:r>
            <a:r>
              <a:rPr sz="900" dirty="0">
                <a:solidFill>
                  <a:srgbClr val="000000"/>
                </a:solidFill>
                <a:latin typeface="Arial"/>
                <a:cs typeface="Arial"/>
              </a:rPr>
              <a:t>um</a:t>
            </a:r>
            <a:r>
              <a:rPr sz="900" spc="146" dirty="0">
                <a:solidFill>
                  <a:srgbClr val="000000"/>
                </a:solidFill>
                <a:latin typeface="Arial"/>
                <a:cs typeface="Arial"/>
              </a:rPr>
              <a:t> </a:t>
            </a:r>
            <a:r>
              <a:rPr sz="900" dirty="0">
                <a:solidFill>
                  <a:srgbClr val="000000"/>
                </a:solidFill>
                <a:latin typeface="Arial"/>
                <a:cs typeface="Arial"/>
              </a:rPr>
              <a:t>furo</a:t>
            </a:r>
          </a:p>
          <a:p>
            <a:pPr marL="0" marR="0">
              <a:lnSpc>
                <a:spcPts val="1005"/>
              </a:lnSpc>
              <a:spcBef>
                <a:spcPts val="194"/>
              </a:spcBef>
              <a:spcAft>
                <a:spcPts val="0"/>
              </a:spcAft>
            </a:pPr>
            <a:r>
              <a:rPr sz="900" dirty="0">
                <a:solidFill>
                  <a:srgbClr val="000000"/>
                </a:solidFill>
                <a:latin typeface="Arial"/>
                <a:cs typeface="Arial"/>
              </a:rPr>
              <a:t>pequeno,</a:t>
            </a:r>
            <a:r>
              <a:rPr sz="900" spc="109" dirty="0">
                <a:solidFill>
                  <a:srgbClr val="000000"/>
                </a:solidFill>
                <a:latin typeface="Arial"/>
                <a:cs typeface="Arial"/>
              </a:rPr>
              <a:t> </a:t>
            </a:r>
            <a:r>
              <a:rPr sz="900" dirty="0">
                <a:solidFill>
                  <a:srgbClr val="000000"/>
                </a:solidFill>
                <a:latin typeface="Arial"/>
                <a:cs typeface="Arial"/>
              </a:rPr>
              <a:t>retire</a:t>
            </a:r>
            <a:r>
              <a:rPr sz="900" spc="124" dirty="0">
                <a:solidFill>
                  <a:srgbClr val="000000"/>
                </a:solidFill>
                <a:latin typeface="Arial"/>
                <a:cs typeface="Arial"/>
              </a:rPr>
              <a:t> </a:t>
            </a:r>
            <a:r>
              <a:rPr sz="900" dirty="0">
                <a:solidFill>
                  <a:srgbClr val="000000"/>
                </a:solidFill>
                <a:latin typeface="Arial"/>
                <a:cs typeface="Arial"/>
              </a:rPr>
              <a:t>o</a:t>
            </a:r>
            <a:r>
              <a:rPr sz="900" spc="113" dirty="0">
                <a:solidFill>
                  <a:srgbClr val="000000"/>
                </a:solidFill>
                <a:latin typeface="Arial"/>
                <a:cs typeface="Arial"/>
              </a:rPr>
              <a:t> </a:t>
            </a:r>
            <a:r>
              <a:rPr sz="900" dirty="0">
                <a:solidFill>
                  <a:srgbClr val="000000"/>
                </a:solidFill>
                <a:latin typeface="Arial"/>
                <a:cs typeface="Arial"/>
              </a:rPr>
              <a:t>pneu</a:t>
            </a:r>
            <a:r>
              <a:rPr sz="900" spc="113" dirty="0">
                <a:solidFill>
                  <a:srgbClr val="000000"/>
                </a:solidFill>
                <a:latin typeface="Arial"/>
                <a:cs typeface="Arial"/>
              </a:rPr>
              <a:t> </a:t>
            </a:r>
            <a:r>
              <a:rPr sz="900" dirty="0">
                <a:solidFill>
                  <a:srgbClr val="000000"/>
                </a:solidFill>
                <a:latin typeface="Arial"/>
                <a:cs typeface="Arial"/>
              </a:rPr>
              <a:t>e</a:t>
            </a:r>
            <a:r>
              <a:rPr sz="900" spc="112" dirty="0">
                <a:solidFill>
                  <a:srgbClr val="000000"/>
                </a:solidFill>
                <a:latin typeface="Arial"/>
                <a:cs typeface="Arial"/>
              </a:rPr>
              <a:t> </a:t>
            </a:r>
            <a:r>
              <a:rPr sz="900" dirty="0">
                <a:solidFill>
                  <a:srgbClr val="000000"/>
                </a:solidFill>
                <a:latin typeface="Arial"/>
                <a:cs typeface="Arial"/>
              </a:rPr>
              <a:t>coloque</a:t>
            </a:r>
            <a:r>
              <a:rPr sz="900" spc="111" dirty="0">
                <a:solidFill>
                  <a:srgbClr val="000000"/>
                </a:solidFill>
                <a:latin typeface="Arial"/>
                <a:cs typeface="Arial"/>
              </a:rPr>
              <a:t> </a:t>
            </a:r>
            <a:r>
              <a:rPr sz="900" dirty="0">
                <a:solidFill>
                  <a:srgbClr val="000000"/>
                </a:solidFill>
                <a:latin typeface="Arial"/>
                <a:cs typeface="Arial"/>
              </a:rPr>
              <a:t>um</a:t>
            </a:r>
            <a:r>
              <a:rPr sz="900" spc="113" dirty="0">
                <a:solidFill>
                  <a:srgbClr val="000000"/>
                </a:solidFill>
                <a:latin typeface="Arial"/>
                <a:cs typeface="Arial"/>
              </a:rPr>
              <a:t> </a:t>
            </a:r>
            <a:r>
              <a:rPr sz="900" dirty="0">
                <a:solidFill>
                  <a:srgbClr val="000000"/>
                </a:solidFill>
                <a:latin typeface="Arial"/>
                <a:cs typeface="Arial"/>
              </a:rPr>
              <a:t>remendo</a:t>
            </a:r>
            <a:r>
              <a:rPr sz="900" spc="113" dirty="0">
                <a:solidFill>
                  <a:srgbClr val="000000"/>
                </a:solidFill>
                <a:latin typeface="Arial"/>
                <a:cs typeface="Arial"/>
              </a:rPr>
              <a:t> </a:t>
            </a:r>
            <a:r>
              <a:rPr sz="900" dirty="0">
                <a:solidFill>
                  <a:srgbClr val="000000"/>
                </a:solidFill>
                <a:latin typeface="Arial"/>
                <a:cs typeface="Arial"/>
              </a:rPr>
              <a:t>no</a:t>
            </a:r>
            <a:r>
              <a:rPr sz="900" spc="109" dirty="0">
                <a:solidFill>
                  <a:srgbClr val="000000"/>
                </a:solidFill>
                <a:latin typeface="Arial"/>
                <a:cs typeface="Arial"/>
              </a:rPr>
              <a:t> </a:t>
            </a:r>
            <a:r>
              <a:rPr sz="900" dirty="0">
                <a:solidFill>
                  <a:srgbClr val="000000"/>
                </a:solidFill>
                <a:latin typeface="Arial"/>
                <a:cs typeface="Arial"/>
              </a:rPr>
              <a:t>interior.</a:t>
            </a:r>
          </a:p>
          <a:p>
            <a:pPr marL="0" marR="0">
              <a:lnSpc>
                <a:spcPts val="1005"/>
              </a:lnSpc>
              <a:spcBef>
                <a:spcPts val="197"/>
              </a:spcBef>
              <a:spcAft>
                <a:spcPts val="0"/>
              </a:spcAft>
            </a:pPr>
            <a:r>
              <a:rPr sz="900" dirty="0">
                <a:solidFill>
                  <a:srgbClr val="000000"/>
                </a:solidFill>
                <a:latin typeface="Arial"/>
                <a:cs typeface="Arial"/>
              </a:rPr>
              <a:t>Não</a:t>
            </a:r>
            <a:r>
              <a:rPr sz="900" spc="246" dirty="0">
                <a:solidFill>
                  <a:srgbClr val="000000"/>
                </a:solidFill>
                <a:latin typeface="Arial"/>
                <a:cs typeface="Arial"/>
              </a:rPr>
              <a:t> </a:t>
            </a:r>
            <a:r>
              <a:rPr sz="900" dirty="0">
                <a:solidFill>
                  <a:srgbClr val="000000"/>
                </a:solidFill>
                <a:latin typeface="Arial"/>
                <a:cs typeface="Arial"/>
              </a:rPr>
              <a:t>repare</a:t>
            </a:r>
            <a:r>
              <a:rPr sz="900" spc="245" dirty="0">
                <a:solidFill>
                  <a:srgbClr val="000000"/>
                </a:solidFill>
                <a:latin typeface="Arial"/>
                <a:cs typeface="Arial"/>
              </a:rPr>
              <a:t> </a:t>
            </a:r>
            <a:r>
              <a:rPr sz="900" dirty="0">
                <a:solidFill>
                  <a:srgbClr val="000000"/>
                </a:solidFill>
                <a:latin typeface="Arial"/>
                <a:cs typeface="Arial"/>
              </a:rPr>
              <a:t>pelo</a:t>
            </a:r>
            <a:r>
              <a:rPr sz="900" spc="233" dirty="0">
                <a:solidFill>
                  <a:srgbClr val="000000"/>
                </a:solidFill>
                <a:latin typeface="Arial"/>
                <a:cs typeface="Arial"/>
              </a:rPr>
              <a:t> </a:t>
            </a:r>
            <a:r>
              <a:rPr sz="900" dirty="0">
                <a:solidFill>
                  <a:srgbClr val="000000"/>
                </a:solidFill>
                <a:latin typeface="Arial"/>
                <a:cs typeface="Arial"/>
              </a:rPr>
              <a:t>exterior,</a:t>
            </a:r>
            <a:r>
              <a:rPr sz="900" spc="244" dirty="0">
                <a:solidFill>
                  <a:srgbClr val="000000"/>
                </a:solidFill>
                <a:latin typeface="Arial"/>
                <a:cs typeface="Arial"/>
              </a:rPr>
              <a:t> </a:t>
            </a:r>
            <a:r>
              <a:rPr sz="900" dirty="0">
                <a:solidFill>
                  <a:srgbClr val="000000"/>
                </a:solidFill>
                <a:latin typeface="Arial"/>
                <a:cs typeface="Arial"/>
              </a:rPr>
              <a:t>já</a:t>
            </a:r>
            <a:r>
              <a:rPr sz="900" spc="230" dirty="0">
                <a:solidFill>
                  <a:srgbClr val="000000"/>
                </a:solidFill>
                <a:latin typeface="Arial"/>
                <a:cs typeface="Arial"/>
              </a:rPr>
              <a:t> </a:t>
            </a:r>
            <a:r>
              <a:rPr sz="900" dirty="0">
                <a:solidFill>
                  <a:srgbClr val="000000"/>
                </a:solidFill>
                <a:latin typeface="Arial"/>
                <a:cs typeface="Arial"/>
              </a:rPr>
              <a:t>que</a:t>
            </a:r>
            <a:r>
              <a:rPr sz="900" spc="229" dirty="0">
                <a:solidFill>
                  <a:srgbClr val="000000"/>
                </a:solidFill>
                <a:latin typeface="Arial"/>
                <a:cs typeface="Arial"/>
              </a:rPr>
              <a:t> </a:t>
            </a:r>
            <a:r>
              <a:rPr sz="900" dirty="0">
                <a:solidFill>
                  <a:srgbClr val="000000"/>
                </a:solidFill>
                <a:latin typeface="Arial"/>
                <a:cs typeface="Arial"/>
              </a:rPr>
              <a:t>a</a:t>
            </a:r>
            <a:r>
              <a:rPr sz="900" spc="244" dirty="0">
                <a:solidFill>
                  <a:srgbClr val="000000"/>
                </a:solidFill>
                <a:latin typeface="Arial"/>
                <a:cs typeface="Arial"/>
              </a:rPr>
              <a:t> </a:t>
            </a:r>
            <a:r>
              <a:rPr sz="900" dirty="0">
                <a:solidFill>
                  <a:srgbClr val="000000"/>
                </a:solidFill>
                <a:latin typeface="Arial"/>
                <a:cs typeface="Arial"/>
              </a:rPr>
              <a:t>alta</a:t>
            </a:r>
            <a:r>
              <a:rPr sz="900" spc="234" dirty="0">
                <a:solidFill>
                  <a:srgbClr val="000000"/>
                </a:solidFill>
                <a:latin typeface="Arial"/>
                <a:cs typeface="Arial"/>
              </a:rPr>
              <a:t> </a:t>
            </a:r>
            <a:r>
              <a:rPr sz="900" dirty="0">
                <a:solidFill>
                  <a:srgbClr val="000000"/>
                </a:solidFill>
                <a:latin typeface="Arial"/>
                <a:cs typeface="Arial"/>
              </a:rPr>
              <a:t>velocidade</a:t>
            </a:r>
            <a:r>
              <a:rPr sz="900" spc="244" dirty="0">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4"/>
              </a:spcBef>
              <a:spcAft>
                <a:spcPts val="0"/>
              </a:spcAft>
            </a:pPr>
            <a:r>
              <a:rPr sz="900" dirty="0">
                <a:solidFill>
                  <a:srgbClr val="000000"/>
                </a:solidFill>
                <a:latin typeface="Arial"/>
                <a:cs typeface="Arial"/>
              </a:rPr>
              <a:t>provocar</a:t>
            </a:r>
            <a:r>
              <a:rPr sz="900" spc="-11" dirty="0">
                <a:solidFill>
                  <a:srgbClr val="000000"/>
                </a:solidFill>
                <a:latin typeface="Arial"/>
                <a:cs typeface="Arial"/>
              </a:rPr>
              <a:t> </a:t>
            </a:r>
            <a:r>
              <a:rPr sz="900" dirty="0">
                <a:solidFill>
                  <a:srgbClr val="000000"/>
                </a:solidFill>
                <a:latin typeface="Arial"/>
                <a:cs typeface="Arial"/>
              </a:rPr>
              <a:t>que</a:t>
            </a:r>
            <a:r>
              <a:rPr sz="900" spc="-10" dirty="0">
                <a:solidFill>
                  <a:srgbClr val="000000"/>
                </a:solidFill>
                <a:latin typeface="Arial"/>
                <a:cs typeface="Arial"/>
              </a:rPr>
              <a:t> </a:t>
            </a:r>
            <a:r>
              <a:rPr sz="900" dirty="0">
                <a:solidFill>
                  <a:srgbClr val="000000"/>
                </a:solidFill>
                <a:latin typeface="Arial"/>
                <a:cs typeface="Arial"/>
              </a:rPr>
              <a:t>o remendo se solte devido à força centrífuga.</a:t>
            </a:r>
          </a:p>
        </p:txBody>
      </p:sp>
      <p:sp>
        <p:nvSpPr>
          <p:cNvPr id="20" name="object 20"/>
          <p:cNvSpPr txBox="1"/>
          <p:nvPr/>
        </p:nvSpPr>
        <p:spPr>
          <a:xfrm>
            <a:off x="541020" y="3803301"/>
            <a:ext cx="3207562" cy="3181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 Não rode a mais de</a:t>
            </a:r>
            <a:r>
              <a:rPr sz="900" spc="-12" dirty="0">
                <a:solidFill>
                  <a:srgbClr val="000000"/>
                </a:solidFill>
                <a:latin typeface="Arial"/>
                <a:cs typeface="Arial"/>
              </a:rPr>
              <a:t> </a:t>
            </a:r>
            <a:r>
              <a:rPr sz="900" dirty="0">
                <a:solidFill>
                  <a:srgbClr val="000000"/>
                </a:solidFill>
                <a:latin typeface="Arial"/>
                <a:cs typeface="Arial"/>
              </a:rPr>
              <a:t>80</a:t>
            </a:r>
            <a:r>
              <a:rPr sz="900" spc="-12" dirty="0">
                <a:solidFill>
                  <a:srgbClr val="000000"/>
                </a:solidFill>
                <a:latin typeface="Arial"/>
                <a:cs typeface="Arial"/>
              </a:rPr>
              <a:t> </a:t>
            </a:r>
            <a:r>
              <a:rPr sz="900" dirty="0">
                <a:solidFill>
                  <a:srgbClr val="000000"/>
                </a:solidFill>
                <a:latin typeface="Arial"/>
                <a:cs typeface="Arial"/>
              </a:rPr>
              <a:t>km/h durante as</a:t>
            </a:r>
            <a:r>
              <a:rPr sz="900" spc="12" dirty="0">
                <a:solidFill>
                  <a:srgbClr val="000000"/>
                </a:solidFill>
                <a:latin typeface="Arial"/>
                <a:cs typeface="Arial"/>
              </a:rPr>
              <a:t> </a:t>
            </a:r>
            <a:r>
              <a:rPr sz="900" dirty="0">
                <a:solidFill>
                  <a:srgbClr val="000000"/>
                </a:solidFill>
                <a:latin typeface="Arial"/>
                <a:cs typeface="Arial"/>
              </a:rPr>
              <a:t>primeiras 24 horas</a:t>
            </a:r>
          </a:p>
          <a:p>
            <a:pPr marL="0" marR="0">
              <a:lnSpc>
                <a:spcPts val="1005"/>
              </a:lnSpc>
              <a:spcBef>
                <a:spcPts val="194"/>
              </a:spcBef>
              <a:spcAft>
                <a:spcPts val="0"/>
              </a:spcAft>
            </a:pPr>
            <a:r>
              <a:rPr sz="900" dirty="0">
                <a:solidFill>
                  <a:srgbClr val="000000"/>
                </a:solidFill>
                <a:latin typeface="Arial"/>
                <a:cs typeface="Arial"/>
              </a:rPr>
              <a:t>posteriores à reparação.</a:t>
            </a:r>
          </a:p>
        </p:txBody>
      </p:sp>
      <p:sp>
        <p:nvSpPr>
          <p:cNvPr id="21" name="object 21"/>
          <p:cNvSpPr txBox="1"/>
          <p:nvPr/>
        </p:nvSpPr>
        <p:spPr>
          <a:xfrm>
            <a:off x="3964559" y="4031850"/>
            <a:ext cx="3207224"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·Sele</a:t>
            </a:r>
            <a:r>
              <a:rPr sz="900" spc="-21" dirty="0">
                <a:solidFill>
                  <a:srgbClr val="000000"/>
                </a:solidFill>
                <a:latin typeface="Arial"/>
                <a:cs typeface="Arial"/>
              </a:rPr>
              <a:t> </a:t>
            </a:r>
            <a:r>
              <a:rPr sz="900" dirty="0">
                <a:solidFill>
                  <a:srgbClr val="000000"/>
                </a:solidFill>
                <a:latin typeface="Arial"/>
                <a:cs typeface="Arial"/>
              </a:rPr>
              <a:t>a</a:t>
            </a:r>
            <a:r>
              <a:rPr sz="900" spc="-14" dirty="0">
                <a:solidFill>
                  <a:srgbClr val="000000"/>
                </a:solidFill>
                <a:latin typeface="Arial"/>
                <a:cs typeface="Arial"/>
              </a:rPr>
              <a:t> </a:t>
            </a:r>
            <a:r>
              <a:rPr sz="900" dirty="0">
                <a:solidFill>
                  <a:srgbClr val="000000"/>
                </a:solidFill>
                <a:latin typeface="Arial"/>
                <a:cs typeface="Arial"/>
              </a:rPr>
              <a:t>zona</a:t>
            </a:r>
            <a:r>
              <a:rPr sz="900" spc="-16" dirty="0">
                <a:solidFill>
                  <a:srgbClr val="000000"/>
                </a:solidFill>
                <a:latin typeface="Arial"/>
                <a:cs typeface="Arial"/>
              </a:rPr>
              <a:t> </a:t>
            </a:r>
            <a:r>
              <a:rPr sz="900">
                <a:solidFill>
                  <a:srgbClr val="000000"/>
                </a:solidFill>
                <a:latin typeface="Arial"/>
                <a:cs typeface="Arial"/>
              </a:rPr>
              <a:t>de</a:t>
            </a:r>
            <a:r>
              <a:rPr sz="900" spc="-34">
                <a:solidFill>
                  <a:srgbClr val="000000"/>
                </a:solidFill>
                <a:latin typeface="Arial"/>
                <a:cs typeface="Arial"/>
              </a:rPr>
              <a:t> </a:t>
            </a:r>
            <a:r>
              <a:rPr sz="900">
                <a:solidFill>
                  <a:srgbClr val="000000"/>
                </a:solidFill>
                <a:latin typeface="Arial"/>
                <a:cs typeface="Arial"/>
              </a:rPr>
              <a:t>contato</a:t>
            </a:r>
            <a:r>
              <a:rPr sz="900" spc="-20">
                <a:solidFill>
                  <a:srgbClr val="000000"/>
                </a:solidFill>
                <a:latin typeface="Arial"/>
                <a:cs typeface="Arial"/>
              </a:rPr>
              <a:t> </a:t>
            </a:r>
            <a:r>
              <a:rPr sz="900" dirty="0">
                <a:solidFill>
                  <a:srgbClr val="000000"/>
                </a:solidFill>
                <a:latin typeface="Arial"/>
                <a:cs typeface="Arial"/>
              </a:rPr>
              <a:t>entre</a:t>
            </a:r>
            <a:r>
              <a:rPr sz="900" spc="-21" dirty="0">
                <a:solidFill>
                  <a:srgbClr val="000000"/>
                </a:solidFill>
                <a:latin typeface="Arial"/>
                <a:cs typeface="Arial"/>
              </a:rPr>
              <a:t> </a:t>
            </a:r>
            <a:r>
              <a:rPr sz="900" dirty="0">
                <a:solidFill>
                  <a:srgbClr val="000000"/>
                </a:solidFill>
                <a:latin typeface="Arial"/>
                <a:cs typeface="Arial"/>
              </a:rPr>
              <a:t>o</a:t>
            </a:r>
            <a:r>
              <a:rPr sz="900" spc="-20" dirty="0">
                <a:solidFill>
                  <a:srgbClr val="000000"/>
                </a:solidFill>
                <a:latin typeface="Arial"/>
                <a:cs typeface="Arial"/>
              </a:rPr>
              <a:t> </a:t>
            </a:r>
            <a:r>
              <a:rPr sz="900" dirty="0">
                <a:solidFill>
                  <a:srgbClr val="000000"/>
                </a:solidFill>
                <a:latin typeface="Arial"/>
                <a:cs typeface="Arial"/>
              </a:rPr>
              <a:t>bordo</a:t>
            </a:r>
            <a:r>
              <a:rPr sz="900" spc="-22" dirty="0">
                <a:solidFill>
                  <a:srgbClr val="000000"/>
                </a:solidFill>
                <a:latin typeface="Arial"/>
                <a:cs typeface="Arial"/>
              </a:rPr>
              <a:t> </a:t>
            </a:r>
            <a:r>
              <a:rPr sz="900">
                <a:solidFill>
                  <a:srgbClr val="000000"/>
                </a:solidFill>
                <a:latin typeface="Arial"/>
                <a:cs typeface="Arial"/>
              </a:rPr>
              <a:t>da</a:t>
            </a:r>
            <a:r>
              <a:rPr sz="900" spc="-22">
                <a:solidFill>
                  <a:srgbClr val="000000"/>
                </a:solidFill>
                <a:latin typeface="Arial"/>
                <a:cs typeface="Arial"/>
              </a:rPr>
              <a:t> </a:t>
            </a:r>
            <a:r>
              <a:rPr lang="pt-BR" sz="900">
                <a:solidFill>
                  <a:srgbClr val="000000"/>
                </a:solidFill>
                <a:latin typeface="Arial"/>
                <a:cs typeface="Arial"/>
              </a:rPr>
              <a:t>roda</a:t>
            </a:r>
            <a:r>
              <a:rPr sz="900" spc="-29">
                <a:solidFill>
                  <a:srgbClr val="000000"/>
                </a:solidFill>
                <a:latin typeface="Arial"/>
                <a:cs typeface="Arial"/>
              </a:rPr>
              <a:t> </a:t>
            </a:r>
            <a:r>
              <a:rPr sz="900" dirty="0">
                <a:solidFill>
                  <a:srgbClr val="000000"/>
                </a:solidFill>
                <a:latin typeface="Arial"/>
                <a:cs typeface="Arial"/>
              </a:rPr>
              <a:t>e</a:t>
            </a:r>
            <a:r>
              <a:rPr sz="900" spc="-20" dirty="0">
                <a:solidFill>
                  <a:srgbClr val="000000"/>
                </a:solidFill>
                <a:latin typeface="Arial"/>
                <a:cs typeface="Arial"/>
              </a:rPr>
              <a:t> </a:t>
            </a:r>
            <a:r>
              <a:rPr sz="900" dirty="0">
                <a:solidFill>
                  <a:srgbClr val="000000"/>
                </a:solidFill>
                <a:latin typeface="Arial"/>
                <a:cs typeface="Arial"/>
              </a:rPr>
              <a:t>o</a:t>
            </a:r>
            <a:r>
              <a:rPr sz="900" spc="-20" dirty="0">
                <a:solidFill>
                  <a:srgbClr val="000000"/>
                </a:solidFill>
                <a:latin typeface="Arial"/>
                <a:cs typeface="Arial"/>
              </a:rPr>
              <a:t> </a:t>
            </a:r>
            <a:r>
              <a:rPr sz="900" dirty="0">
                <a:solidFill>
                  <a:srgbClr val="000000"/>
                </a:solidFill>
                <a:latin typeface="Arial"/>
                <a:cs typeface="Arial"/>
              </a:rPr>
              <a:t>bordo</a:t>
            </a:r>
            <a:r>
              <a:rPr sz="900" spc="-19"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4"/>
              </a:spcBef>
              <a:spcAft>
                <a:spcPts val="0"/>
              </a:spcAft>
            </a:pPr>
            <a:r>
              <a:rPr sz="900" dirty="0">
                <a:solidFill>
                  <a:srgbClr val="000000"/>
                </a:solidFill>
                <a:latin typeface="Arial"/>
                <a:cs typeface="Arial"/>
              </a:rPr>
              <a:t>pneu</a:t>
            </a:r>
            <a:r>
              <a:rPr sz="900" spc="-10" dirty="0">
                <a:solidFill>
                  <a:srgbClr val="000000"/>
                </a:solidFill>
                <a:latin typeface="Arial"/>
                <a:cs typeface="Arial"/>
              </a:rPr>
              <a:t> </a:t>
            </a:r>
            <a:r>
              <a:rPr sz="900" dirty="0">
                <a:solidFill>
                  <a:srgbClr val="000000"/>
                </a:solidFill>
                <a:latin typeface="Arial"/>
                <a:cs typeface="Arial"/>
              </a:rPr>
              <a:t>sem câmara.</a:t>
            </a:r>
          </a:p>
        </p:txBody>
      </p:sp>
      <p:sp>
        <p:nvSpPr>
          <p:cNvPr id="22" name="object 22"/>
          <p:cNvSpPr txBox="1"/>
          <p:nvPr/>
        </p:nvSpPr>
        <p:spPr>
          <a:xfrm>
            <a:off x="541020" y="4184250"/>
            <a:ext cx="3209739" cy="41036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10" dirty="0">
                <a:solidFill>
                  <a:srgbClr val="000000"/>
                </a:solidFill>
                <a:latin typeface="Arial"/>
                <a:cs typeface="Arial"/>
              </a:rPr>
              <a:t> </a:t>
            </a:r>
            <a:r>
              <a:rPr sz="900" dirty="0">
                <a:solidFill>
                  <a:srgbClr val="000000"/>
                </a:solidFill>
                <a:latin typeface="Arial"/>
                <a:cs typeface="Arial"/>
              </a:rPr>
              <a:t>No caso</a:t>
            </a:r>
            <a:r>
              <a:rPr sz="900" spc="-12" dirty="0">
                <a:solidFill>
                  <a:srgbClr val="000000"/>
                </a:solidFill>
                <a:latin typeface="Arial"/>
                <a:cs typeface="Arial"/>
              </a:rPr>
              <a:t> </a:t>
            </a:r>
            <a:r>
              <a:rPr sz="900" dirty="0">
                <a:solidFill>
                  <a:srgbClr val="000000"/>
                </a:solidFill>
                <a:latin typeface="Arial"/>
                <a:cs typeface="Arial"/>
              </a:rPr>
              <a:t>de ser</a:t>
            </a:r>
            <a:r>
              <a:rPr sz="900" spc="-14" dirty="0">
                <a:solidFill>
                  <a:srgbClr val="000000"/>
                </a:solidFill>
                <a:latin typeface="Arial"/>
                <a:cs typeface="Arial"/>
              </a:rPr>
              <a:t> </a:t>
            </a:r>
            <a:r>
              <a:rPr sz="900" dirty="0">
                <a:solidFill>
                  <a:srgbClr val="000000"/>
                </a:solidFill>
                <a:latin typeface="Arial"/>
                <a:cs typeface="Arial"/>
              </a:rPr>
              <a:t>o flanco lateral do</a:t>
            </a:r>
            <a:r>
              <a:rPr sz="900" spc="-10" dirty="0">
                <a:solidFill>
                  <a:srgbClr val="000000"/>
                </a:solidFill>
                <a:latin typeface="Arial"/>
                <a:cs typeface="Arial"/>
              </a:rPr>
              <a:t> </a:t>
            </a:r>
            <a:r>
              <a:rPr sz="900" dirty="0">
                <a:solidFill>
                  <a:srgbClr val="000000"/>
                </a:solidFill>
                <a:latin typeface="Arial"/>
                <a:cs typeface="Arial"/>
              </a:rPr>
              <a:t>pneu que</a:t>
            </a:r>
            <a:r>
              <a:rPr sz="900" spc="-22" dirty="0">
                <a:solidFill>
                  <a:srgbClr val="000000"/>
                </a:solidFill>
                <a:latin typeface="Arial"/>
                <a:cs typeface="Arial"/>
              </a:rPr>
              <a:t> </a:t>
            </a:r>
            <a:r>
              <a:rPr sz="900" dirty="0">
                <a:solidFill>
                  <a:srgbClr val="000000"/>
                </a:solidFill>
                <a:latin typeface="Arial"/>
                <a:cs typeface="Arial"/>
              </a:rPr>
              <a:t>se</a:t>
            </a:r>
            <a:r>
              <a:rPr sz="900" spc="-13" dirty="0">
                <a:solidFill>
                  <a:srgbClr val="000000"/>
                </a:solidFill>
                <a:latin typeface="Arial"/>
                <a:cs typeface="Arial"/>
              </a:rPr>
              <a:t> </a:t>
            </a:r>
            <a:r>
              <a:rPr sz="900" dirty="0">
                <a:solidFill>
                  <a:srgbClr val="000000"/>
                </a:solidFill>
                <a:latin typeface="Arial"/>
                <a:cs typeface="Arial"/>
              </a:rPr>
              <a:t>rompa, se</a:t>
            </a:r>
            <a:r>
              <a:rPr sz="900" spc="-13"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a:solidFill>
                  <a:srgbClr val="000000"/>
                </a:solidFill>
                <a:latin typeface="Arial"/>
                <a:cs typeface="Arial"/>
              </a:rPr>
              <a:t>tamanho</a:t>
            </a:r>
            <a:r>
              <a:rPr sz="900" spc="110">
                <a:solidFill>
                  <a:srgbClr val="000000"/>
                </a:solidFill>
                <a:latin typeface="Arial"/>
                <a:cs typeface="Arial"/>
              </a:rPr>
              <a:t> </a:t>
            </a:r>
            <a:r>
              <a:rPr sz="900">
                <a:solidFill>
                  <a:srgbClr val="000000"/>
                </a:solidFill>
                <a:latin typeface="Arial"/>
                <a:cs typeface="Arial"/>
              </a:rPr>
              <a:t>d</a:t>
            </a:r>
            <a:r>
              <a:rPr lang="pt-BR" sz="900">
                <a:solidFill>
                  <a:srgbClr val="000000"/>
                </a:solidFill>
                <a:latin typeface="Arial"/>
                <a:cs typeface="Arial"/>
              </a:rPr>
              <a:t>o rompimento </a:t>
            </a:r>
            <a:r>
              <a:rPr sz="900">
                <a:solidFill>
                  <a:srgbClr val="000000"/>
                </a:solidFill>
                <a:latin typeface="Arial"/>
                <a:cs typeface="Arial"/>
              </a:rPr>
              <a:t>superar</a:t>
            </a:r>
            <a:r>
              <a:rPr sz="900" spc="107">
                <a:solidFill>
                  <a:srgbClr val="000000"/>
                </a:solidFill>
                <a:latin typeface="Arial"/>
                <a:cs typeface="Arial"/>
              </a:rPr>
              <a:t> </a:t>
            </a:r>
            <a:r>
              <a:rPr sz="900" dirty="0">
                <a:solidFill>
                  <a:srgbClr val="000000"/>
                </a:solidFill>
                <a:latin typeface="Arial"/>
                <a:cs typeface="Arial"/>
              </a:rPr>
              <a:t>os</a:t>
            </a:r>
            <a:r>
              <a:rPr sz="900" spc="123" dirty="0">
                <a:solidFill>
                  <a:srgbClr val="000000"/>
                </a:solidFill>
                <a:latin typeface="Arial"/>
                <a:cs typeface="Arial"/>
              </a:rPr>
              <a:t> </a:t>
            </a:r>
            <a:r>
              <a:rPr sz="900" dirty="0">
                <a:solidFill>
                  <a:srgbClr val="000000"/>
                </a:solidFill>
                <a:latin typeface="Arial"/>
                <a:cs typeface="Arial"/>
              </a:rPr>
              <a:t>6</a:t>
            </a:r>
            <a:r>
              <a:rPr sz="900" spc="112" dirty="0">
                <a:solidFill>
                  <a:srgbClr val="000000"/>
                </a:solidFill>
                <a:latin typeface="Arial"/>
                <a:cs typeface="Arial"/>
              </a:rPr>
              <a:t> </a:t>
            </a:r>
            <a:r>
              <a:rPr sz="900" dirty="0">
                <a:solidFill>
                  <a:srgbClr val="000000"/>
                </a:solidFill>
                <a:latin typeface="Arial"/>
                <a:cs typeface="Arial"/>
              </a:rPr>
              <a:t>mm,</a:t>
            </a:r>
            <a:r>
              <a:rPr sz="900" spc="105" dirty="0">
                <a:solidFill>
                  <a:srgbClr val="000000"/>
                </a:solidFill>
                <a:latin typeface="Arial"/>
                <a:cs typeface="Arial"/>
              </a:rPr>
              <a:t> </a:t>
            </a:r>
            <a:r>
              <a:rPr sz="900" dirty="0">
                <a:solidFill>
                  <a:srgbClr val="000000"/>
                </a:solidFill>
                <a:latin typeface="Arial"/>
                <a:cs typeface="Arial"/>
              </a:rPr>
              <a:t>o</a:t>
            </a:r>
            <a:r>
              <a:rPr sz="900" spc="112" dirty="0">
                <a:solidFill>
                  <a:srgbClr val="000000"/>
                </a:solidFill>
                <a:latin typeface="Arial"/>
                <a:cs typeface="Arial"/>
              </a:rPr>
              <a:t> </a:t>
            </a:r>
            <a:r>
              <a:rPr sz="900" dirty="0">
                <a:solidFill>
                  <a:srgbClr val="000000"/>
                </a:solidFill>
                <a:latin typeface="Arial"/>
                <a:cs typeface="Arial"/>
              </a:rPr>
              <a:t>pneu</a:t>
            </a:r>
            <a:r>
              <a:rPr sz="900" spc="113" dirty="0">
                <a:solidFill>
                  <a:srgbClr val="000000"/>
                </a:solidFill>
                <a:latin typeface="Arial"/>
                <a:cs typeface="Arial"/>
              </a:rPr>
              <a:t> </a:t>
            </a:r>
            <a:r>
              <a:rPr sz="900">
                <a:solidFill>
                  <a:srgbClr val="000000"/>
                </a:solidFill>
                <a:latin typeface="Arial"/>
                <a:cs typeface="Arial"/>
              </a:rPr>
              <a:t>não</a:t>
            </a:r>
            <a:r>
              <a:rPr sz="900" spc="114">
                <a:solidFill>
                  <a:srgbClr val="000000"/>
                </a:solidFill>
                <a:latin typeface="Arial"/>
                <a:cs typeface="Arial"/>
              </a:rPr>
              <a:t> </a:t>
            </a:r>
            <a:r>
              <a:rPr lang="pt-BR" sz="900">
                <a:solidFill>
                  <a:srgbClr val="000000"/>
                </a:solidFill>
                <a:latin typeface="Arial"/>
                <a:cs typeface="Arial"/>
              </a:rPr>
              <a:t>poderá mais ser utilizado.</a:t>
            </a:r>
            <a:endParaRPr sz="900" dirty="0">
              <a:solidFill>
                <a:srgbClr val="000000"/>
              </a:solidFill>
              <a:latin typeface="Arial"/>
              <a:cs typeface="Arial"/>
            </a:endParaRPr>
          </a:p>
        </p:txBody>
      </p:sp>
      <p:sp>
        <p:nvSpPr>
          <p:cNvPr id="23" name="object 23"/>
          <p:cNvSpPr txBox="1"/>
          <p:nvPr/>
        </p:nvSpPr>
        <p:spPr>
          <a:xfrm>
            <a:off x="3964559" y="4413155"/>
            <a:ext cx="3207682"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·Para</a:t>
            </a:r>
            <a:r>
              <a:rPr sz="900" spc="87" dirty="0">
                <a:solidFill>
                  <a:srgbClr val="000000"/>
                </a:solidFill>
                <a:latin typeface="Arial"/>
                <a:cs typeface="Arial"/>
              </a:rPr>
              <a:t> </a:t>
            </a:r>
            <a:r>
              <a:rPr sz="900" dirty="0">
                <a:solidFill>
                  <a:srgbClr val="000000"/>
                </a:solidFill>
                <a:latin typeface="Arial"/>
                <a:cs typeface="Arial"/>
              </a:rPr>
              <a:t>evitar</a:t>
            </a:r>
            <a:r>
              <a:rPr sz="900" spc="85" dirty="0">
                <a:solidFill>
                  <a:srgbClr val="000000"/>
                </a:solidFill>
                <a:latin typeface="Arial"/>
                <a:cs typeface="Arial"/>
              </a:rPr>
              <a:t> </a:t>
            </a:r>
            <a:r>
              <a:rPr sz="900" dirty="0">
                <a:solidFill>
                  <a:srgbClr val="000000"/>
                </a:solidFill>
                <a:latin typeface="Arial"/>
                <a:cs typeface="Arial"/>
              </a:rPr>
              <a:t>fugas</a:t>
            </a:r>
            <a:r>
              <a:rPr sz="900" spc="91" dirty="0">
                <a:solidFill>
                  <a:srgbClr val="000000"/>
                </a:solidFill>
                <a:latin typeface="Arial"/>
                <a:cs typeface="Arial"/>
              </a:rPr>
              <a:t> </a:t>
            </a:r>
            <a:r>
              <a:rPr sz="900" dirty="0">
                <a:solidFill>
                  <a:srgbClr val="000000"/>
                </a:solidFill>
                <a:latin typeface="Arial"/>
                <a:cs typeface="Arial"/>
              </a:rPr>
              <a:t>de</a:t>
            </a:r>
            <a:r>
              <a:rPr sz="900" spc="87" dirty="0">
                <a:solidFill>
                  <a:srgbClr val="000000"/>
                </a:solidFill>
                <a:latin typeface="Arial"/>
                <a:cs typeface="Arial"/>
              </a:rPr>
              <a:t> </a:t>
            </a:r>
            <a:r>
              <a:rPr sz="900" dirty="0">
                <a:solidFill>
                  <a:srgbClr val="000000"/>
                </a:solidFill>
                <a:latin typeface="Arial"/>
                <a:cs typeface="Arial"/>
              </a:rPr>
              <a:t>ar,</a:t>
            </a:r>
            <a:r>
              <a:rPr sz="900" spc="80" dirty="0">
                <a:solidFill>
                  <a:srgbClr val="000000"/>
                </a:solidFill>
                <a:latin typeface="Arial"/>
                <a:cs typeface="Arial"/>
              </a:rPr>
              <a:t> </a:t>
            </a:r>
            <a:r>
              <a:rPr sz="900" dirty="0">
                <a:solidFill>
                  <a:srgbClr val="000000"/>
                </a:solidFill>
                <a:latin typeface="Arial"/>
                <a:cs typeface="Arial"/>
              </a:rPr>
              <a:t>o</a:t>
            </a:r>
            <a:r>
              <a:rPr sz="900" spc="89" dirty="0">
                <a:solidFill>
                  <a:srgbClr val="000000"/>
                </a:solidFill>
                <a:latin typeface="Arial"/>
                <a:cs typeface="Arial"/>
              </a:rPr>
              <a:t> </a:t>
            </a:r>
            <a:r>
              <a:rPr sz="900" dirty="0">
                <a:solidFill>
                  <a:srgbClr val="000000"/>
                </a:solidFill>
                <a:latin typeface="Arial"/>
                <a:cs typeface="Arial"/>
              </a:rPr>
              <a:t>pneu</a:t>
            </a:r>
            <a:r>
              <a:rPr sz="900" spc="88" dirty="0">
                <a:solidFill>
                  <a:srgbClr val="000000"/>
                </a:solidFill>
                <a:latin typeface="Arial"/>
                <a:cs typeface="Arial"/>
              </a:rPr>
              <a:t> </a:t>
            </a:r>
            <a:r>
              <a:rPr sz="900" dirty="0">
                <a:solidFill>
                  <a:srgbClr val="000000"/>
                </a:solidFill>
                <a:latin typeface="Arial"/>
                <a:cs typeface="Arial"/>
              </a:rPr>
              <a:t>sem</a:t>
            </a:r>
            <a:r>
              <a:rPr sz="900" spc="92" dirty="0">
                <a:solidFill>
                  <a:srgbClr val="000000"/>
                </a:solidFill>
                <a:latin typeface="Arial"/>
                <a:cs typeface="Arial"/>
              </a:rPr>
              <a:t> </a:t>
            </a:r>
            <a:r>
              <a:rPr sz="900" dirty="0">
                <a:solidFill>
                  <a:srgbClr val="000000"/>
                </a:solidFill>
                <a:latin typeface="Arial"/>
                <a:cs typeface="Arial"/>
              </a:rPr>
              <a:t>câmara</a:t>
            </a:r>
            <a:r>
              <a:rPr sz="900" spc="88" dirty="0">
                <a:solidFill>
                  <a:srgbClr val="000000"/>
                </a:solidFill>
                <a:latin typeface="Arial"/>
                <a:cs typeface="Arial"/>
              </a:rPr>
              <a:t> </a:t>
            </a:r>
            <a:r>
              <a:rPr sz="900" dirty="0">
                <a:solidFill>
                  <a:srgbClr val="000000"/>
                </a:solidFill>
                <a:latin typeface="Arial"/>
                <a:cs typeface="Arial"/>
              </a:rPr>
              <a:t>necessita</a:t>
            </a:r>
            <a:r>
              <a:rPr sz="900" spc="90" dirty="0">
                <a:solidFill>
                  <a:srgbClr val="000000"/>
                </a:solidFill>
                <a:latin typeface="Arial"/>
                <a:cs typeface="Arial"/>
              </a:rPr>
              <a:t> </a:t>
            </a:r>
            <a:r>
              <a:rPr sz="900" dirty="0">
                <a:solidFill>
                  <a:srgbClr val="000000"/>
                </a:solidFill>
                <a:latin typeface="Arial"/>
                <a:cs typeface="Arial"/>
              </a:rPr>
              <a:t>de</a:t>
            </a:r>
          </a:p>
        </p:txBody>
      </p:sp>
      <p:sp>
        <p:nvSpPr>
          <p:cNvPr id="24" name="object 24"/>
          <p:cNvSpPr txBox="1"/>
          <p:nvPr/>
        </p:nvSpPr>
        <p:spPr>
          <a:xfrm>
            <a:off x="3964559" y="4565555"/>
            <a:ext cx="103515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uma</a:t>
            </a:r>
            <a:r>
              <a:rPr sz="900" spc="600" dirty="0">
                <a:solidFill>
                  <a:srgbClr val="000000"/>
                </a:solidFill>
                <a:latin typeface="Arial"/>
                <a:cs typeface="Arial"/>
              </a:rPr>
              <a:t> </a:t>
            </a:r>
            <a:r>
              <a:rPr sz="900" dirty="0">
                <a:solidFill>
                  <a:srgbClr val="000000"/>
                </a:solidFill>
                <a:latin typeface="Arial"/>
                <a:cs typeface="Arial"/>
              </a:rPr>
              <a:t>ferramenta</a:t>
            </a:r>
          </a:p>
        </p:txBody>
      </p:sp>
      <p:sp>
        <p:nvSpPr>
          <p:cNvPr id="25" name="object 25"/>
          <p:cNvSpPr txBox="1"/>
          <p:nvPr/>
        </p:nvSpPr>
        <p:spPr>
          <a:xfrm>
            <a:off x="4955769" y="456555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a:t>
            </a:r>
          </a:p>
        </p:txBody>
      </p:sp>
      <p:sp>
        <p:nvSpPr>
          <p:cNvPr id="26" name="object 26"/>
          <p:cNvSpPr txBox="1"/>
          <p:nvPr/>
        </p:nvSpPr>
        <p:spPr>
          <a:xfrm>
            <a:off x="5126191" y="4565555"/>
            <a:ext cx="1581625"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a:solidFill>
                  <a:srgbClr val="000000"/>
                </a:solidFill>
                <a:latin typeface="Arial"/>
                <a:cs typeface="Arial"/>
              </a:rPr>
              <a:t>maquinari</a:t>
            </a:r>
            <a:r>
              <a:rPr lang="pt-BR" sz="900">
                <a:solidFill>
                  <a:srgbClr val="000000"/>
                </a:solidFill>
                <a:latin typeface="Arial"/>
                <a:cs typeface="Arial"/>
              </a:rPr>
              <a:t>o</a:t>
            </a:r>
            <a:r>
              <a:rPr sz="900" spc="604">
                <a:solidFill>
                  <a:srgbClr val="000000"/>
                </a:solidFill>
                <a:latin typeface="Arial"/>
                <a:cs typeface="Arial"/>
              </a:rPr>
              <a:t> </a:t>
            </a:r>
            <a:r>
              <a:rPr sz="900" dirty="0">
                <a:solidFill>
                  <a:srgbClr val="000000"/>
                </a:solidFill>
                <a:latin typeface="Arial"/>
                <a:cs typeface="Arial"/>
              </a:rPr>
              <a:t>especial</a:t>
            </a:r>
            <a:r>
              <a:rPr sz="900" spc="606" dirty="0">
                <a:solidFill>
                  <a:srgbClr val="000000"/>
                </a:solidFill>
                <a:latin typeface="Arial"/>
                <a:cs typeface="Arial"/>
              </a:rPr>
              <a:t> </a:t>
            </a:r>
            <a:r>
              <a:rPr sz="900" dirty="0">
                <a:solidFill>
                  <a:srgbClr val="000000"/>
                </a:solidFill>
                <a:latin typeface="Arial"/>
                <a:cs typeface="Arial"/>
              </a:rPr>
              <a:t>para</a:t>
            </a:r>
          </a:p>
        </p:txBody>
      </p:sp>
      <p:sp>
        <p:nvSpPr>
          <p:cNvPr id="27" name="object 27"/>
          <p:cNvSpPr txBox="1"/>
          <p:nvPr/>
        </p:nvSpPr>
        <p:spPr>
          <a:xfrm>
            <a:off x="6663869" y="4565555"/>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p>
        </p:txBody>
      </p:sp>
      <p:sp>
        <p:nvSpPr>
          <p:cNvPr id="28" name="object 28"/>
          <p:cNvSpPr txBox="1"/>
          <p:nvPr/>
        </p:nvSpPr>
        <p:spPr>
          <a:xfrm>
            <a:off x="6834290" y="4565555"/>
            <a:ext cx="33769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sua</a:t>
            </a:r>
          </a:p>
        </p:txBody>
      </p:sp>
      <p:sp>
        <p:nvSpPr>
          <p:cNvPr id="29" name="object 29"/>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601885"/>
            <a:ext cx="3205714"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montagem</a:t>
            </a:r>
            <a:r>
              <a:rPr sz="900" spc="115" dirty="0">
                <a:solidFill>
                  <a:srgbClr val="000000"/>
                </a:solidFill>
                <a:latin typeface="Arial"/>
                <a:cs typeface="Arial"/>
              </a:rPr>
              <a:t> </a:t>
            </a:r>
            <a:r>
              <a:rPr sz="900" dirty="0">
                <a:solidFill>
                  <a:srgbClr val="000000"/>
                </a:solidFill>
                <a:latin typeface="Arial"/>
                <a:cs typeface="Arial"/>
              </a:rPr>
              <a:t>e</a:t>
            </a:r>
            <a:r>
              <a:rPr sz="900" spc="112" dirty="0">
                <a:solidFill>
                  <a:srgbClr val="000000"/>
                </a:solidFill>
                <a:latin typeface="Arial"/>
                <a:cs typeface="Arial"/>
              </a:rPr>
              <a:t> </a:t>
            </a:r>
            <a:r>
              <a:rPr sz="900" dirty="0">
                <a:solidFill>
                  <a:srgbClr val="000000"/>
                </a:solidFill>
                <a:latin typeface="Arial"/>
                <a:cs typeface="Arial"/>
              </a:rPr>
              <a:t>desmontagem,</a:t>
            </a:r>
            <a:r>
              <a:rPr sz="900" spc="100" dirty="0">
                <a:solidFill>
                  <a:srgbClr val="000000"/>
                </a:solidFill>
                <a:latin typeface="Arial"/>
                <a:cs typeface="Arial"/>
              </a:rPr>
              <a:t> </a:t>
            </a:r>
            <a:r>
              <a:rPr sz="900" dirty="0">
                <a:solidFill>
                  <a:srgbClr val="000000"/>
                </a:solidFill>
                <a:latin typeface="Arial"/>
                <a:cs typeface="Arial"/>
              </a:rPr>
              <a:t>prestando</a:t>
            </a:r>
            <a:r>
              <a:rPr sz="900" spc="100" dirty="0">
                <a:solidFill>
                  <a:srgbClr val="000000"/>
                </a:solidFill>
                <a:latin typeface="Arial"/>
                <a:cs typeface="Arial"/>
              </a:rPr>
              <a:t> </a:t>
            </a:r>
            <a:r>
              <a:rPr sz="900" dirty="0">
                <a:solidFill>
                  <a:srgbClr val="000000"/>
                </a:solidFill>
                <a:latin typeface="Arial"/>
                <a:cs typeface="Arial"/>
              </a:rPr>
              <a:t>atenção</a:t>
            </a:r>
            <a:r>
              <a:rPr sz="900" spc="112" dirty="0">
                <a:solidFill>
                  <a:srgbClr val="000000"/>
                </a:solidFill>
                <a:latin typeface="Arial"/>
                <a:cs typeface="Arial"/>
              </a:rPr>
              <a:t> </a:t>
            </a:r>
            <a:r>
              <a:rPr sz="900" dirty="0">
                <a:solidFill>
                  <a:srgbClr val="000000"/>
                </a:solidFill>
                <a:latin typeface="Arial"/>
                <a:cs typeface="Arial"/>
              </a:rPr>
              <a:t>à</a:t>
            </a:r>
            <a:r>
              <a:rPr sz="900" spc="112" dirty="0">
                <a:solidFill>
                  <a:srgbClr val="000000"/>
                </a:solidFill>
                <a:latin typeface="Arial"/>
                <a:cs typeface="Arial"/>
              </a:rPr>
              <a:t> </a:t>
            </a:r>
            <a:r>
              <a:rPr sz="900" dirty="0">
                <a:solidFill>
                  <a:srgbClr val="000000"/>
                </a:solidFill>
                <a:latin typeface="Arial"/>
                <a:cs typeface="Arial"/>
              </a:rPr>
              <a:t>proteção</a:t>
            </a:r>
          </a:p>
          <a:p>
            <a:pPr marL="0" marR="0">
              <a:lnSpc>
                <a:spcPts val="1005"/>
              </a:lnSpc>
              <a:spcBef>
                <a:spcPts val="194"/>
              </a:spcBef>
              <a:spcAft>
                <a:spcPts val="0"/>
              </a:spcAft>
            </a:pPr>
            <a:r>
              <a:rPr sz="900" dirty="0">
                <a:solidFill>
                  <a:srgbClr val="000000"/>
                </a:solidFill>
                <a:latin typeface="Arial"/>
                <a:cs typeface="Arial"/>
              </a:rPr>
              <a:t>do sensor de</a:t>
            </a:r>
            <a:r>
              <a:rPr sz="900" spc="-12" dirty="0">
                <a:solidFill>
                  <a:srgbClr val="000000"/>
                </a:solidFill>
                <a:latin typeface="Arial"/>
                <a:cs typeface="Arial"/>
              </a:rPr>
              <a:t> </a:t>
            </a:r>
            <a:r>
              <a:rPr sz="900" dirty="0">
                <a:solidFill>
                  <a:srgbClr val="000000"/>
                </a:solidFill>
                <a:latin typeface="Arial"/>
                <a:cs typeface="Arial"/>
              </a:rPr>
              <a:t>pressão.</a:t>
            </a:r>
          </a:p>
        </p:txBody>
      </p:sp>
      <p:sp>
        <p:nvSpPr>
          <p:cNvPr id="5" name="object 5"/>
          <p:cNvSpPr txBox="1"/>
          <p:nvPr/>
        </p:nvSpPr>
        <p:spPr>
          <a:xfrm>
            <a:off x="541020" y="982885"/>
            <a:ext cx="3207503"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2" dirty="0">
                <a:solidFill>
                  <a:srgbClr val="000000"/>
                </a:solidFill>
                <a:latin typeface="Arial"/>
                <a:cs typeface="Arial"/>
              </a:rPr>
              <a:t> </a:t>
            </a:r>
            <a:r>
              <a:rPr sz="900" dirty="0">
                <a:solidFill>
                  <a:srgbClr val="000000"/>
                </a:solidFill>
                <a:latin typeface="Arial"/>
                <a:cs typeface="Arial"/>
              </a:rPr>
              <a:t>O</a:t>
            </a:r>
            <a:r>
              <a:rPr sz="900" spc="-27" dirty="0">
                <a:solidFill>
                  <a:srgbClr val="000000"/>
                </a:solidFill>
                <a:latin typeface="Arial"/>
                <a:cs typeface="Arial"/>
              </a:rPr>
              <a:t> </a:t>
            </a:r>
            <a:r>
              <a:rPr sz="900" dirty="0">
                <a:solidFill>
                  <a:srgbClr val="000000"/>
                </a:solidFill>
                <a:latin typeface="Arial"/>
                <a:cs typeface="Arial"/>
              </a:rPr>
              <a:t>mudança</a:t>
            </a:r>
            <a:r>
              <a:rPr sz="900" spc="-33" dirty="0">
                <a:solidFill>
                  <a:srgbClr val="000000"/>
                </a:solidFill>
                <a:latin typeface="Arial"/>
                <a:cs typeface="Arial"/>
              </a:rPr>
              <a:t> </a:t>
            </a:r>
            <a:r>
              <a:rPr sz="900" dirty="0">
                <a:solidFill>
                  <a:srgbClr val="000000"/>
                </a:solidFill>
                <a:latin typeface="Arial"/>
                <a:cs typeface="Arial"/>
              </a:rPr>
              <a:t>de</a:t>
            </a:r>
            <a:r>
              <a:rPr sz="900" spc="-22" dirty="0">
                <a:solidFill>
                  <a:srgbClr val="000000"/>
                </a:solidFill>
                <a:latin typeface="Arial"/>
                <a:cs typeface="Arial"/>
              </a:rPr>
              <a:t> </a:t>
            </a:r>
            <a:r>
              <a:rPr sz="900" dirty="0">
                <a:solidFill>
                  <a:srgbClr val="000000"/>
                </a:solidFill>
                <a:latin typeface="Arial"/>
                <a:cs typeface="Arial"/>
              </a:rPr>
              <a:t>pneus</a:t>
            </a:r>
            <a:r>
              <a:rPr sz="900" spc="-14" dirty="0">
                <a:solidFill>
                  <a:srgbClr val="000000"/>
                </a:solidFill>
                <a:latin typeface="Arial"/>
                <a:cs typeface="Arial"/>
              </a:rPr>
              <a:t> </a:t>
            </a:r>
            <a:r>
              <a:rPr sz="900" dirty="0">
                <a:solidFill>
                  <a:srgbClr val="000000"/>
                </a:solidFill>
                <a:latin typeface="Arial"/>
                <a:cs typeface="Arial"/>
              </a:rPr>
              <a:t>deve</a:t>
            </a:r>
            <a:r>
              <a:rPr sz="900" spc="-20" dirty="0">
                <a:solidFill>
                  <a:srgbClr val="000000"/>
                </a:solidFill>
                <a:latin typeface="Arial"/>
                <a:cs typeface="Arial"/>
              </a:rPr>
              <a:t> </a:t>
            </a:r>
            <a:r>
              <a:rPr sz="900" dirty="0">
                <a:solidFill>
                  <a:srgbClr val="000000"/>
                </a:solidFill>
                <a:latin typeface="Arial"/>
                <a:cs typeface="Arial"/>
              </a:rPr>
              <a:t>ser</a:t>
            </a:r>
            <a:r>
              <a:rPr sz="900" spc="-20" dirty="0">
                <a:solidFill>
                  <a:srgbClr val="000000"/>
                </a:solidFill>
                <a:latin typeface="Arial"/>
                <a:cs typeface="Arial"/>
              </a:rPr>
              <a:t> </a:t>
            </a:r>
            <a:r>
              <a:rPr sz="900" dirty="0">
                <a:solidFill>
                  <a:srgbClr val="000000"/>
                </a:solidFill>
                <a:latin typeface="Arial"/>
                <a:cs typeface="Arial"/>
              </a:rPr>
              <a:t>realizada</a:t>
            </a:r>
            <a:r>
              <a:rPr sz="900" spc="-20" dirty="0">
                <a:solidFill>
                  <a:srgbClr val="000000"/>
                </a:solidFill>
                <a:latin typeface="Arial"/>
                <a:cs typeface="Arial"/>
              </a:rPr>
              <a:t> </a:t>
            </a:r>
            <a:r>
              <a:rPr sz="900" dirty="0">
                <a:solidFill>
                  <a:srgbClr val="000000"/>
                </a:solidFill>
                <a:latin typeface="Arial"/>
                <a:cs typeface="Arial"/>
              </a:rPr>
              <a:t>por</a:t>
            </a:r>
            <a:r>
              <a:rPr sz="900" spc="-19" dirty="0">
                <a:solidFill>
                  <a:srgbClr val="000000"/>
                </a:solidFill>
                <a:latin typeface="Arial"/>
                <a:cs typeface="Arial"/>
              </a:rPr>
              <a:t> </a:t>
            </a:r>
            <a:r>
              <a:rPr sz="900" dirty="0">
                <a:solidFill>
                  <a:srgbClr val="000000"/>
                </a:solidFill>
                <a:latin typeface="Arial"/>
                <a:cs typeface="Arial"/>
              </a:rPr>
              <a:t>um</a:t>
            </a:r>
            <a:r>
              <a:rPr sz="900" spc="-20" dirty="0">
                <a:solidFill>
                  <a:srgbClr val="000000"/>
                </a:solidFill>
                <a:latin typeface="Arial"/>
                <a:cs typeface="Arial"/>
              </a:rPr>
              <a:t> </a:t>
            </a:r>
            <a:r>
              <a:rPr sz="900" dirty="0">
                <a:solidFill>
                  <a:srgbClr val="000000"/>
                </a:solidFill>
                <a:latin typeface="Arial"/>
                <a:cs typeface="Arial"/>
              </a:rPr>
              <a:t>Serviço</a:t>
            </a:r>
            <a:r>
              <a:rPr sz="900" spc="-30"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Assistência</a:t>
            </a:r>
            <a:r>
              <a:rPr sz="900" spc="15" dirty="0">
                <a:solidFill>
                  <a:srgbClr val="000000"/>
                </a:solidFill>
                <a:latin typeface="Arial"/>
                <a:cs typeface="Arial"/>
              </a:rPr>
              <a:t> </a:t>
            </a:r>
            <a:r>
              <a:rPr sz="900" dirty="0">
                <a:solidFill>
                  <a:srgbClr val="000000"/>
                </a:solidFill>
                <a:latin typeface="Arial"/>
                <a:cs typeface="Arial"/>
              </a:rPr>
              <a:t>Técnica</a:t>
            </a:r>
            <a:r>
              <a:rPr sz="900" spc="18" dirty="0">
                <a:solidFill>
                  <a:srgbClr val="000000"/>
                </a:solidFill>
                <a:latin typeface="Arial"/>
                <a:cs typeface="Arial"/>
              </a:rPr>
              <a:t> </a:t>
            </a:r>
            <a:r>
              <a:rPr sz="900" dirty="0">
                <a:solidFill>
                  <a:srgbClr val="000000"/>
                </a:solidFill>
                <a:latin typeface="Arial"/>
                <a:cs typeface="Arial"/>
              </a:rPr>
              <a:t>Voge, já</a:t>
            </a:r>
            <a:r>
              <a:rPr sz="900" spc="-12" dirty="0">
                <a:solidFill>
                  <a:srgbClr val="000000"/>
                </a:solidFill>
                <a:latin typeface="Arial"/>
                <a:cs typeface="Arial"/>
              </a:rPr>
              <a:t> </a:t>
            </a:r>
            <a:r>
              <a:rPr sz="900" dirty="0">
                <a:solidFill>
                  <a:srgbClr val="000000"/>
                </a:solidFill>
                <a:latin typeface="Arial"/>
                <a:cs typeface="Arial"/>
              </a:rPr>
              <a:t>que contam com a experiência</a:t>
            </a:r>
          </a:p>
          <a:p>
            <a:pPr marL="0" marR="0">
              <a:lnSpc>
                <a:spcPts val="1005"/>
              </a:lnSpc>
              <a:spcBef>
                <a:spcPts val="194"/>
              </a:spcBef>
              <a:spcAft>
                <a:spcPts val="0"/>
              </a:spcAft>
            </a:pPr>
            <a:r>
              <a:rPr sz="900" dirty="0">
                <a:solidFill>
                  <a:srgbClr val="000000"/>
                </a:solidFill>
                <a:latin typeface="Arial"/>
                <a:cs typeface="Arial"/>
              </a:rPr>
              <a:t>e as ferramentas necessárias.</a:t>
            </a:r>
          </a:p>
        </p:txBody>
      </p:sp>
      <p:sp>
        <p:nvSpPr>
          <p:cNvPr id="6" name="object 6"/>
          <p:cNvSpPr txBox="1"/>
          <p:nvPr/>
        </p:nvSpPr>
        <p:spPr>
          <a:xfrm>
            <a:off x="541020" y="1516666"/>
            <a:ext cx="3206666"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104" dirty="0">
                <a:solidFill>
                  <a:srgbClr val="000000"/>
                </a:solidFill>
                <a:latin typeface="Arial"/>
                <a:cs typeface="Arial"/>
              </a:rPr>
              <a:t> </a:t>
            </a:r>
            <a:r>
              <a:rPr sz="900" dirty="0">
                <a:solidFill>
                  <a:srgbClr val="000000"/>
                </a:solidFill>
                <a:latin typeface="Arial"/>
                <a:cs typeface="Arial"/>
              </a:rPr>
              <a:t>caso</a:t>
            </a:r>
            <a:r>
              <a:rPr sz="900" spc="86" dirty="0">
                <a:solidFill>
                  <a:srgbClr val="000000"/>
                </a:solidFill>
                <a:latin typeface="Arial"/>
                <a:cs typeface="Arial"/>
              </a:rPr>
              <a:t> </a:t>
            </a:r>
            <a:r>
              <a:rPr sz="900" dirty="0">
                <a:solidFill>
                  <a:srgbClr val="000000"/>
                </a:solidFill>
                <a:latin typeface="Arial"/>
                <a:cs typeface="Arial"/>
              </a:rPr>
              <a:t>de</a:t>
            </a:r>
            <a:r>
              <a:rPr sz="900" spc="91" dirty="0">
                <a:solidFill>
                  <a:srgbClr val="000000"/>
                </a:solidFill>
                <a:latin typeface="Arial"/>
                <a:cs typeface="Arial"/>
              </a:rPr>
              <a:t> </a:t>
            </a:r>
            <a:r>
              <a:rPr sz="900" dirty="0">
                <a:solidFill>
                  <a:srgbClr val="000000"/>
                </a:solidFill>
                <a:latin typeface="Arial"/>
                <a:cs typeface="Arial"/>
              </a:rPr>
              <a:t>ser</a:t>
            </a:r>
            <a:r>
              <a:rPr sz="900" spc="93" dirty="0">
                <a:solidFill>
                  <a:srgbClr val="000000"/>
                </a:solidFill>
                <a:latin typeface="Arial"/>
                <a:cs typeface="Arial"/>
              </a:rPr>
              <a:t> </a:t>
            </a:r>
            <a:r>
              <a:rPr sz="900" dirty="0">
                <a:solidFill>
                  <a:srgbClr val="000000"/>
                </a:solidFill>
                <a:latin typeface="Arial"/>
                <a:cs typeface="Arial"/>
              </a:rPr>
              <a:t>necessário</a:t>
            </a:r>
            <a:r>
              <a:rPr sz="900" spc="89" dirty="0">
                <a:solidFill>
                  <a:srgbClr val="000000"/>
                </a:solidFill>
                <a:latin typeface="Arial"/>
                <a:cs typeface="Arial"/>
              </a:rPr>
              <a:t> </a:t>
            </a:r>
            <a:r>
              <a:rPr sz="900" dirty="0">
                <a:solidFill>
                  <a:srgbClr val="000000"/>
                </a:solidFill>
                <a:latin typeface="Arial"/>
                <a:cs typeface="Arial"/>
              </a:rPr>
              <a:t>substituir</a:t>
            </a:r>
            <a:r>
              <a:rPr sz="900" spc="85" dirty="0">
                <a:solidFill>
                  <a:srgbClr val="000000"/>
                </a:solidFill>
                <a:latin typeface="Arial"/>
                <a:cs typeface="Arial"/>
              </a:rPr>
              <a:t> </a:t>
            </a:r>
            <a:r>
              <a:rPr sz="900" dirty="0">
                <a:solidFill>
                  <a:srgbClr val="000000"/>
                </a:solidFill>
                <a:latin typeface="Arial"/>
                <a:cs typeface="Arial"/>
              </a:rPr>
              <a:t>o</a:t>
            </a:r>
            <a:r>
              <a:rPr sz="900" spc="87" dirty="0">
                <a:solidFill>
                  <a:srgbClr val="000000"/>
                </a:solidFill>
                <a:latin typeface="Arial"/>
                <a:cs typeface="Arial"/>
              </a:rPr>
              <a:t> </a:t>
            </a:r>
            <a:r>
              <a:rPr sz="900" dirty="0">
                <a:solidFill>
                  <a:srgbClr val="000000"/>
                </a:solidFill>
                <a:latin typeface="Arial"/>
                <a:cs typeface="Arial"/>
              </a:rPr>
              <a:t>sensor</a:t>
            </a:r>
            <a:r>
              <a:rPr sz="900" spc="84" dirty="0">
                <a:solidFill>
                  <a:srgbClr val="000000"/>
                </a:solidFill>
                <a:latin typeface="Arial"/>
                <a:cs typeface="Arial"/>
              </a:rPr>
              <a:t> </a:t>
            </a:r>
            <a:r>
              <a:rPr sz="900" dirty="0">
                <a:solidFill>
                  <a:srgbClr val="000000"/>
                </a:solidFill>
                <a:latin typeface="Arial"/>
                <a:cs typeface="Arial"/>
              </a:rPr>
              <a:t>de</a:t>
            </a:r>
            <a:r>
              <a:rPr sz="900" spc="97" dirty="0">
                <a:solidFill>
                  <a:srgbClr val="000000"/>
                </a:solidFill>
                <a:latin typeface="Arial"/>
                <a:cs typeface="Arial"/>
              </a:rPr>
              <a:t> </a:t>
            </a:r>
            <a:r>
              <a:rPr sz="900" dirty="0">
                <a:solidFill>
                  <a:srgbClr val="000000"/>
                </a:solidFill>
                <a:latin typeface="Arial"/>
                <a:cs typeface="Arial"/>
              </a:rPr>
              <a:t>pressão</a:t>
            </a:r>
          </a:p>
          <a:p>
            <a:pPr marL="0" marR="0">
              <a:lnSpc>
                <a:spcPts val="1005"/>
              </a:lnSpc>
              <a:spcBef>
                <a:spcPts val="194"/>
              </a:spcBef>
              <a:spcAft>
                <a:spcPts val="0"/>
              </a:spcAft>
            </a:pPr>
            <a:r>
              <a:rPr sz="900" dirty="0">
                <a:solidFill>
                  <a:srgbClr val="000000"/>
                </a:solidFill>
                <a:latin typeface="Arial"/>
                <a:cs typeface="Arial"/>
              </a:rPr>
              <a:t>dos</a:t>
            </a:r>
            <a:r>
              <a:rPr sz="900" spc="376" dirty="0">
                <a:solidFill>
                  <a:srgbClr val="000000"/>
                </a:solidFill>
                <a:latin typeface="Arial"/>
                <a:cs typeface="Arial"/>
              </a:rPr>
              <a:t> </a:t>
            </a:r>
            <a:r>
              <a:rPr sz="900" dirty="0">
                <a:solidFill>
                  <a:srgbClr val="000000"/>
                </a:solidFill>
                <a:latin typeface="Arial"/>
                <a:cs typeface="Arial"/>
              </a:rPr>
              <a:t>pneus,</a:t>
            </a:r>
            <a:r>
              <a:rPr sz="900" spc="376" dirty="0">
                <a:solidFill>
                  <a:srgbClr val="000000"/>
                </a:solidFill>
                <a:latin typeface="Arial"/>
                <a:cs typeface="Arial"/>
              </a:rPr>
              <a:t> </a:t>
            </a:r>
            <a:r>
              <a:rPr sz="900" dirty="0">
                <a:solidFill>
                  <a:srgbClr val="000000"/>
                </a:solidFill>
                <a:latin typeface="Arial"/>
                <a:cs typeface="Arial"/>
              </a:rPr>
              <a:t>deverá</a:t>
            </a:r>
            <a:r>
              <a:rPr sz="900" spc="375" dirty="0">
                <a:solidFill>
                  <a:srgbClr val="000000"/>
                </a:solidFill>
                <a:latin typeface="Arial"/>
                <a:cs typeface="Arial"/>
              </a:rPr>
              <a:t> </a:t>
            </a:r>
            <a:r>
              <a:rPr sz="900" dirty="0">
                <a:solidFill>
                  <a:srgbClr val="000000"/>
                </a:solidFill>
                <a:latin typeface="Arial"/>
                <a:cs typeface="Arial"/>
              </a:rPr>
              <a:t>ajustar</a:t>
            </a:r>
            <a:r>
              <a:rPr sz="900" spc="360" dirty="0">
                <a:solidFill>
                  <a:srgbClr val="000000"/>
                </a:solidFill>
                <a:latin typeface="Arial"/>
                <a:cs typeface="Arial"/>
              </a:rPr>
              <a:t> </a:t>
            </a:r>
            <a:r>
              <a:rPr sz="900" dirty="0">
                <a:solidFill>
                  <a:srgbClr val="000000"/>
                </a:solidFill>
                <a:latin typeface="Arial"/>
                <a:cs typeface="Arial"/>
              </a:rPr>
              <a:t>a</a:t>
            </a:r>
            <a:r>
              <a:rPr sz="900" spc="375" dirty="0">
                <a:solidFill>
                  <a:srgbClr val="000000"/>
                </a:solidFill>
                <a:latin typeface="Arial"/>
                <a:cs typeface="Arial"/>
              </a:rPr>
              <a:t> </a:t>
            </a:r>
            <a:r>
              <a:rPr sz="900" dirty="0">
                <a:solidFill>
                  <a:srgbClr val="000000"/>
                </a:solidFill>
                <a:latin typeface="Arial"/>
                <a:cs typeface="Arial"/>
              </a:rPr>
              <a:t>sua</a:t>
            </a:r>
            <a:r>
              <a:rPr sz="900" spc="371" dirty="0">
                <a:solidFill>
                  <a:srgbClr val="000000"/>
                </a:solidFill>
                <a:latin typeface="Arial"/>
                <a:cs typeface="Arial"/>
              </a:rPr>
              <a:t> </a:t>
            </a:r>
            <a:r>
              <a:rPr sz="900" dirty="0">
                <a:solidFill>
                  <a:srgbClr val="000000"/>
                </a:solidFill>
                <a:latin typeface="Arial"/>
                <a:cs typeface="Arial"/>
              </a:rPr>
              <a:t>leitura</a:t>
            </a:r>
            <a:r>
              <a:rPr sz="900" spc="375" dirty="0">
                <a:solidFill>
                  <a:srgbClr val="000000"/>
                </a:solidFill>
                <a:latin typeface="Arial"/>
                <a:cs typeface="Arial"/>
              </a:rPr>
              <a:t> </a:t>
            </a:r>
            <a:r>
              <a:rPr sz="900" dirty="0">
                <a:solidFill>
                  <a:srgbClr val="000000"/>
                </a:solidFill>
                <a:latin typeface="Arial"/>
                <a:cs typeface="Arial"/>
              </a:rPr>
              <a:t>no</a:t>
            </a:r>
            <a:r>
              <a:rPr sz="900" spc="384" dirty="0">
                <a:solidFill>
                  <a:srgbClr val="000000"/>
                </a:solidFill>
                <a:latin typeface="Arial"/>
                <a:cs typeface="Arial"/>
              </a:rPr>
              <a:t> </a:t>
            </a:r>
            <a:r>
              <a:rPr sz="900" dirty="0">
                <a:solidFill>
                  <a:srgbClr val="000000"/>
                </a:solidFill>
                <a:latin typeface="Arial"/>
                <a:cs typeface="Arial"/>
              </a:rPr>
              <a:t>painel</a:t>
            </a:r>
            <a:r>
              <a:rPr sz="900" spc="376"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lang="pt-BR" sz="900">
                <a:solidFill>
                  <a:srgbClr val="000000"/>
                </a:solidFill>
                <a:latin typeface="Arial"/>
                <a:cs typeface="Arial"/>
              </a:rPr>
              <a:t>I</a:t>
            </a:r>
            <a:r>
              <a:rPr sz="900">
                <a:solidFill>
                  <a:srgbClr val="000000"/>
                </a:solidFill>
                <a:latin typeface="Arial"/>
                <a:cs typeface="Arial"/>
              </a:rPr>
              <a:t>nstrumentos</a:t>
            </a:r>
            <a:r>
              <a:rPr lang="pt-BR" sz="900">
                <a:solidFill>
                  <a:srgbClr val="000000"/>
                </a:solidFill>
                <a:latin typeface="Arial"/>
                <a:cs typeface="Arial"/>
              </a:rPr>
              <a:t> posteriormente</a:t>
            </a:r>
            <a:r>
              <a:rPr sz="900">
                <a:solidFill>
                  <a:srgbClr val="000000"/>
                </a:solidFill>
                <a:latin typeface="Arial"/>
                <a:cs typeface="Arial"/>
              </a:rPr>
              <a:t>.</a:t>
            </a:r>
            <a:endParaRPr sz="900" dirty="0">
              <a:solidFill>
                <a:srgbClr val="000000"/>
              </a:solidFill>
              <a:latin typeface="Arial"/>
              <a:cs typeface="Arial"/>
            </a:endParaRPr>
          </a:p>
        </p:txBody>
      </p:sp>
      <p:sp>
        <p:nvSpPr>
          <p:cNvPr id="7" name="object 7"/>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74</a:t>
            </a:r>
          </a:p>
        </p:txBody>
      </p:sp>
      <p:sp>
        <p:nvSpPr>
          <p:cNvPr id="8" name="object 31">
            <a:extLst>
              <a:ext uri="{FF2B5EF4-FFF2-40B4-BE49-F238E27FC236}">
                <a16:creationId xmlns:a16="http://schemas.microsoft.com/office/drawing/2014/main" id="{AD97B628-7384-CD6E-D45F-E2A9A1F006CA}"/>
              </a:ext>
            </a:extLst>
          </p:cNvPr>
          <p:cNvSpPr txBox="1"/>
          <p:nvPr/>
        </p:nvSpPr>
        <p:spPr>
          <a:xfrm>
            <a:off x="541020" y="2123138"/>
            <a:ext cx="3826764" cy="133434"/>
          </a:xfrm>
          <a:prstGeom prst="rect">
            <a:avLst/>
          </a:prstGeom>
        </p:spPr>
        <p:txBody>
          <a:bodyPr vert="horz" wrap="square" lIns="0" tIns="0" rIns="0" bIns="0" rtlCol="0">
            <a:spAutoFit/>
          </a:bodyPr>
          <a:lstStyle/>
          <a:p>
            <a:pPr marL="0" marR="0">
              <a:lnSpc>
                <a:spcPts val="1005"/>
              </a:lnSpc>
              <a:spcBef>
                <a:spcPts val="194"/>
              </a:spcBef>
              <a:spcAft>
                <a:spcPts val="0"/>
              </a:spcAft>
            </a:pPr>
            <a:r>
              <a:rPr lang="pt-BR" sz="1100">
                <a:solidFill>
                  <a:srgbClr val="000000"/>
                </a:solidFill>
                <a:latin typeface="Calibri" panose="020F0502020204030204" pitchFamily="34" charset="0"/>
                <a:ea typeface="Calibri" panose="020F0502020204030204" pitchFamily="34" charset="0"/>
                <a:cs typeface="Calibri" panose="020F0502020204030204" pitchFamily="34" charset="0"/>
              </a:rPr>
              <a:t>A Voge Brasil recomenda pneus </a:t>
            </a:r>
            <a:r>
              <a:rPr lang="pt-BR" sz="110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pt-BR" sz="1100" b="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Pirelli </a:t>
            </a:r>
            <a:r>
              <a:rPr lang="pt-BR" sz="1100" b="1">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pt-BR" sz="1100">
                <a:latin typeface="Calibri" panose="020F0502020204030204" pitchFamily="34" charset="0"/>
                <a:ea typeface="Calibri" panose="020F0502020204030204" pitchFamily="34" charset="0"/>
                <a:cs typeface="Calibri" panose="020F0502020204030204" pitchFamily="34" charset="0"/>
              </a:rPr>
              <a:t>Angel Scooter</a:t>
            </a:r>
            <a:r>
              <a:rPr lang="pt-BR" sz="1100">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pt-BR" sz="1100">
                <a:latin typeface="Calibri" panose="020F0502020204030204" pitchFamily="34" charset="0"/>
                <a:ea typeface="Calibri" panose="020F0502020204030204" pitchFamily="34" charset="0"/>
                <a:cs typeface="Calibri" panose="020F0502020204030204" pitchFamily="34" charset="0"/>
              </a:rPr>
              <a:t> </a:t>
            </a:r>
            <a:r>
              <a:rPr lang="pt-BR" sz="1100">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sz="110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963670" y="843660"/>
            <a:ext cx="3048000" cy="203898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886206"/>
            <a:ext cx="3035934" cy="164782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1212365"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Relés/Fusíveis</a:t>
            </a:r>
          </a:p>
        </p:txBody>
      </p:sp>
      <p:sp>
        <p:nvSpPr>
          <p:cNvPr id="7" name="object 7"/>
          <p:cNvSpPr txBox="1"/>
          <p:nvPr/>
        </p:nvSpPr>
        <p:spPr>
          <a:xfrm>
            <a:off x="3964559" y="601885"/>
            <a:ext cx="61063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Fusíveis</a:t>
            </a:r>
          </a:p>
        </p:txBody>
      </p:sp>
      <p:sp>
        <p:nvSpPr>
          <p:cNvPr id="8" name="object 8"/>
          <p:cNvSpPr txBox="1"/>
          <p:nvPr/>
        </p:nvSpPr>
        <p:spPr>
          <a:xfrm>
            <a:off x="541020" y="2646204"/>
            <a:ext cx="320973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Este</a:t>
            </a:r>
            <a:r>
              <a:rPr sz="900" spc="100" dirty="0">
                <a:solidFill>
                  <a:srgbClr val="000000"/>
                </a:solidFill>
                <a:latin typeface="Arial"/>
                <a:cs typeface="Arial"/>
              </a:rPr>
              <a:t> </a:t>
            </a:r>
            <a:r>
              <a:rPr sz="900" dirty="0">
                <a:solidFill>
                  <a:srgbClr val="000000"/>
                </a:solidFill>
                <a:latin typeface="Arial"/>
                <a:cs typeface="Arial"/>
              </a:rPr>
              <a:t>modelo</a:t>
            </a:r>
            <a:r>
              <a:rPr sz="900" spc="108" dirty="0">
                <a:solidFill>
                  <a:srgbClr val="000000"/>
                </a:solidFill>
                <a:latin typeface="Arial"/>
                <a:cs typeface="Arial"/>
              </a:rPr>
              <a:t> </a:t>
            </a:r>
            <a:r>
              <a:rPr sz="900" dirty="0">
                <a:solidFill>
                  <a:srgbClr val="000000"/>
                </a:solidFill>
                <a:latin typeface="Arial"/>
                <a:cs typeface="Arial"/>
              </a:rPr>
              <a:t>conta</a:t>
            </a:r>
            <a:r>
              <a:rPr sz="900" spc="103" dirty="0">
                <a:solidFill>
                  <a:srgbClr val="000000"/>
                </a:solidFill>
                <a:latin typeface="Arial"/>
                <a:cs typeface="Arial"/>
              </a:rPr>
              <a:t> </a:t>
            </a:r>
            <a:r>
              <a:rPr sz="900" dirty="0">
                <a:solidFill>
                  <a:srgbClr val="000000"/>
                </a:solidFill>
                <a:latin typeface="Arial"/>
                <a:cs typeface="Arial"/>
              </a:rPr>
              <a:t>com</a:t>
            </a:r>
            <a:r>
              <a:rPr sz="900" spc="107" dirty="0">
                <a:solidFill>
                  <a:srgbClr val="000000"/>
                </a:solidFill>
                <a:latin typeface="Arial"/>
                <a:cs typeface="Arial"/>
              </a:rPr>
              <a:t> </a:t>
            </a:r>
            <a:r>
              <a:rPr sz="900" dirty="0">
                <a:solidFill>
                  <a:srgbClr val="000000"/>
                </a:solidFill>
                <a:latin typeface="Arial"/>
                <a:cs typeface="Arial"/>
              </a:rPr>
              <a:t>5</a:t>
            </a:r>
            <a:r>
              <a:rPr sz="900" spc="112" dirty="0">
                <a:solidFill>
                  <a:srgbClr val="000000"/>
                </a:solidFill>
                <a:latin typeface="Arial"/>
                <a:cs typeface="Arial"/>
              </a:rPr>
              <a:t> </a:t>
            </a:r>
            <a:r>
              <a:rPr sz="900" dirty="0">
                <a:solidFill>
                  <a:srgbClr val="000000"/>
                </a:solidFill>
                <a:latin typeface="Arial"/>
                <a:cs typeface="Arial"/>
              </a:rPr>
              <a:t>relés,</a:t>
            </a:r>
            <a:r>
              <a:rPr sz="900" spc="101" dirty="0">
                <a:solidFill>
                  <a:srgbClr val="000000"/>
                </a:solidFill>
                <a:latin typeface="Arial"/>
                <a:cs typeface="Arial"/>
              </a:rPr>
              <a:t> </a:t>
            </a:r>
            <a:r>
              <a:rPr sz="900" dirty="0">
                <a:solidFill>
                  <a:srgbClr val="000000"/>
                </a:solidFill>
                <a:latin typeface="Arial"/>
                <a:cs typeface="Arial"/>
              </a:rPr>
              <a:t>1</a:t>
            </a:r>
            <a:r>
              <a:rPr sz="900" spc="112" dirty="0">
                <a:solidFill>
                  <a:srgbClr val="000000"/>
                </a:solidFill>
                <a:latin typeface="Arial"/>
                <a:cs typeface="Arial"/>
              </a:rPr>
              <a:t> </a:t>
            </a:r>
            <a:r>
              <a:rPr sz="900" dirty="0">
                <a:solidFill>
                  <a:srgbClr val="000000"/>
                </a:solidFill>
                <a:latin typeface="Arial"/>
                <a:cs typeface="Arial"/>
              </a:rPr>
              <a:t>fusível</a:t>
            </a:r>
            <a:r>
              <a:rPr sz="900" spc="102" dirty="0">
                <a:solidFill>
                  <a:srgbClr val="000000"/>
                </a:solidFill>
                <a:latin typeface="Arial"/>
                <a:cs typeface="Arial"/>
              </a:rPr>
              <a:t> </a:t>
            </a:r>
            <a:r>
              <a:rPr sz="900" dirty="0">
                <a:solidFill>
                  <a:srgbClr val="000000"/>
                </a:solidFill>
                <a:latin typeface="Arial"/>
                <a:cs typeface="Arial"/>
              </a:rPr>
              <a:t>principal</a:t>
            </a:r>
            <a:r>
              <a:rPr sz="900" spc="101" dirty="0">
                <a:solidFill>
                  <a:srgbClr val="000000"/>
                </a:solidFill>
                <a:latin typeface="Arial"/>
                <a:cs typeface="Arial"/>
              </a:rPr>
              <a:t> </a:t>
            </a:r>
            <a:r>
              <a:rPr sz="900" dirty="0">
                <a:solidFill>
                  <a:srgbClr val="000000"/>
                </a:solidFill>
                <a:latin typeface="Arial"/>
                <a:cs typeface="Arial"/>
              </a:rPr>
              <a:t>(30A)</a:t>
            </a:r>
            <a:r>
              <a:rPr sz="900" spc="104"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una caixa de fusíveis</a:t>
            </a:r>
          </a:p>
        </p:txBody>
      </p:sp>
      <p:sp>
        <p:nvSpPr>
          <p:cNvPr id="9" name="object 9"/>
          <p:cNvSpPr txBox="1"/>
          <p:nvPr/>
        </p:nvSpPr>
        <p:spPr>
          <a:xfrm>
            <a:off x="541020" y="3027204"/>
            <a:ext cx="1151000"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 Caixa de fusíveis</a:t>
            </a:r>
          </a:p>
        </p:txBody>
      </p:sp>
      <p:sp>
        <p:nvSpPr>
          <p:cNvPr id="10" name="object 10"/>
          <p:cNvSpPr txBox="1"/>
          <p:nvPr/>
        </p:nvSpPr>
        <p:spPr>
          <a:xfrm>
            <a:off x="3964559" y="3008916"/>
            <a:ext cx="3210750"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Este</a:t>
            </a:r>
            <a:r>
              <a:rPr sz="900" spc="16" dirty="0">
                <a:solidFill>
                  <a:srgbClr val="000000"/>
                </a:solidFill>
                <a:latin typeface="Arial"/>
                <a:cs typeface="Arial"/>
              </a:rPr>
              <a:t> </a:t>
            </a:r>
            <a:r>
              <a:rPr sz="900" dirty="0">
                <a:solidFill>
                  <a:srgbClr val="000000"/>
                </a:solidFill>
                <a:latin typeface="Arial"/>
                <a:cs typeface="Arial"/>
              </a:rPr>
              <a:t>modelo</a:t>
            </a:r>
            <a:r>
              <a:rPr sz="900" spc="16" dirty="0">
                <a:solidFill>
                  <a:srgbClr val="000000"/>
                </a:solidFill>
                <a:latin typeface="Arial"/>
                <a:cs typeface="Arial"/>
              </a:rPr>
              <a:t> </a:t>
            </a:r>
            <a:r>
              <a:rPr sz="900" dirty="0">
                <a:solidFill>
                  <a:srgbClr val="000000"/>
                </a:solidFill>
                <a:latin typeface="Arial"/>
                <a:cs typeface="Arial"/>
              </a:rPr>
              <a:t>inclui</a:t>
            </a:r>
            <a:r>
              <a:rPr sz="900" spc="17" dirty="0">
                <a:solidFill>
                  <a:srgbClr val="000000"/>
                </a:solidFill>
                <a:latin typeface="Arial"/>
                <a:cs typeface="Arial"/>
              </a:rPr>
              <a:t> </a:t>
            </a:r>
            <a:r>
              <a:rPr sz="900" dirty="0">
                <a:solidFill>
                  <a:srgbClr val="000000"/>
                </a:solidFill>
                <a:latin typeface="Arial"/>
                <a:cs typeface="Arial"/>
              </a:rPr>
              <a:t>1</a:t>
            </a:r>
            <a:r>
              <a:rPr sz="900" spc="17" dirty="0">
                <a:solidFill>
                  <a:srgbClr val="000000"/>
                </a:solidFill>
                <a:latin typeface="Arial"/>
                <a:cs typeface="Arial"/>
              </a:rPr>
              <a:t> </a:t>
            </a:r>
            <a:r>
              <a:rPr sz="900" dirty="0">
                <a:solidFill>
                  <a:srgbClr val="000000"/>
                </a:solidFill>
                <a:latin typeface="Arial"/>
                <a:cs typeface="Arial"/>
              </a:rPr>
              <a:t>fusível</a:t>
            </a:r>
            <a:r>
              <a:rPr sz="900" spc="18" dirty="0">
                <a:solidFill>
                  <a:srgbClr val="000000"/>
                </a:solidFill>
                <a:latin typeface="Arial"/>
                <a:cs typeface="Arial"/>
              </a:rPr>
              <a:t> </a:t>
            </a:r>
            <a:r>
              <a:rPr sz="900" dirty="0">
                <a:solidFill>
                  <a:srgbClr val="000000"/>
                </a:solidFill>
                <a:latin typeface="Arial"/>
                <a:cs typeface="Arial"/>
              </a:rPr>
              <a:t>principal,</a:t>
            </a:r>
            <a:r>
              <a:rPr sz="900" spc="15" dirty="0">
                <a:solidFill>
                  <a:srgbClr val="000000"/>
                </a:solidFill>
                <a:latin typeface="Arial"/>
                <a:cs typeface="Arial"/>
              </a:rPr>
              <a:t> </a:t>
            </a:r>
            <a:r>
              <a:rPr sz="900" dirty="0">
                <a:solidFill>
                  <a:srgbClr val="000000"/>
                </a:solidFill>
                <a:latin typeface="Arial"/>
                <a:cs typeface="Arial"/>
              </a:rPr>
              <a:t>5</a:t>
            </a:r>
            <a:r>
              <a:rPr sz="900" spc="17" dirty="0">
                <a:solidFill>
                  <a:srgbClr val="000000"/>
                </a:solidFill>
                <a:latin typeface="Arial"/>
                <a:cs typeface="Arial"/>
              </a:rPr>
              <a:t> </a:t>
            </a:r>
            <a:r>
              <a:rPr sz="900" dirty="0">
                <a:solidFill>
                  <a:srgbClr val="000000"/>
                </a:solidFill>
                <a:latin typeface="Arial"/>
                <a:cs typeface="Arial"/>
              </a:rPr>
              <a:t>fusíveis</a:t>
            </a:r>
            <a:r>
              <a:rPr sz="900" spc="20" dirty="0">
                <a:solidFill>
                  <a:srgbClr val="000000"/>
                </a:solidFill>
                <a:latin typeface="Arial"/>
                <a:cs typeface="Arial"/>
              </a:rPr>
              <a:t> </a:t>
            </a:r>
            <a:r>
              <a:rPr sz="900" dirty="0">
                <a:solidFill>
                  <a:srgbClr val="000000"/>
                </a:solidFill>
                <a:latin typeface="Arial"/>
                <a:cs typeface="Arial"/>
              </a:rPr>
              <a:t>secundários</a:t>
            </a:r>
          </a:p>
          <a:p>
            <a:pPr marL="0" marR="0">
              <a:lnSpc>
                <a:spcPts val="1005"/>
              </a:lnSpc>
              <a:spcBef>
                <a:spcPts val="194"/>
              </a:spcBef>
              <a:spcAft>
                <a:spcPts val="0"/>
              </a:spcAft>
            </a:pPr>
            <a:r>
              <a:rPr sz="900" dirty="0">
                <a:solidFill>
                  <a:srgbClr val="000000"/>
                </a:solidFill>
                <a:latin typeface="Arial"/>
                <a:cs typeface="Arial"/>
              </a:rPr>
              <a:t>e 2 fusíveis de</a:t>
            </a:r>
            <a:r>
              <a:rPr sz="900" spc="-12" dirty="0">
                <a:solidFill>
                  <a:srgbClr val="000000"/>
                </a:solidFill>
                <a:latin typeface="Arial"/>
                <a:cs typeface="Arial"/>
              </a:rPr>
              <a:t> </a:t>
            </a:r>
            <a:r>
              <a:rPr sz="900" dirty="0">
                <a:solidFill>
                  <a:srgbClr val="000000"/>
                </a:solidFill>
                <a:latin typeface="Arial"/>
                <a:cs typeface="Arial"/>
              </a:rPr>
              <a:t>substituição (10A e 7,5A).</a:t>
            </a:r>
          </a:p>
        </p:txBody>
      </p:sp>
      <p:sp>
        <p:nvSpPr>
          <p:cNvPr id="11" name="object 11"/>
          <p:cNvSpPr txBox="1"/>
          <p:nvPr/>
        </p:nvSpPr>
        <p:spPr>
          <a:xfrm>
            <a:off x="541020" y="3255804"/>
            <a:ext cx="97252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 Relé</a:t>
            </a:r>
            <a:r>
              <a:rPr sz="900" spc="-10" dirty="0">
                <a:solidFill>
                  <a:srgbClr val="000000"/>
                </a:solidFill>
                <a:latin typeface="Arial"/>
                <a:cs typeface="Arial"/>
              </a:rPr>
              <a:t> </a:t>
            </a:r>
            <a:r>
              <a:rPr sz="900" dirty="0">
                <a:solidFill>
                  <a:srgbClr val="000000"/>
                </a:solidFill>
                <a:latin typeface="Arial"/>
                <a:cs typeface="Arial"/>
              </a:rPr>
              <a:t>principal</a:t>
            </a:r>
          </a:p>
        </p:txBody>
      </p:sp>
      <p:sp>
        <p:nvSpPr>
          <p:cNvPr id="12" name="object 12"/>
          <p:cNvSpPr txBox="1"/>
          <p:nvPr/>
        </p:nvSpPr>
        <p:spPr>
          <a:xfrm>
            <a:off x="3964559" y="3390297"/>
            <a:ext cx="3209319"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F3:</a:t>
            </a:r>
            <a:r>
              <a:rPr sz="900" spc="516" dirty="0">
                <a:solidFill>
                  <a:srgbClr val="000000"/>
                </a:solidFill>
                <a:latin typeface="Arial"/>
                <a:cs typeface="Arial"/>
              </a:rPr>
              <a:t> </a:t>
            </a:r>
            <a:r>
              <a:rPr sz="900" dirty="0">
                <a:solidFill>
                  <a:srgbClr val="000000"/>
                </a:solidFill>
                <a:latin typeface="Arial"/>
                <a:cs typeface="Arial"/>
              </a:rPr>
              <a:t>Fusível</a:t>
            </a:r>
            <a:r>
              <a:rPr sz="900" spc="512" dirty="0">
                <a:solidFill>
                  <a:srgbClr val="000000"/>
                </a:solidFill>
                <a:latin typeface="Arial"/>
                <a:cs typeface="Arial"/>
              </a:rPr>
              <a:t> </a:t>
            </a:r>
            <a:r>
              <a:rPr sz="900" dirty="0">
                <a:solidFill>
                  <a:srgbClr val="000000"/>
                </a:solidFill>
                <a:latin typeface="Arial"/>
                <a:cs typeface="Arial"/>
              </a:rPr>
              <a:t>principal</a:t>
            </a:r>
            <a:r>
              <a:rPr sz="900" spc="508" dirty="0">
                <a:solidFill>
                  <a:srgbClr val="000000"/>
                </a:solidFill>
                <a:latin typeface="Arial"/>
                <a:cs typeface="Arial"/>
              </a:rPr>
              <a:t> </a:t>
            </a:r>
            <a:r>
              <a:rPr sz="900" dirty="0">
                <a:solidFill>
                  <a:srgbClr val="000000"/>
                </a:solidFill>
                <a:latin typeface="Arial"/>
                <a:cs typeface="Arial"/>
              </a:rPr>
              <a:t>(10</a:t>
            </a:r>
            <a:r>
              <a:rPr sz="900" spc="496" dirty="0">
                <a:solidFill>
                  <a:srgbClr val="000000"/>
                </a:solidFill>
                <a:latin typeface="Arial"/>
                <a:cs typeface="Arial"/>
              </a:rPr>
              <a:t> </a:t>
            </a:r>
            <a:r>
              <a:rPr sz="900" dirty="0">
                <a:solidFill>
                  <a:srgbClr val="000000"/>
                </a:solidFill>
                <a:latin typeface="Arial"/>
                <a:cs typeface="Arial"/>
              </a:rPr>
              <a:t>A),</a:t>
            </a:r>
            <a:r>
              <a:rPr sz="900" spc="530" dirty="0">
                <a:solidFill>
                  <a:srgbClr val="000000"/>
                </a:solidFill>
                <a:latin typeface="Arial"/>
                <a:cs typeface="Arial"/>
              </a:rPr>
              <a:t> </a:t>
            </a:r>
            <a:r>
              <a:rPr sz="900" dirty="0">
                <a:solidFill>
                  <a:srgbClr val="000000"/>
                </a:solidFill>
                <a:latin typeface="Arial"/>
                <a:cs typeface="Arial"/>
              </a:rPr>
              <a:t>protege</a:t>
            </a:r>
            <a:r>
              <a:rPr sz="900" spc="513" dirty="0">
                <a:solidFill>
                  <a:srgbClr val="000000"/>
                </a:solidFill>
                <a:latin typeface="Arial"/>
                <a:cs typeface="Arial"/>
              </a:rPr>
              <a:t> </a:t>
            </a:r>
            <a:r>
              <a:rPr sz="900" dirty="0">
                <a:solidFill>
                  <a:srgbClr val="000000"/>
                </a:solidFill>
                <a:latin typeface="Arial"/>
                <a:cs typeface="Arial"/>
              </a:rPr>
              <a:t>o</a:t>
            </a:r>
            <a:r>
              <a:rPr sz="900" spc="509" dirty="0">
                <a:solidFill>
                  <a:srgbClr val="000000"/>
                </a:solidFill>
                <a:latin typeface="Arial"/>
                <a:cs typeface="Arial"/>
              </a:rPr>
              <a:t> </a:t>
            </a:r>
            <a:r>
              <a:rPr sz="900" dirty="0">
                <a:solidFill>
                  <a:srgbClr val="000000"/>
                </a:solidFill>
                <a:latin typeface="Arial"/>
                <a:cs typeface="Arial"/>
              </a:rPr>
              <a:t>conjunto</a:t>
            </a:r>
            <a:r>
              <a:rPr sz="900" spc="520"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interruptores,</a:t>
            </a:r>
            <a:r>
              <a:rPr sz="900" spc="287" dirty="0">
                <a:solidFill>
                  <a:srgbClr val="000000"/>
                </a:solidFill>
                <a:latin typeface="Arial"/>
                <a:cs typeface="Arial"/>
              </a:rPr>
              <a:t> </a:t>
            </a:r>
            <a:r>
              <a:rPr sz="900" dirty="0">
                <a:solidFill>
                  <a:srgbClr val="000000"/>
                </a:solidFill>
                <a:latin typeface="Arial"/>
                <a:cs typeface="Arial"/>
              </a:rPr>
              <a:t>interruptor</a:t>
            </a:r>
            <a:r>
              <a:rPr sz="900" spc="289" dirty="0">
                <a:solidFill>
                  <a:srgbClr val="000000"/>
                </a:solidFill>
                <a:latin typeface="Arial"/>
                <a:cs typeface="Arial"/>
              </a:rPr>
              <a:t> </a:t>
            </a:r>
            <a:r>
              <a:rPr sz="900" dirty="0">
                <a:solidFill>
                  <a:srgbClr val="000000"/>
                </a:solidFill>
                <a:latin typeface="Arial"/>
                <a:cs typeface="Arial"/>
              </a:rPr>
              <a:t>da</a:t>
            </a:r>
            <a:r>
              <a:rPr sz="900" spc="278" dirty="0">
                <a:solidFill>
                  <a:srgbClr val="000000"/>
                </a:solidFill>
                <a:latin typeface="Arial"/>
                <a:cs typeface="Arial"/>
              </a:rPr>
              <a:t> </a:t>
            </a:r>
            <a:r>
              <a:rPr sz="900" dirty="0">
                <a:solidFill>
                  <a:srgbClr val="000000"/>
                </a:solidFill>
                <a:latin typeface="Arial"/>
                <a:cs typeface="Arial"/>
              </a:rPr>
              <a:t>luz</a:t>
            </a:r>
            <a:r>
              <a:rPr sz="900" spc="297" dirty="0">
                <a:solidFill>
                  <a:srgbClr val="000000"/>
                </a:solidFill>
                <a:latin typeface="Arial"/>
                <a:cs typeface="Arial"/>
              </a:rPr>
              <a:t> </a:t>
            </a:r>
            <a:r>
              <a:rPr sz="900">
                <a:solidFill>
                  <a:srgbClr val="000000"/>
                </a:solidFill>
                <a:latin typeface="Arial"/>
                <a:cs typeface="Arial"/>
              </a:rPr>
              <a:t>de</a:t>
            </a:r>
            <a:r>
              <a:rPr sz="900" spc="300">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a:t>
            </a:r>
            <a:r>
              <a:rPr sz="900" spc="291">
                <a:solidFill>
                  <a:srgbClr val="000000"/>
                </a:solidFill>
                <a:latin typeface="Arial"/>
                <a:cs typeface="Arial"/>
              </a:rPr>
              <a:t> </a:t>
            </a:r>
            <a:r>
              <a:rPr sz="900" dirty="0">
                <a:solidFill>
                  <a:srgbClr val="000000"/>
                </a:solidFill>
                <a:latin typeface="Arial"/>
                <a:cs typeface="Arial"/>
              </a:rPr>
              <a:t>fechadura</a:t>
            </a:r>
            <a:r>
              <a:rPr sz="900" spc="281" dirty="0">
                <a:solidFill>
                  <a:srgbClr val="000000"/>
                </a:solidFill>
                <a:latin typeface="Arial"/>
                <a:cs typeface="Arial"/>
              </a:rPr>
              <a:t> </a:t>
            </a:r>
            <a:r>
              <a:rPr sz="900" dirty="0">
                <a:solidFill>
                  <a:srgbClr val="000000"/>
                </a:solidFill>
                <a:latin typeface="Arial"/>
                <a:cs typeface="Arial"/>
              </a:rPr>
              <a:t>do</a:t>
            </a:r>
          </a:p>
          <a:p>
            <a:pPr marL="0" marR="0">
              <a:lnSpc>
                <a:spcPts val="1005"/>
              </a:lnSpc>
              <a:spcBef>
                <a:spcPts val="194"/>
              </a:spcBef>
              <a:spcAft>
                <a:spcPts val="0"/>
              </a:spcAft>
            </a:pPr>
            <a:r>
              <a:rPr sz="900" dirty="0">
                <a:solidFill>
                  <a:srgbClr val="000000"/>
                </a:solidFill>
                <a:latin typeface="Arial"/>
                <a:cs typeface="Arial"/>
              </a:rPr>
              <a:t>porta-luvas direito e</a:t>
            </a:r>
            <a:r>
              <a:rPr sz="900" spc="12" dirty="0">
                <a:solidFill>
                  <a:srgbClr val="000000"/>
                </a:solidFill>
                <a:latin typeface="Arial"/>
                <a:cs typeface="Arial"/>
              </a:rPr>
              <a:t> </a:t>
            </a:r>
            <a:r>
              <a:rPr sz="900" dirty="0">
                <a:solidFill>
                  <a:srgbClr val="000000"/>
                </a:solidFill>
                <a:latin typeface="Arial"/>
                <a:cs typeface="Arial"/>
              </a:rPr>
              <a:t>USB.</a:t>
            </a:r>
          </a:p>
        </p:txBody>
      </p:sp>
      <p:sp>
        <p:nvSpPr>
          <p:cNvPr id="13" name="object 13"/>
          <p:cNvSpPr txBox="1"/>
          <p:nvPr/>
        </p:nvSpPr>
        <p:spPr>
          <a:xfrm>
            <a:off x="541020" y="3484785"/>
            <a:ext cx="1996922" cy="10804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 Relé</a:t>
            </a:r>
            <a:r>
              <a:rPr sz="900" spc="-10" dirty="0">
                <a:solidFill>
                  <a:srgbClr val="000000"/>
                </a:solidFill>
                <a:latin typeface="Arial"/>
                <a:cs typeface="Arial"/>
              </a:rPr>
              <a:t> </a:t>
            </a:r>
            <a:r>
              <a:rPr sz="900" dirty="0">
                <a:solidFill>
                  <a:srgbClr val="000000"/>
                </a:solidFill>
                <a:latin typeface="Arial"/>
                <a:cs typeface="Arial"/>
              </a:rPr>
              <a:t>para</a:t>
            </a:r>
            <a:r>
              <a:rPr sz="900" spc="-10" dirty="0">
                <a:solidFill>
                  <a:srgbClr val="000000"/>
                </a:solidFill>
                <a:latin typeface="Arial"/>
                <a:cs typeface="Arial"/>
              </a:rPr>
              <a:t> </a:t>
            </a:r>
            <a:r>
              <a:rPr sz="900" dirty="0">
                <a:solidFill>
                  <a:srgbClr val="000000"/>
                </a:solidFill>
                <a:latin typeface="Arial"/>
                <a:cs typeface="Arial"/>
              </a:rPr>
              <a:t>equipamentos externos</a:t>
            </a:r>
          </a:p>
          <a:p>
            <a:pPr marL="0" marR="0">
              <a:lnSpc>
                <a:spcPts val="1005"/>
              </a:lnSpc>
              <a:spcBef>
                <a:spcPts val="794"/>
              </a:spcBef>
              <a:spcAft>
                <a:spcPts val="0"/>
              </a:spcAft>
            </a:pPr>
            <a:r>
              <a:rPr sz="900" dirty="0">
                <a:solidFill>
                  <a:srgbClr val="000000"/>
                </a:solidFill>
                <a:latin typeface="Arial"/>
                <a:cs typeface="Arial"/>
              </a:rPr>
              <a:t>4. Relé</a:t>
            </a:r>
            <a:r>
              <a:rPr sz="900" spc="-10" dirty="0">
                <a:solidFill>
                  <a:srgbClr val="000000"/>
                </a:solidFill>
                <a:latin typeface="Arial"/>
                <a:cs typeface="Arial"/>
              </a:rPr>
              <a:t> </a:t>
            </a:r>
            <a:r>
              <a:rPr sz="900" dirty="0">
                <a:solidFill>
                  <a:srgbClr val="000000"/>
                </a:solidFill>
                <a:latin typeface="Arial"/>
                <a:cs typeface="Arial"/>
              </a:rPr>
              <a:t>da</a:t>
            </a:r>
            <a:r>
              <a:rPr sz="900" spc="-12" dirty="0">
                <a:solidFill>
                  <a:srgbClr val="000000"/>
                </a:solidFill>
                <a:latin typeface="Arial"/>
                <a:cs typeface="Arial"/>
              </a:rPr>
              <a:t> </a:t>
            </a:r>
            <a:r>
              <a:rPr sz="900" dirty="0">
                <a:solidFill>
                  <a:srgbClr val="000000"/>
                </a:solidFill>
                <a:latin typeface="Arial"/>
                <a:cs typeface="Arial"/>
              </a:rPr>
              <a:t>bomba de gasolina</a:t>
            </a:r>
          </a:p>
          <a:p>
            <a:pPr marL="0" marR="0">
              <a:lnSpc>
                <a:spcPts val="1005"/>
              </a:lnSpc>
              <a:spcBef>
                <a:spcPts val="794"/>
              </a:spcBef>
              <a:spcAft>
                <a:spcPts val="0"/>
              </a:spcAft>
            </a:pPr>
            <a:r>
              <a:rPr sz="900" dirty="0">
                <a:solidFill>
                  <a:srgbClr val="000000"/>
                </a:solidFill>
                <a:latin typeface="Arial"/>
                <a:cs typeface="Arial"/>
              </a:rPr>
              <a:t>5. Relé</a:t>
            </a:r>
            <a:r>
              <a:rPr sz="900" spc="-10" dirty="0">
                <a:solidFill>
                  <a:srgbClr val="000000"/>
                </a:solidFill>
                <a:latin typeface="Arial"/>
                <a:cs typeface="Arial"/>
              </a:rPr>
              <a:t> </a:t>
            </a:r>
            <a:r>
              <a:rPr sz="900" spc="10" dirty="0">
                <a:solidFill>
                  <a:srgbClr val="000000"/>
                </a:solidFill>
                <a:latin typeface="Arial"/>
                <a:cs typeface="Arial"/>
              </a:rPr>
              <a:t>do</a:t>
            </a:r>
            <a:r>
              <a:rPr sz="900" spc="-16" dirty="0">
                <a:solidFill>
                  <a:srgbClr val="000000"/>
                </a:solidFill>
                <a:latin typeface="Arial"/>
                <a:cs typeface="Arial"/>
              </a:rPr>
              <a:t> </a:t>
            </a:r>
            <a:r>
              <a:rPr sz="900" dirty="0">
                <a:solidFill>
                  <a:srgbClr val="000000"/>
                </a:solidFill>
                <a:latin typeface="Arial"/>
                <a:cs typeface="Arial"/>
              </a:rPr>
              <a:t>eletroventilador</a:t>
            </a:r>
          </a:p>
          <a:p>
            <a:pPr marL="0" marR="0">
              <a:lnSpc>
                <a:spcPts val="1005"/>
              </a:lnSpc>
              <a:spcBef>
                <a:spcPts val="794"/>
              </a:spcBef>
              <a:spcAft>
                <a:spcPts val="0"/>
              </a:spcAft>
            </a:pPr>
            <a:r>
              <a:rPr sz="900" dirty="0">
                <a:solidFill>
                  <a:srgbClr val="000000"/>
                </a:solidFill>
                <a:latin typeface="Arial"/>
                <a:cs typeface="Arial"/>
              </a:rPr>
              <a:t>6. Relé</a:t>
            </a:r>
            <a:r>
              <a:rPr sz="900" spc="-10" dirty="0">
                <a:solidFill>
                  <a:srgbClr val="000000"/>
                </a:solidFill>
                <a:latin typeface="Arial"/>
                <a:cs typeface="Arial"/>
              </a:rPr>
              <a:t> </a:t>
            </a:r>
            <a:r>
              <a:rPr sz="900" dirty="0">
                <a:solidFill>
                  <a:srgbClr val="000000"/>
                </a:solidFill>
                <a:latin typeface="Arial"/>
                <a:cs typeface="Arial"/>
              </a:rPr>
              <a:t>principal para o sistema EFI</a:t>
            </a:r>
          </a:p>
          <a:p>
            <a:pPr marL="0" marR="0">
              <a:lnSpc>
                <a:spcPts val="1005"/>
              </a:lnSpc>
              <a:spcBef>
                <a:spcPts val="796"/>
              </a:spcBef>
              <a:spcAft>
                <a:spcPts val="0"/>
              </a:spcAft>
            </a:pPr>
            <a:r>
              <a:rPr sz="900" dirty="0">
                <a:solidFill>
                  <a:srgbClr val="000000"/>
                </a:solidFill>
                <a:latin typeface="Arial"/>
                <a:cs typeface="Arial"/>
              </a:rPr>
              <a:t>7. Fusível principal</a:t>
            </a:r>
          </a:p>
        </p:txBody>
      </p:sp>
      <p:sp>
        <p:nvSpPr>
          <p:cNvPr id="14" name="object 14"/>
          <p:cNvSpPr txBox="1"/>
          <p:nvPr/>
        </p:nvSpPr>
        <p:spPr>
          <a:xfrm>
            <a:off x="3964559" y="3923697"/>
            <a:ext cx="2969140" cy="6232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F4: Este fusível protege acessórios elétricos adicionais.</a:t>
            </a:r>
          </a:p>
          <a:p>
            <a:pPr marL="0" marR="0">
              <a:lnSpc>
                <a:spcPts val="1005"/>
              </a:lnSpc>
              <a:spcBef>
                <a:spcPts val="794"/>
              </a:spcBef>
              <a:spcAft>
                <a:spcPts val="0"/>
              </a:spcAft>
            </a:pPr>
            <a:r>
              <a:rPr sz="900" dirty="0">
                <a:solidFill>
                  <a:srgbClr val="000000"/>
                </a:solidFill>
                <a:latin typeface="Arial"/>
                <a:cs typeface="Arial"/>
              </a:rPr>
              <a:t>F5: Bomba de</a:t>
            </a:r>
            <a:r>
              <a:rPr sz="900" spc="11" dirty="0">
                <a:solidFill>
                  <a:srgbClr val="000000"/>
                </a:solidFill>
                <a:latin typeface="Arial"/>
                <a:cs typeface="Arial"/>
              </a:rPr>
              <a:t> </a:t>
            </a:r>
            <a:r>
              <a:rPr sz="900" dirty="0">
                <a:solidFill>
                  <a:srgbClr val="000000"/>
                </a:solidFill>
                <a:latin typeface="Arial"/>
                <a:cs typeface="Arial"/>
              </a:rPr>
              <a:t>óleo (5A), ligar</a:t>
            </a:r>
            <a:r>
              <a:rPr sz="900" spc="-10" dirty="0">
                <a:solidFill>
                  <a:srgbClr val="000000"/>
                </a:solidFill>
                <a:latin typeface="Arial"/>
                <a:cs typeface="Arial"/>
              </a:rPr>
              <a:t> </a:t>
            </a:r>
            <a:r>
              <a:rPr sz="900" dirty="0">
                <a:solidFill>
                  <a:srgbClr val="000000"/>
                </a:solidFill>
                <a:latin typeface="Arial"/>
                <a:cs typeface="Arial"/>
              </a:rPr>
              <a:t>à</a:t>
            </a:r>
            <a:r>
              <a:rPr sz="900" spc="11" dirty="0">
                <a:solidFill>
                  <a:srgbClr val="000000"/>
                </a:solidFill>
                <a:latin typeface="Arial"/>
                <a:cs typeface="Arial"/>
              </a:rPr>
              <a:t> </a:t>
            </a:r>
            <a:r>
              <a:rPr sz="900" dirty="0">
                <a:solidFill>
                  <a:srgbClr val="000000"/>
                </a:solidFill>
                <a:latin typeface="Arial"/>
                <a:cs typeface="Arial"/>
              </a:rPr>
              <a:t>bomba de óleo.</a:t>
            </a:r>
          </a:p>
          <a:p>
            <a:pPr marL="0" marR="0">
              <a:lnSpc>
                <a:spcPts val="1005"/>
              </a:lnSpc>
              <a:spcBef>
                <a:spcPts val="796"/>
              </a:spcBef>
              <a:spcAft>
                <a:spcPts val="0"/>
              </a:spcAft>
            </a:pPr>
            <a:r>
              <a:rPr sz="900" dirty="0">
                <a:solidFill>
                  <a:srgbClr val="000000"/>
                </a:solidFill>
                <a:latin typeface="Arial"/>
                <a:cs typeface="Arial"/>
              </a:rPr>
              <a:t>F6: Eletroventilador (7,5A).</a:t>
            </a:r>
          </a:p>
        </p:txBody>
      </p:sp>
      <p:sp>
        <p:nvSpPr>
          <p:cNvPr id="15" name="object 1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69392" y="1612519"/>
            <a:ext cx="3152267" cy="185038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601885"/>
            <a:ext cx="3209854"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F7:</a:t>
            </a:r>
            <a:r>
              <a:rPr sz="900" spc="313" dirty="0">
                <a:solidFill>
                  <a:srgbClr val="000000"/>
                </a:solidFill>
                <a:latin typeface="Arial"/>
                <a:cs typeface="Arial"/>
              </a:rPr>
              <a:t> </a:t>
            </a:r>
            <a:r>
              <a:rPr sz="900" dirty="0">
                <a:solidFill>
                  <a:srgbClr val="000000"/>
                </a:solidFill>
                <a:latin typeface="Arial"/>
                <a:cs typeface="Arial"/>
              </a:rPr>
              <a:t>Fusível</a:t>
            </a:r>
            <a:r>
              <a:rPr sz="900" spc="307" dirty="0">
                <a:solidFill>
                  <a:srgbClr val="000000"/>
                </a:solidFill>
                <a:latin typeface="Arial"/>
                <a:cs typeface="Arial"/>
              </a:rPr>
              <a:t> </a:t>
            </a:r>
            <a:r>
              <a:rPr sz="900" dirty="0">
                <a:solidFill>
                  <a:srgbClr val="000000"/>
                </a:solidFill>
                <a:latin typeface="Arial"/>
                <a:cs typeface="Arial"/>
              </a:rPr>
              <a:t>principal</a:t>
            </a:r>
            <a:r>
              <a:rPr sz="900" spc="306" dirty="0">
                <a:solidFill>
                  <a:srgbClr val="000000"/>
                </a:solidFill>
                <a:latin typeface="Arial"/>
                <a:cs typeface="Arial"/>
              </a:rPr>
              <a:t> </a:t>
            </a:r>
            <a:r>
              <a:rPr sz="900" dirty="0">
                <a:solidFill>
                  <a:srgbClr val="000000"/>
                </a:solidFill>
                <a:latin typeface="Arial"/>
                <a:cs typeface="Arial"/>
              </a:rPr>
              <a:t>do</a:t>
            </a:r>
            <a:r>
              <a:rPr sz="900" spc="297" dirty="0">
                <a:solidFill>
                  <a:srgbClr val="000000"/>
                </a:solidFill>
                <a:latin typeface="Arial"/>
                <a:cs typeface="Arial"/>
              </a:rPr>
              <a:t> </a:t>
            </a:r>
            <a:r>
              <a:rPr sz="900" dirty="0">
                <a:solidFill>
                  <a:srgbClr val="000000"/>
                </a:solidFill>
                <a:latin typeface="Arial"/>
                <a:cs typeface="Arial"/>
              </a:rPr>
              <a:t>sistema</a:t>
            </a:r>
            <a:r>
              <a:rPr sz="900" spc="305" dirty="0">
                <a:solidFill>
                  <a:srgbClr val="000000"/>
                </a:solidFill>
                <a:latin typeface="Arial"/>
                <a:cs typeface="Arial"/>
              </a:rPr>
              <a:t> </a:t>
            </a:r>
            <a:r>
              <a:rPr sz="900" dirty="0">
                <a:solidFill>
                  <a:srgbClr val="000000"/>
                </a:solidFill>
                <a:latin typeface="Arial"/>
                <a:cs typeface="Arial"/>
              </a:rPr>
              <a:t>de</a:t>
            </a:r>
            <a:r>
              <a:rPr sz="900" spc="303" dirty="0">
                <a:solidFill>
                  <a:srgbClr val="000000"/>
                </a:solidFill>
                <a:latin typeface="Arial"/>
                <a:cs typeface="Arial"/>
              </a:rPr>
              <a:t> </a:t>
            </a:r>
            <a:r>
              <a:rPr sz="900" dirty="0">
                <a:solidFill>
                  <a:srgbClr val="000000"/>
                </a:solidFill>
                <a:latin typeface="Arial"/>
                <a:cs typeface="Arial"/>
              </a:rPr>
              <a:t>injeção</a:t>
            </a:r>
            <a:r>
              <a:rPr sz="900" spc="306" dirty="0">
                <a:solidFill>
                  <a:srgbClr val="000000"/>
                </a:solidFill>
                <a:latin typeface="Arial"/>
                <a:cs typeface="Arial"/>
              </a:rPr>
              <a:t> </a:t>
            </a:r>
            <a:r>
              <a:rPr sz="900" dirty="0">
                <a:solidFill>
                  <a:srgbClr val="000000"/>
                </a:solidFill>
                <a:latin typeface="Arial"/>
                <a:cs typeface="Arial"/>
              </a:rPr>
              <a:t>EFI</a:t>
            </a:r>
            <a:r>
              <a:rPr sz="900" spc="305" dirty="0">
                <a:solidFill>
                  <a:srgbClr val="000000"/>
                </a:solidFill>
                <a:latin typeface="Arial"/>
                <a:cs typeface="Arial"/>
              </a:rPr>
              <a:t> </a:t>
            </a:r>
            <a:r>
              <a:rPr sz="900" dirty="0">
                <a:solidFill>
                  <a:srgbClr val="000000"/>
                </a:solidFill>
                <a:latin typeface="Arial"/>
                <a:cs typeface="Arial"/>
              </a:rPr>
              <a:t>(7,5A),</a:t>
            </a:r>
          </a:p>
          <a:p>
            <a:pPr marL="0" marR="0">
              <a:lnSpc>
                <a:spcPts val="1005"/>
              </a:lnSpc>
              <a:spcBef>
                <a:spcPts val="194"/>
              </a:spcBef>
              <a:spcAft>
                <a:spcPts val="0"/>
              </a:spcAft>
            </a:pPr>
            <a:r>
              <a:rPr sz="900" dirty="0">
                <a:solidFill>
                  <a:srgbClr val="000000"/>
                </a:solidFill>
                <a:latin typeface="Arial"/>
                <a:cs typeface="Arial"/>
              </a:rPr>
              <a:t>protege</a:t>
            </a:r>
            <a:r>
              <a:rPr sz="900" spc="70" dirty="0">
                <a:solidFill>
                  <a:srgbClr val="000000"/>
                </a:solidFill>
                <a:latin typeface="Arial"/>
                <a:cs typeface="Arial"/>
              </a:rPr>
              <a:t> </a:t>
            </a:r>
            <a:r>
              <a:rPr sz="900" dirty="0">
                <a:solidFill>
                  <a:srgbClr val="000000"/>
                </a:solidFill>
                <a:latin typeface="Arial"/>
                <a:cs typeface="Arial"/>
              </a:rPr>
              <a:t>o</a:t>
            </a:r>
            <a:r>
              <a:rPr sz="900" spc="52" dirty="0">
                <a:solidFill>
                  <a:srgbClr val="000000"/>
                </a:solidFill>
                <a:latin typeface="Arial"/>
                <a:cs typeface="Arial"/>
              </a:rPr>
              <a:t> </a:t>
            </a:r>
            <a:r>
              <a:rPr sz="900" dirty="0">
                <a:solidFill>
                  <a:srgbClr val="000000"/>
                </a:solidFill>
                <a:latin typeface="Arial"/>
                <a:cs typeface="Arial"/>
              </a:rPr>
              <a:t>controlador</a:t>
            </a:r>
            <a:r>
              <a:rPr sz="900" spc="62" dirty="0">
                <a:solidFill>
                  <a:srgbClr val="000000"/>
                </a:solidFill>
                <a:latin typeface="Arial"/>
                <a:cs typeface="Arial"/>
              </a:rPr>
              <a:t> </a:t>
            </a:r>
            <a:r>
              <a:rPr sz="900" dirty="0">
                <a:solidFill>
                  <a:srgbClr val="000000"/>
                </a:solidFill>
                <a:latin typeface="Arial"/>
                <a:cs typeface="Arial"/>
              </a:rPr>
              <a:t>do</a:t>
            </a:r>
            <a:r>
              <a:rPr sz="900" spc="57" dirty="0">
                <a:solidFill>
                  <a:srgbClr val="000000"/>
                </a:solidFill>
                <a:latin typeface="Arial"/>
                <a:cs typeface="Arial"/>
              </a:rPr>
              <a:t> </a:t>
            </a:r>
            <a:r>
              <a:rPr sz="900" dirty="0">
                <a:solidFill>
                  <a:srgbClr val="000000"/>
                </a:solidFill>
                <a:latin typeface="Arial"/>
                <a:cs typeface="Arial"/>
              </a:rPr>
              <a:t>motor,</a:t>
            </a:r>
            <a:r>
              <a:rPr sz="900" spc="63" dirty="0">
                <a:solidFill>
                  <a:srgbClr val="000000"/>
                </a:solidFill>
                <a:latin typeface="Arial"/>
                <a:cs typeface="Arial"/>
              </a:rPr>
              <a:t> </a:t>
            </a:r>
            <a:r>
              <a:rPr sz="900" dirty="0">
                <a:solidFill>
                  <a:srgbClr val="000000"/>
                </a:solidFill>
                <a:latin typeface="Arial"/>
                <a:cs typeface="Arial"/>
              </a:rPr>
              <a:t>sensor</a:t>
            </a:r>
            <a:r>
              <a:rPr sz="900" spc="50" dirty="0">
                <a:solidFill>
                  <a:srgbClr val="000000"/>
                </a:solidFill>
                <a:latin typeface="Arial"/>
                <a:cs typeface="Arial"/>
              </a:rPr>
              <a:t> </a:t>
            </a:r>
            <a:r>
              <a:rPr sz="900">
                <a:solidFill>
                  <a:srgbClr val="000000"/>
                </a:solidFill>
                <a:latin typeface="Arial"/>
                <a:cs typeface="Arial"/>
              </a:rPr>
              <a:t>de</a:t>
            </a:r>
            <a:r>
              <a:rPr sz="900" spc="49">
                <a:solidFill>
                  <a:srgbClr val="000000"/>
                </a:solidFill>
                <a:latin typeface="Arial"/>
                <a:cs typeface="Arial"/>
              </a:rPr>
              <a:t> </a:t>
            </a:r>
            <a:r>
              <a:rPr sz="900">
                <a:solidFill>
                  <a:srgbClr val="000000"/>
                </a:solidFill>
                <a:latin typeface="Arial"/>
                <a:cs typeface="Arial"/>
              </a:rPr>
              <a:t>oxig</a:t>
            </a:r>
            <a:r>
              <a:rPr lang="pt-BR" sz="900">
                <a:solidFill>
                  <a:srgbClr val="000000"/>
                </a:solidFill>
                <a:latin typeface="Arial"/>
                <a:cs typeface="Arial"/>
              </a:rPr>
              <a:t>ê</a:t>
            </a:r>
            <a:r>
              <a:rPr sz="900">
                <a:solidFill>
                  <a:srgbClr val="000000"/>
                </a:solidFill>
                <a:latin typeface="Arial"/>
                <a:cs typeface="Arial"/>
              </a:rPr>
              <a:t>nio</a:t>
            </a:r>
            <a:r>
              <a:rPr sz="900" dirty="0">
                <a:solidFill>
                  <a:srgbClr val="000000"/>
                </a:solidFill>
                <a:latin typeface="Arial"/>
                <a:cs typeface="Arial"/>
              </a:rPr>
              <a:t>,</a:t>
            </a:r>
            <a:r>
              <a:rPr sz="900" spc="49" dirty="0">
                <a:solidFill>
                  <a:srgbClr val="000000"/>
                </a:solidFill>
                <a:latin typeface="Arial"/>
                <a:cs typeface="Arial"/>
              </a:rPr>
              <a:t> </a:t>
            </a:r>
            <a:r>
              <a:rPr sz="900" dirty="0">
                <a:solidFill>
                  <a:srgbClr val="000000"/>
                </a:solidFill>
                <a:latin typeface="Arial"/>
                <a:cs typeface="Arial"/>
              </a:rPr>
              <a:t>bobina</a:t>
            </a:r>
          </a:p>
          <a:p>
            <a:pPr marL="0" marR="0">
              <a:lnSpc>
                <a:spcPts val="1005"/>
              </a:lnSpc>
              <a:spcBef>
                <a:spcPts val="194"/>
              </a:spcBef>
              <a:spcAft>
                <a:spcPts val="0"/>
              </a:spcAft>
            </a:pPr>
            <a:r>
              <a:rPr sz="900" dirty="0">
                <a:solidFill>
                  <a:srgbClr val="000000"/>
                </a:solidFill>
                <a:latin typeface="Arial"/>
                <a:cs typeface="Arial"/>
              </a:rPr>
              <a:t>de ignição</a:t>
            </a:r>
            <a:r>
              <a:rPr sz="900" spc="11" dirty="0">
                <a:solidFill>
                  <a:srgbClr val="000000"/>
                </a:solidFill>
                <a:latin typeface="Arial"/>
                <a:cs typeface="Arial"/>
              </a:rPr>
              <a:t> </a:t>
            </a:r>
            <a:r>
              <a:rPr sz="900" dirty="0">
                <a:solidFill>
                  <a:srgbClr val="000000"/>
                </a:solidFill>
                <a:latin typeface="Arial"/>
                <a:cs typeface="Arial"/>
              </a:rPr>
              <a:t>e injetor.</a:t>
            </a:r>
          </a:p>
        </p:txBody>
      </p:sp>
      <p:sp>
        <p:nvSpPr>
          <p:cNvPr id="6" name="object 6"/>
          <p:cNvSpPr txBox="1"/>
          <p:nvPr/>
        </p:nvSpPr>
        <p:spPr>
          <a:xfrm>
            <a:off x="541020" y="1135285"/>
            <a:ext cx="321095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·Antes de mudar</a:t>
            </a:r>
            <a:r>
              <a:rPr sz="900" spc="-15" dirty="0">
                <a:solidFill>
                  <a:srgbClr val="000000"/>
                </a:solidFill>
                <a:latin typeface="Arial"/>
                <a:cs typeface="Arial"/>
              </a:rPr>
              <a:t> </a:t>
            </a:r>
            <a:r>
              <a:rPr sz="900" dirty="0">
                <a:solidFill>
                  <a:srgbClr val="000000"/>
                </a:solidFill>
                <a:latin typeface="Arial"/>
                <a:cs typeface="Arial"/>
              </a:rPr>
              <a:t>um fusível, deve conhecer a causa do mau</a:t>
            </a:r>
          </a:p>
          <a:p>
            <a:pPr marL="0" marR="0">
              <a:lnSpc>
                <a:spcPts val="1005"/>
              </a:lnSpc>
              <a:spcBef>
                <a:spcPts val="194"/>
              </a:spcBef>
              <a:spcAft>
                <a:spcPts val="0"/>
              </a:spcAft>
            </a:pPr>
            <a:r>
              <a:rPr sz="900" dirty="0">
                <a:solidFill>
                  <a:srgbClr val="000000"/>
                </a:solidFill>
                <a:latin typeface="Arial"/>
                <a:cs typeface="Arial"/>
              </a:rPr>
              <a:t>funcionamento</a:t>
            </a:r>
            <a:r>
              <a:rPr sz="900" spc="15" dirty="0">
                <a:solidFill>
                  <a:srgbClr val="000000"/>
                </a:solidFill>
                <a:latin typeface="Arial"/>
                <a:cs typeface="Arial"/>
              </a:rPr>
              <a:t> </a:t>
            </a:r>
            <a:r>
              <a:rPr sz="900" dirty="0">
                <a:solidFill>
                  <a:srgbClr val="000000"/>
                </a:solidFill>
                <a:latin typeface="Arial"/>
                <a:cs typeface="Arial"/>
              </a:rPr>
              <a:t>e solucionar o problema.</a:t>
            </a:r>
          </a:p>
        </p:txBody>
      </p:sp>
      <p:sp>
        <p:nvSpPr>
          <p:cNvPr id="7" name="object 7"/>
          <p:cNvSpPr txBox="1"/>
          <p:nvPr/>
        </p:nvSpPr>
        <p:spPr>
          <a:xfrm>
            <a:off x="742188" y="1622752"/>
            <a:ext cx="589064"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Perigo</a:t>
            </a:r>
          </a:p>
        </p:txBody>
      </p:sp>
      <p:sp>
        <p:nvSpPr>
          <p:cNvPr id="8" name="object 8"/>
          <p:cNvSpPr txBox="1"/>
          <p:nvPr/>
        </p:nvSpPr>
        <p:spPr>
          <a:xfrm>
            <a:off x="541020" y="1874806"/>
            <a:ext cx="3158723"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a:t>
            </a:r>
            <a:r>
              <a:rPr sz="900" spc="231" dirty="0">
                <a:solidFill>
                  <a:srgbClr val="000000"/>
                </a:solidFill>
                <a:latin typeface="Arial"/>
                <a:cs typeface="Arial"/>
              </a:rPr>
              <a:t> </a:t>
            </a:r>
            <a:r>
              <a:rPr sz="900" dirty="0">
                <a:solidFill>
                  <a:srgbClr val="000000"/>
                </a:solidFill>
                <a:latin typeface="Arial"/>
                <a:cs typeface="Arial"/>
              </a:rPr>
              <a:t>caso</a:t>
            </a:r>
            <a:r>
              <a:rPr sz="900" spc="220" dirty="0">
                <a:solidFill>
                  <a:srgbClr val="000000"/>
                </a:solidFill>
                <a:latin typeface="Arial"/>
                <a:cs typeface="Arial"/>
              </a:rPr>
              <a:t> </a:t>
            </a:r>
            <a:r>
              <a:rPr sz="900" dirty="0">
                <a:solidFill>
                  <a:srgbClr val="000000"/>
                </a:solidFill>
                <a:latin typeface="Arial"/>
                <a:cs typeface="Arial"/>
              </a:rPr>
              <a:t>de</a:t>
            </a:r>
            <a:r>
              <a:rPr sz="900" spc="240" dirty="0">
                <a:solidFill>
                  <a:srgbClr val="000000"/>
                </a:solidFill>
                <a:latin typeface="Arial"/>
                <a:cs typeface="Arial"/>
              </a:rPr>
              <a:t> </a:t>
            </a:r>
            <a:r>
              <a:rPr sz="900" dirty="0">
                <a:solidFill>
                  <a:srgbClr val="000000"/>
                </a:solidFill>
                <a:latin typeface="Arial"/>
                <a:cs typeface="Arial"/>
              </a:rPr>
              <a:t>um</a:t>
            </a:r>
            <a:r>
              <a:rPr sz="900" spc="232" dirty="0">
                <a:solidFill>
                  <a:srgbClr val="000000"/>
                </a:solidFill>
                <a:latin typeface="Arial"/>
                <a:cs typeface="Arial"/>
              </a:rPr>
              <a:t> </a:t>
            </a:r>
            <a:r>
              <a:rPr sz="900" dirty="0">
                <a:solidFill>
                  <a:srgbClr val="000000"/>
                </a:solidFill>
                <a:latin typeface="Arial"/>
                <a:cs typeface="Arial"/>
              </a:rPr>
              <a:t>fusível</a:t>
            </a:r>
            <a:r>
              <a:rPr sz="900" spc="221" dirty="0">
                <a:solidFill>
                  <a:srgbClr val="000000"/>
                </a:solidFill>
                <a:latin typeface="Arial"/>
                <a:cs typeface="Arial"/>
              </a:rPr>
              <a:t> </a:t>
            </a:r>
            <a:r>
              <a:rPr sz="900" dirty="0">
                <a:solidFill>
                  <a:srgbClr val="000000"/>
                </a:solidFill>
                <a:latin typeface="Arial"/>
                <a:cs typeface="Arial"/>
              </a:rPr>
              <a:t>se</a:t>
            </a:r>
            <a:r>
              <a:rPr sz="900" spc="215" dirty="0">
                <a:solidFill>
                  <a:srgbClr val="000000"/>
                </a:solidFill>
                <a:latin typeface="Arial"/>
                <a:cs typeface="Arial"/>
              </a:rPr>
              <a:t> </a:t>
            </a:r>
            <a:r>
              <a:rPr sz="900" dirty="0">
                <a:solidFill>
                  <a:srgbClr val="000000"/>
                </a:solidFill>
                <a:latin typeface="Arial"/>
                <a:cs typeface="Arial"/>
              </a:rPr>
              <a:t>fundir</a:t>
            </a:r>
            <a:r>
              <a:rPr sz="900" spc="217" dirty="0">
                <a:solidFill>
                  <a:srgbClr val="000000"/>
                </a:solidFill>
                <a:latin typeface="Arial"/>
                <a:cs typeface="Arial"/>
              </a:rPr>
              <a:t> </a:t>
            </a:r>
            <a:r>
              <a:rPr sz="900" dirty="0">
                <a:solidFill>
                  <a:srgbClr val="000000"/>
                </a:solidFill>
                <a:latin typeface="Arial"/>
                <a:cs typeface="Arial"/>
              </a:rPr>
              <a:t>em</a:t>
            </a:r>
            <a:r>
              <a:rPr sz="900" spc="231" dirty="0">
                <a:solidFill>
                  <a:srgbClr val="000000"/>
                </a:solidFill>
                <a:latin typeface="Arial"/>
                <a:cs typeface="Arial"/>
              </a:rPr>
              <a:t> </a:t>
            </a:r>
            <a:r>
              <a:rPr sz="900" dirty="0">
                <a:solidFill>
                  <a:srgbClr val="000000"/>
                </a:solidFill>
                <a:latin typeface="Arial"/>
                <a:cs typeface="Arial"/>
              </a:rPr>
              <a:t>pouco</a:t>
            </a:r>
            <a:r>
              <a:rPr sz="900" spc="220" dirty="0">
                <a:solidFill>
                  <a:srgbClr val="000000"/>
                </a:solidFill>
                <a:latin typeface="Arial"/>
                <a:cs typeface="Arial"/>
              </a:rPr>
              <a:t> </a:t>
            </a:r>
            <a:r>
              <a:rPr sz="900" dirty="0">
                <a:solidFill>
                  <a:srgbClr val="000000"/>
                </a:solidFill>
                <a:latin typeface="Arial"/>
                <a:cs typeface="Arial"/>
              </a:rPr>
              <a:t>tempo,</a:t>
            </a:r>
            <a:r>
              <a:rPr sz="900" spc="218" dirty="0">
                <a:solidFill>
                  <a:srgbClr val="000000"/>
                </a:solidFill>
                <a:latin typeface="Arial"/>
                <a:cs typeface="Arial"/>
              </a:rPr>
              <a:t> </a:t>
            </a:r>
            <a:r>
              <a:rPr sz="900" dirty="0">
                <a:solidFill>
                  <a:srgbClr val="000000"/>
                </a:solidFill>
                <a:latin typeface="Arial"/>
                <a:cs typeface="Arial"/>
              </a:rPr>
              <a:t>isto</a:t>
            </a:r>
          </a:p>
          <a:p>
            <a:pPr marL="0" marR="0">
              <a:lnSpc>
                <a:spcPts val="1005"/>
              </a:lnSpc>
              <a:spcBef>
                <a:spcPts val="194"/>
              </a:spcBef>
              <a:spcAft>
                <a:spcPts val="0"/>
              </a:spcAft>
            </a:pPr>
            <a:r>
              <a:rPr sz="900" dirty="0">
                <a:solidFill>
                  <a:srgbClr val="000000"/>
                </a:solidFill>
                <a:latin typeface="Arial"/>
                <a:cs typeface="Arial"/>
              </a:rPr>
              <a:t>indica</a:t>
            </a:r>
            <a:r>
              <a:rPr sz="900" spc="387" dirty="0">
                <a:solidFill>
                  <a:srgbClr val="000000"/>
                </a:solidFill>
                <a:latin typeface="Arial"/>
                <a:cs typeface="Arial"/>
              </a:rPr>
              <a:t> </a:t>
            </a:r>
            <a:r>
              <a:rPr sz="900" dirty="0">
                <a:solidFill>
                  <a:srgbClr val="000000"/>
                </a:solidFill>
                <a:latin typeface="Arial"/>
                <a:cs typeface="Arial"/>
              </a:rPr>
              <a:t>que</a:t>
            </a:r>
            <a:r>
              <a:rPr sz="900" spc="391" dirty="0">
                <a:solidFill>
                  <a:srgbClr val="000000"/>
                </a:solidFill>
                <a:latin typeface="Arial"/>
                <a:cs typeface="Arial"/>
              </a:rPr>
              <a:t> </a:t>
            </a:r>
            <a:r>
              <a:rPr sz="900" dirty="0">
                <a:solidFill>
                  <a:srgbClr val="000000"/>
                </a:solidFill>
                <a:latin typeface="Arial"/>
                <a:cs typeface="Arial"/>
              </a:rPr>
              <a:t>existe</a:t>
            </a:r>
            <a:r>
              <a:rPr sz="900" spc="389" dirty="0">
                <a:solidFill>
                  <a:srgbClr val="000000"/>
                </a:solidFill>
                <a:latin typeface="Arial"/>
                <a:cs typeface="Arial"/>
              </a:rPr>
              <a:t> </a:t>
            </a:r>
            <a:r>
              <a:rPr sz="900" dirty="0">
                <a:solidFill>
                  <a:srgbClr val="000000"/>
                </a:solidFill>
                <a:latin typeface="Arial"/>
                <a:cs typeface="Arial"/>
              </a:rPr>
              <a:t>um</a:t>
            </a:r>
            <a:r>
              <a:rPr sz="900" spc="399" dirty="0">
                <a:solidFill>
                  <a:srgbClr val="000000"/>
                </a:solidFill>
                <a:latin typeface="Arial"/>
                <a:cs typeface="Arial"/>
              </a:rPr>
              <a:t> </a:t>
            </a:r>
            <a:r>
              <a:rPr sz="900" dirty="0">
                <a:solidFill>
                  <a:srgbClr val="000000"/>
                </a:solidFill>
                <a:latin typeface="Arial"/>
                <a:cs typeface="Arial"/>
              </a:rPr>
              <a:t>mau</a:t>
            </a:r>
            <a:r>
              <a:rPr sz="900" spc="379" dirty="0">
                <a:solidFill>
                  <a:srgbClr val="000000"/>
                </a:solidFill>
                <a:latin typeface="Arial"/>
                <a:cs typeface="Arial"/>
              </a:rPr>
              <a:t> </a:t>
            </a:r>
            <a:r>
              <a:rPr sz="900" dirty="0">
                <a:solidFill>
                  <a:srgbClr val="000000"/>
                </a:solidFill>
                <a:latin typeface="Arial"/>
                <a:cs typeface="Arial"/>
              </a:rPr>
              <a:t>funcionamento</a:t>
            </a:r>
            <a:r>
              <a:rPr sz="900" spc="388" dirty="0">
                <a:solidFill>
                  <a:srgbClr val="000000"/>
                </a:solidFill>
                <a:latin typeface="Arial"/>
                <a:cs typeface="Arial"/>
              </a:rPr>
              <a:t> </a:t>
            </a:r>
            <a:r>
              <a:rPr sz="900" dirty="0">
                <a:solidFill>
                  <a:srgbClr val="000000"/>
                </a:solidFill>
                <a:latin typeface="Arial"/>
                <a:cs typeface="Arial"/>
              </a:rPr>
              <a:t>do</a:t>
            </a:r>
            <a:r>
              <a:rPr sz="900" spc="385" dirty="0">
                <a:solidFill>
                  <a:srgbClr val="000000"/>
                </a:solidFill>
                <a:latin typeface="Arial"/>
                <a:cs typeface="Arial"/>
              </a:rPr>
              <a:t> </a:t>
            </a:r>
            <a:r>
              <a:rPr sz="900" dirty="0">
                <a:solidFill>
                  <a:srgbClr val="000000"/>
                </a:solidFill>
                <a:latin typeface="Arial"/>
                <a:cs typeface="Arial"/>
              </a:rPr>
              <a:t>sistema</a:t>
            </a:r>
          </a:p>
          <a:p>
            <a:pPr marL="0" marR="0">
              <a:lnSpc>
                <a:spcPts val="1005"/>
              </a:lnSpc>
              <a:spcBef>
                <a:spcPts val="194"/>
              </a:spcBef>
              <a:spcAft>
                <a:spcPts val="0"/>
              </a:spcAft>
            </a:pPr>
            <a:r>
              <a:rPr sz="900" dirty="0">
                <a:solidFill>
                  <a:srgbClr val="000000"/>
                </a:solidFill>
                <a:latin typeface="Arial"/>
                <a:cs typeface="Arial"/>
              </a:rPr>
              <a:t>elétrico.</a:t>
            </a:r>
            <a:r>
              <a:rPr sz="900" spc="410" dirty="0">
                <a:solidFill>
                  <a:srgbClr val="000000"/>
                </a:solidFill>
                <a:latin typeface="Arial"/>
                <a:cs typeface="Arial"/>
              </a:rPr>
              <a:t> </a:t>
            </a:r>
            <a:r>
              <a:rPr sz="900" dirty="0">
                <a:solidFill>
                  <a:srgbClr val="000000"/>
                </a:solidFill>
                <a:latin typeface="Arial"/>
                <a:cs typeface="Arial"/>
              </a:rPr>
              <a:t>Coloque-se</a:t>
            </a:r>
            <a:r>
              <a:rPr sz="900" spc="411" dirty="0">
                <a:solidFill>
                  <a:srgbClr val="000000"/>
                </a:solidFill>
                <a:latin typeface="Arial"/>
                <a:cs typeface="Arial"/>
              </a:rPr>
              <a:t> </a:t>
            </a:r>
            <a:r>
              <a:rPr sz="900" dirty="0">
                <a:solidFill>
                  <a:srgbClr val="000000"/>
                </a:solidFill>
                <a:latin typeface="Arial"/>
                <a:cs typeface="Arial"/>
              </a:rPr>
              <a:t>de</a:t>
            </a:r>
            <a:r>
              <a:rPr sz="900" spc="409" dirty="0">
                <a:solidFill>
                  <a:srgbClr val="000000"/>
                </a:solidFill>
                <a:latin typeface="Arial"/>
                <a:cs typeface="Arial"/>
              </a:rPr>
              <a:t> </a:t>
            </a:r>
            <a:r>
              <a:rPr sz="900" dirty="0">
                <a:solidFill>
                  <a:srgbClr val="000000"/>
                </a:solidFill>
                <a:latin typeface="Arial"/>
                <a:cs typeface="Arial"/>
              </a:rPr>
              <a:t>imediato</a:t>
            </a:r>
            <a:r>
              <a:rPr sz="900" spc="415" dirty="0">
                <a:solidFill>
                  <a:srgbClr val="000000"/>
                </a:solidFill>
                <a:latin typeface="Arial"/>
                <a:cs typeface="Arial"/>
              </a:rPr>
              <a:t> </a:t>
            </a:r>
            <a:r>
              <a:rPr sz="900">
                <a:solidFill>
                  <a:srgbClr val="000000"/>
                </a:solidFill>
                <a:latin typeface="Arial"/>
                <a:cs typeface="Arial"/>
              </a:rPr>
              <a:t>em</a:t>
            </a:r>
            <a:r>
              <a:rPr sz="900" spc="435">
                <a:solidFill>
                  <a:srgbClr val="000000"/>
                </a:solidFill>
                <a:latin typeface="Arial"/>
                <a:cs typeface="Arial"/>
              </a:rPr>
              <a:t> </a:t>
            </a:r>
            <a:r>
              <a:rPr sz="900">
                <a:solidFill>
                  <a:srgbClr val="000000"/>
                </a:solidFill>
                <a:latin typeface="Arial"/>
                <a:cs typeface="Arial"/>
              </a:rPr>
              <a:t>contato</a:t>
            </a:r>
            <a:r>
              <a:rPr sz="900" spc="415">
                <a:solidFill>
                  <a:srgbClr val="000000"/>
                </a:solidFill>
                <a:latin typeface="Arial"/>
                <a:cs typeface="Arial"/>
              </a:rPr>
              <a:t> </a:t>
            </a:r>
            <a:r>
              <a:rPr sz="900" dirty="0">
                <a:solidFill>
                  <a:srgbClr val="000000"/>
                </a:solidFill>
                <a:latin typeface="Arial"/>
                <a:cs typeface="Arial"/>
              </a:rPr>
              <a:t>com</a:t>
            </a:r>
            <a:r>
              <a:rPr sz="900" spc="416"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Serviço de Assistência técnica Voge.</a:t>
            </a:r>
          </a:p>
        </p:txBody>
      </p:sp>
      <p:sp>
        <p:nvSpPr>
          <p:cNvPr id="9" name="object 9"/>
          <p:cNvSpPr txBox="1"/>
          <p:nvPr/>
        </p:nvSpPr>
        <p:spPr>
          <a:xfrm>
            <a:off x="541020" y="2560860"/>
            <a:ext cx="3162266"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·Utilize</a:t>
            </a:r>
            <a:r>
              <a:rPr sz="900" spc="146" dirty="0">
                <a:solidFill>
                  <a:srgbClr val="000000"/>
                </a:solidFill>
                <a:latin typeface="Arial"/>
                <a:cs typeface="Arial"/>
              </a:rPr>
              <a:t> </a:t>
            </a:r>
            <a:r>
              <a:rPr sz="900" dirty="0">
                <a:solidFill>
                  <a:srgbClr val="000000"/>
                </a:solidFill>
                <a:latin typeface="Arial"/>
                <a:cs typeface="Arial"/>
              </a:rPr>
              <a:t>o</a:t>
            </a:r>
            <a:r>
              <a:rPr sz="900" spc="148" dirty="0">
                <a:solidFill>
                  <a:srgbClr val="000000"/>
                </a:solidFill>
                <a:latin typeface="Arial"/>
                <a:cs typeface="Arial"/>
              </a:rPr>
              <a:t> </a:t>
            </a:r>
            <a:r>
              <a:rPr sz="900" dirty="0">
                <a:solidFill>
                  <a:srgbClr val="000000"/>
                </a:solidFill>
                <a:latin typeface="Arial"/>
                <a:cs typeface="Arial"/>
              </a:rPr>
              <a:t>fusível</a:t>
            </a:r>
            <a:r>
              <a:rPr sz="900" spc="137" dirty="0">
                <a:solidFill>
                  <a:srgbClr val="000000"/>
                </a:solidFill>
                <a:latin typeface="Arial"/>
                <a:cs typeface="Arial"/>
              </a:rPr>
              <a:t> </a:t>
            </a:r>
            <a:r>
              <a:rPr sz="900" dirty="0">
                <a:solidFill>
                  <a:srgbClr val="000000"/>
                </a:solidFill>
                <a:latin typeface="Arial"/>
                <a:cs typeface="Arial"/>
              </a:rPr>
              <a:t>com</a:t>
            </a:r>
            <a:r>
              <a:rPr sz="900" spc="135" dirty="0">
                <a:solidFill>
                  <a:srgbClr val="000000"/>
                </a:solidFill>
                <a:latin typeface="Arial"/>
                <a:cs typeface="Arial"/>
              </a:rPr>
              <a:t> </a:t>
            </a:r>
            <a:r>
              <a:rPr sz="900" dirty="0">
                <a:solidFill>
                  <a:srgbClr val="000000"/>
                </a:solidFill>
                <a:latin typeface="Arial"/>
                <a:cs typeface="Arial"/>
              </a:rPr>
              <a:t>as</a:t>
            </a:r>
            <a:r>
              <a:rPr sz="900" spc="160" dirty="0">
                <a:solidFill>
                  <a:srgbClr val="000000"/>
                </a:solidFill>
                <a:latin typeface="Arial"/>
                <a:cs typeface="Arial"/>
              </a:rPr>
              <a:t> </a:t>
            </a:r>
            <a:r>
              <a:rPr sz="900" dirty="0">
                <a:solidFill>
                  <a:srgbClr val="000000"/>
                </a:solidFill>
                <a:latin typeface="Arial"/>
                <a:cs typeface="Arial"/>
              </a:rPr>
              <a:t>características</a:t>
            </a:r>
            <a:r>
              <a:rPr sz="900" spc="148" dirty="0">
                <a:solidFill>
                  <a:srgbClr val="000000"/>
                </a:solidFill>
                <a:latin typeface="Arial"/>
                <a:cs typeface="Arial"/>
              </a:rPr>
              <a:t> </a:t>
            </a:r>
            <a:r>
              <a:rPr sz="900" dirty="0">
                <a:solidFill>
                  <a:srgbClr val="000000"/>
                </a:solidFill>
                <a:latin typeface="Arial"/>
                <a:cs typeface="Arial"/>
              </a:rPr>
              <a:t>indicadas.</a:t>
            </a:r>
            <a:r>
              <a:rPr sz="900" spc="148" dirty="0">
                <a:solidFill>
                  <a:srgbClr val="000000"/>
                </a:solidFill>
                <a:latin typeface="Arial"/>
                <a:cs typeface="Arial"/>
              </a:rPr>
              <a:t> </a:t>
            </a:r>
            <a:r>
              <a:rPr sz="900" dirty="0">
                <a:solidFill>
                  <a:srgbClr val="000000"/>
                </a:solidFill>
                <a:latin typeface="Arial"/>
                <a:cs typeface="Arial"/>
              </a:rPr>
              <a:t>Não</a:t>
            </a:r>
            <a:r>
              <a:rPr sz="900" spc="150"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substitua por chapas</a:t>
            </a:r>
            <a:r>
              <a:rPr sz="900" spc="16" dirty="0">
                <a:solidFill>
                  <a:srgbClr val="000000"/>
                </a:solidFill>
                <a:latin typeface="Arial"/>
                <a:cs typeface="Arial"/>
              </a:rPr>
              <a:t> </a:t>
            </a:r>
            <a:r>
              <a:rPr sz="900" dirty="0">
                <a:solidFill>
                  <a:srgbClr val="000000"/>
                </a:solidFill>
                <a:latin typeface="Arial"/>
                <a:cs typeface="Arial"/>
              </a:rPr>
              <a:t>ou</a:t>
            </a:r>
            <a:r>
              <a:rPr sz="900" spc="14" dirty="0">
                <a:solidFill>
                  <a:srgbClr val="000000"/>
                </a:solidFill>
                <a:latin typeface="Arial"/>
                <a:cs typeface="Arial"/>
              </a:rPr>
              <a:t> </a:t>
            </a:r>
            <a:r>
              <a:rPr sz="900" dirty="0">
                <a:solidFill>
                  <a:srgbClr val="000000"/>
                </a:solidFill>
                <a:latin typeface="Arial"/>
                <a:cs typeface="Arial"/>
              </a:rPr>
              <a:t>arames</a:t>
            </a:r>
            <a:r>
              <a:rPr sz="900" spc="11" dirty="0">
                <a:solidFill>
                  <a:srgbClr val="000000"/>
                </a:solidFill>
                <a:latin typeface="Arial"/>
                <a:cs typeface="Arial"/>
              </a:rPr>
              <a:t> </a:t>
            </a:r>
            <a:r>
              <a:rPr sz="900" dirty="0">
                <a:solidFill>
                  <a:srgbClr val="000000"/>
                </a:solidFill>
                <a:latin typeface="Arial"/>
                <a:cs typeface="Arial"/>
              </a:rPr>
              <a:t>metálicos.</a:t>
            </a:r>
          </a:p>
        </p:txBody>
      </p:sp>
      <p:sp>
        <p:nvSpPr>
          <p:cNvPr id="10" name="object 10"/>
          <p:cNvSpPr txBox="1"/>
          <p:nvPr/>
        </p:nvSpPr>
        <p:spPr>
          <a:xfrm>
            <a:off x="541020" y="2941860"/>
            <a:ext cx="316226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05" dirty="0">
                <a:solidFill>
                  <a:srgbClr val="000000"/>
                </a:solidFill>
                <a:latin typeface="Arial"/>
                <a:cs typeface="Arial"/>
              </a:rPr>
              <a:t> </a:t>
            </a:r>
            <a:r>
              <a:rPr sz="900" dirty="0">
                <a:solidFill>
                  <a:srgbClr val="000000"/>
                </a:solidFill>
                <a:latin typeface="Arial"/>
                <a:cs typeface="Arial"/>
              </a:rPr>
              <a:t>Não</a:t>
            </a:r>
            <a:r>
              <a:rPr sz="900" spc="210" dirty="0">
                <a:solidFill>
                  <a:srgbClr val="000000"/>
                </a:solidFill>
                <a:latin typeface="Arial"/>
                <a:cs typeface="Arial"/>
              </a:rPr>
              <a:t> </a:t>
            </a:r>
            <a:r>
              <a:rPr sz="900" dirty="0">
                <a:solidFill>
                  <a:srgbClr val="000000"/>
                </a:solidFill>
                <a:latin typeface="Arial"/>
                <a:cs typeface="Arial"/>
              </a:rPr>
              <a:t>ligue</a:t>
            </a:r>
            <a:r>
              <a:rPr sz="900" spc="197" dirty="0">
                <a:solidFill>
                  <a:srgbClr val="000000"/>
                </a:solidFill>
                <a:latin typeface="Arial"/>
                <a:cs typeface="Arial"/>
              </a:rPr>
              <a:t> </a:t>
            </a:r>
            <a:r>
              <a:rPr sz="900" dirty="0">
                <a:solidFill>
                  <a:srgbClr val="000000"/>
                </a:solidFill>
                <a:latin typeface="Arial"/>
                <a:cs typeface="Arial"/>
              </a:rPr>
              <a:t>fusíveis</a:t>
            </a:r>
            <a:r>
              <a:rPr sz="900" spc="198" dirty="0">
                <a:solidFill>
                  <a:srgbClr val="000000"/>
                </a:solidFill>
                <a:latin typeface="Arial"/>
                <a:cs typeface="Arial"/>
              </a:rPr>
              <a:t> </a:t>
            </a:r>
            <a:r>
              <a:rPr sz="900" dirty="0">
                <a:solidFill>
                  <a:srgbClr val="000000"/>
                </a:solidFill>
                <a:latin typeface="Arial"/>
                <a:cs typeface="Arial"/>
              </a:rPr>
              <a:t>com</a:t>
            </a:r>
            <a:r>
              <a:rPr sz="900" spc="220" dirty="0">
                <a:solidFill>
                  <a:srgbClr val="000000"/>
                </a:solidFill>
                <a:latin typeface="Arial"/>
                <a:cs typeface="Arial"/>
              </a:rPr>
              <a:t> </a:t>
            </a:r>
            <a:r>
              <a:rPr sz="900" dirty="0">
                <a:solidFill>
                  <a:srgbClr val="000000"/>
                </a:solidFill>
                <a:latin typeface="Arial"/>
                <a:cs typeface="Arial"/>
              </a:rPr>
              <a:t>características</a:t>
            </a:r>
            <a:r>
              <a:rPr sz="900" spc="211" dirty="0">
                <a:solidFill>
                  <a:srgbClr val="000000"/>
                </a:solidFill>
                <a:latin typeface="Arial"/>
                <a:cs typeface="Arial"/>
              </a:rPr>
              <a:t> </a:t>
            </a:r>
            <a:r>
              <a:rPr sz="900" dirty="0">
                <a:solidFill>
                  <a:srgbClr val="000000"/>
                </a:solidFill>
                <a:latin typeface="Arial"/>
                <a:cs typeface="Arial"/>
              </a:rPr>
              <a:t>diferentes,</a:t>
            </a:r>
            <a:r>
              <a:rPr sz="900" spc="222" dirty="0">
                <a:solidFill>
                  <a:srgbClr val="000000"/>
                </a:solidFill>
                <a:latin typeface="Arial"/>
                <a:cs typeface="Arial"/>
              </a:rPr>
              <a:t> </a:t>
            </a:r>
            <a:r>
              <a:rPr sz="900" dirty="0">
                <a:solidFill>
                  <a:srgbClr val="000000"/>
                </a:solidFill>
                <a:latin typeface="Arial"/>
                <a:cs typeface="Arial"/>
              </a:rPr>
              <a:t>caso</a:t>
            </a:r>
          </a:p>
          <a:p>
            <a:pPr marL="0" marR="0">
              <a:lnSpc>
                <a:spcPts val="1005"/>
              </a:lnSpc>
              <a:spcBef>
                <a:spcPts val="194"/>
              </a:spcBef>
              <a:spcAft>
                <a:spcPts val="0"/>
              </a:spcAft>
            </a:pPr>
            <a:r>
              <a:rPr sz="900" dirty="0">
                <a:solidFill>
                  <a:srgbClr val="000000"/>
                </a:solidFill>
                <a:latin typeface="Arial"/>
                <a:cs typeface="Arial"/>
              </a:rPr>
              <a:t>contrário,</a:t>
            </a:r>
            <a:r>
              <a:rPr sz="900" spc="64" dirty="0">
                <a:solidFill>
                  <a:srgbClr val="000000"/>
                </a:solidFill>
                <a:latin typeface="Arial"/>
                <a:cs typeface="Arial"/>
              </a:rPr>
              <a:t> </a:t>
            </a:r>
            <a:r>
              <a:rPr sz="900" dirty="0">
                <a:solidFill>
                  <a:srgbClr val="000000"/>
                </a:solidFill>
                <a:latin typeface="Arial"/>
                <a:cs typeface="Arial"/>
              </a:rPr>
              <a:t>o</a:t>
            </a:r>
            <a:r>
              <a:rPr sz="900" spc="52" dirty="0">
                <a:solidFill>
                  <a:srgbClr val="000000"/>
                </a:solidFill>
                <a:latin typeface="Arial"/>
                <a:cs typeface="Arial"/>
              </a:rPr>
              <a:t> </a:t>
            </a:r>
            <a:r>
              <a:rPr sz="900" dirty="0">
                <a:solidFill>
                  <a:srgbClr val="000000"/>
                </a:solidFill>
                <a:latin typeface="Arial"/>
                <a:cs typeface="Arial"/>
              </a:rPr>
              <a:t>circuito</a:t>
            </a:r>
            <a:r>
              <a:rPr sz="900" spc="64" dirty="0">
                <a:solidFill>
                  <a:srgbClr val="000000"/>
                </a:solidFill>
                <a:latin typeface="Arial"/>
                <a:cs typeface="Arial"/>
              </a:rPr>
              <a:t> </a:t>
            </a:r>
            <a:r>
              <a:rPr sz="900" dirty="0">
                <a:solidFill>
                  <a:srgbClr val="000000"/>
                </a:solidFill>
                <a:latin typeface="Arial"/>
                <a:cs typeface="Arial"/>
              </a:rPr>
              <a:t>elétrico</a:t>
            </a:r>
            <a:r>
              <a:rPr sz="900" spc="72" dirty="0">
                <a:solidFill>
                  <a:srgbClr val="000000"/>
                </a:solidFill>
                <a:latin typeface="Arial"/>
                <a:cs typeface="Arial"/>
              </a:rPr>
              <a:t> </a:t>
            </a:r>
            <a:r>
              <a:rPr sz="900" dirty="0">
                <a:solidFill>
                  <a:srgbClr val="000000"/>
                </a:solidFill>
                <a:latin typeface="Arial"/>
                <a:cs typeface="Arial"/>
              </a:rPr>
              <a:t>pode</a:t>
            </a:r>
            <a:r>
              <a:rPr sz="900" spc="69" dirty="0">
                <a:solidFill>
                  <a:srgbClr val="000000"/>
                </a:solidFill>
                <a:latin typeface="Arial"/>
                <a:cs typeface="Arial"/>
              </a:rPr>
              <a:t> </a:t>
            </a:r>
            <a:r>
              <a:rPr sz="900" dirty="0">
                <a:solidFill>
                  <a:srgbClr val="000000"/>
                </a:solidFill>
                <a:latin typeface="Arial"/>
                <a:cs typeface="Arial"/>
              </a:rPr>
              <a:t>incendiar-se</a:t>
            </a:r>
            <a:r>
              <a:rPr sz="900" spc="63" dirty="0">
                <a:solidFill>
                  <a:srgbClr val="000000"/>
                </a:solidFill>
                <a:latin typeface="Arial"/>
                <a:cs typeface="Arial"/>
              </a:rPr>
              <a:t> </a:t>
            </a:r>
            <a:r>
              <a:rPr sz="900" dirty="0">
                <a:solidFill>
                  <a:srgbClr val="000000"/>
                </a:solidFill>
                <a:latin typeface="Arial"/>
                <a:cs typeface="Arial"/>
              </a:rPr>
              <a:t>e</a:t>
            </a:r>
            <a:r>
              <a:rPr sz="900" spc="64" dirty="0">
                <a:solidFill>
                  <a:srgbClr val="000000"/>
                </a:solidFill>
                <a:latin typeface="Arial"/>
                <a:cs typeface="Arial"/>
              </a:rPr>
              <a:t> </a:t>
            </a:r>
            <a:r>
              <a:rPr sz="900" dirty="0">
                <a:solidFill>
                  <a:srgbClr val="000000"/>
                </a:solidFill>
                <a:latin typeface="Arial"/>
                <a:cs typeface="Arial"/>
              </a:rPr>
              <a:t>queimar</a:t>
            </a:r>
            <a:r>
              <a:rPr sz="900" spc="60"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scooter.</a:t>
            </a:r>
          </a:p>
        </p:txBody>
      </p:sp>
      <p:sp>
        <p:nvSpPr>
          <p:cNvPr id="11" name="object 11"/>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92931" y="1917319"/>
            <a:ext cx="3152267" cy="108839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41020" y="1953006"/>
            <a:ext cx="3049270" cy="143891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6" name="object 6"/>
          <p:cNvSpPr txBox="1"/>
          <p:nvPr/>
        </p:nvSpPr>
        <p:spPr>
          <a:xfrm>
            <a:off x="541020" y="607018"/>
            <a:ext cx="1543889" cy="166712"/>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Pastilhas </a:t>
            </a:r>
            <a:r>
              <a:rPr sz="1200" b="1">
                <a:solidFill>
                  <a:srgbClr val="000000"/>
                </a:solidFill>
                <a:latin typeface="Arial"/>
                <a:cs typeface="Arial"/>
              </a:rPr>
              <a:t>de </a:t>
            </a:r>
            <a:r>
              <a:rPr lang="pt-BR" sz="1200" b="1">
                <a:solidFill>
                  <a:srgbClr val="000000"/>
                </a:solidFill>
                <a:latin typeface="Arial"/>
                <a:cs typeface="Arial"/>
              </a:rPr>
              <a:t>freio</a:t>
            </a:r>
            <a:endParaRPr sz="1200" b="1" dirty="0">
              <a:solidFill>
                <a:srgbClr val="000000"/>
              </a:solidFill>
              <a:latin typeface="Arial"/>
              <a:cs typeface="Arial"/>
            </a:endParaRPr>
          </a:p>
        </p:txBody>
      </p:sp>
      <p:sp>
        <p:nvSpPr>
          <p:cNvPr id="7" name="object 7"/>
          <p:cNvSpPr txBox="1"/>
          <p:nvPr/>
        </p:nvSpPr>
        <p:spPr>
          <a:xfrm>
            <a:off x="3964559" y="601885"/>
            <a:ext cx="3207530"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·Após retirar as pastilhas </a:t>
            </a:r>
            <a:r>
              <a:rPr sz="900">
                <a:solidFill>
                  <a:srgbClr val="000000"/>
                </a:solidFill>
                <a:latin typeface="Arial"/>
                <a:cs typeface="Arial"/>
              </a:rPr>
              <a:t>de</a:t>
            </a:r>
            <a:r>
              <a:rPr sz="900" spc="-10">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não acione a manete de</a:t>
            </a:r>
          </a:p>
          <a:p>
            <a:pPr marL="0" marR="0">
              <a:lnSpc>
                <a:spcPts val="1005"/>
              </a:lnSpc>
              <a:spcBef>
                <a:spcPts val="194"/>
              </a:spcBef>
              <a:spcAft>
                <a:spcPts val="0"/>
              </a:spcAft>
            </a:pPr>
            <a:r>
              <a:rPr lang="pt-BR" sz="900">
                <a:solidFill>
                  <a:srgbClr val="000000"/>
                </a:solidFill>
                <a:latin typeface="Arial"/>
                <a:cs typeface="Arial"/>
              </a:rPr>
              <a:t>freio</a:t>
            </a:r>
            <a:r>
              <a:rPr sz="900">
                <a:solidFill>
                  <a:srgbClr val="000000"/>
                </a:solidFill>
                <a:latin typeface="Arial"/>
                <a:cs typeface="Arial"/>
              </a:rPr>
              <a:t>, </a:t>
            </a:r>
            <a:r>
              <a:rPr sz="900" dirty="0">
                <a:solidFill>
                  <a:srgbClr val="000000"/>
                </a:solidFill>
                <a:latin typeface="Arial"/>
                <a:cs typeface="Arial"/>
              </a:rPr>
              <a:t>caso contrário o pistão da pinça pode fazer</a:t>
            </a:r>
            <a:r>
              <a:rPr sz="900" spc="-10" dirty="0">
                <a:solidFill>
                  <a:srgbClr val="000000"/>
                </a:solidFill>
                <a:latin typeface="Arial"/>
                <a:cs typeface="Arial"/>
              </a:rPr>
              <a:t> </a:t>
            </a:r>
            <a:r>
              <a:rPr sz="900" dirty="0">
                <a:solidFill>
                  <a:srgbClr val="000000"/>
                </a:solidFill>
                <a:latin typeface="Arial"/>
                <a:cs typeface="Arial"/>
              </a:rPr>
              <a:t>o retorno</a:t>
            </a:r>
          </a:p>
          <a:p>
            <a:pPr>
              <a:lnSpc>
                <a:spcPts val="1005"/>
              </a:lnSpc>
              <a:spcBef>
                <a:spcPts val="194"/>
              </a:spcBef>
            </a:pPr>
            <a:r>
              <a:rPr sz="900" dirty="0">
                <a:solidFill>
                  <a:srgbClr val="000000"/>
                </a:solidFill>
                <a:latin typeface="Arial"/>
                <a:cs typeface="Arial"/>
              </a:rPr>
              <a:t>com dificuldade, e causar</a:t>
            </a:r>
            <a:r>
              <a:rPr sz="900" spc="-13" dirty="0">
                <a:solidFill>
                  <a:srgbClr val="000000"/>
                </a:solidFill>
                <a:latin typeface="Arial"/>
                <a:cs typeface="Arial"/>
              </a:rPr>
              <a:t> </a:t>
            </a:r>
            <a:r>
              <a:rPr sz="900" dirty="0">
                <a:solidFill>
                  <a:srgbClr val="000000"/>
                </a:solidFill>
                <a:latin typeface="Arial"/>
                <a:cs typeface="Arial"/>
              </a:rPr>
              <a:t>uma fuga</a:t>
            </a:r>
            <a:r>
              <a:rPr sz="900" spc="-10" dirty="0">
                <a:solidFill>
                  <a:srgbClr val="000000"/>
                </a:solidFill>
                <a:latin typeface="Arial"/>
                <a:cs typeface="Arial"/>
              </a:rPr>
              <a:t> </a:t>
            </a:r>
            <a:r>
              <a:rPr sz="900">
                <a:solidFill>
                  <a:srgbClr val="000000"/>
                </a:solidFill>
                <a:latin typeface="Arial"/>
                <a:cs typeface="Arial"/>
              </a:rPr>
              <a:t>de </a:t>
            </a:r>
            <a:r>
              <a:rPr lang="pt-BR" sz="900">
                <a:solidFill>
                  <a:srgbClr val="000000"/>
                </a:solidFill>
                <a:latin typeface="Arial"/>
                <a:cs typeface="Arial"/>
              </a:rPr>
              <a:t>fluido de freios</a:t>
            </a:r>
            <a:r>
              <a:rPr sz="900">
                <a:solidFill>
                  <a:srgbClr val="000000"/>
                </a:solidFill>
                <a:latin typeface="Arial"/>
                <a:cs typeface="Arial"/>
              </a:rPr>
              <a:t>.</a:t>
            </a:r>
            <a:endParaRPr sz="900" dirty="0">
              <a:solidFill>
                <a:srgbClr val="000000"/>
              </a:solidFill>
              <a:latin typeface="Arial"/>
              <a:cs typeface="Arial"/>
            </a:endParaRPr>
          </a:p>
        </p:txBody>
      </p:sp>
      <p:sp>
        <p:nvSpPr>
          <p:cNvPr id="8" name="object 8"/>
          <p:cNvSpPr txBox="1"/>
          <p:nvPr/>
        </p:nvSpPr>
        <p:spPr>
          <a:xfrm>
            <a:off x="541020" y="888397"/>
            <a:ext cx="3207187"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184" dirty="0">
                <a:solidFill>
                  <a:srgbClr val="000000"/>
                </a:solidFill>
                <a:latin typeface="Arial"/>
                <a:cs typeface="Arial"/>
              </a:rPr>
              <a:t> </a:t>
            </a:r>
            <a:r>
              <a:rPr sz="900" dirty="0">
                <a:solidFill>
                  <a:srgbClr val="000000"/>
                </a:solidFill>
                <a:latin typeface="Arial"/>
                <a:cs typeface="Arial"/>
              </a:rPr>
              <a:t>o</a:t>
            </a:r>
            <a:r>
              <a:rPr sz="900" spc="190" dirty="0">
                <a:solidFill>
                  <a:srgbClr val="000000"/>
                </a:solidFill>
                <a:latin typeface="Arial"/>
                <a:cs typeface="Arial"/>
              </a:rPr>
              <a:t> </a:t>
            </a:r>
            <a:r>
              <a:rPr sz="900" dirty="0">
                <a:solidFill>
                  <a:srgbClr val="000000"/>
                </a:solidFill>
                <a:latin typeface="Arial"/>
                <a:cs typeface="Arial"/>
              </a:rPr>
              <a:t>desgaste</a:t>
            </a:r>
            <a:r>
              <a:rPr sz="900" spc="186" dirty="0">
                <a:solidFill>
                  <a:srgbClr val="000000"/>
                </a:solidFill>
                <a:latin typeface="Arial"/>
                <a:cs typeface="Arial"/>
              </a:rPr>
              <a:t> </a:t>
            </a:r>
            <a:r>
              <a:rPr sz="900" dirty="0">
                <a:solidFill>
                  <a:srgbClr val="000000"/>
                </a:solidFill>
                <a:latin typeface="Arial"/>
                <a:cs typeface="Arial"/>
              </a:rPr>
              <a:t>das</a:t>
            </a:r>
            <a:r>
              <a:rPr sz="900" spc="197" dirty="0">
                <a:solidFill>
                  <a:srgbClr val="000000"/>
                </a:solidFill>
                <a:latin typeface="Arial"/>
                <a:cs typeface="Arial"/>
              </a:rPr>
              <a:t> </a:t>
            </a:r>
            <a:r>
              <a:rPr sz="900" dirty="0">
                <a:solidFill>
                  <a:srgbClr val="000000"/>
                </a:solidFill>
                <a:latin typeface="Arial"/>
                <a:cs typeface="Arial"/>
              </a:rPr>
              <a:t>pastilhas</a:t>
            </a:r>
            <a:r>
              <a:rPr sz="900" spc="176" dirty="0">
                <a:solidFill>
                  <a:srgbClr val="000000"/>
                </a:solidFill>
                <a:latin typeface="Arial"/>
                <a:cs typeface="Arial"/>
              </a:rPr>
              <a:t> </a:t>
            </a:r>
            <a:r>
              <a:rPr sz="900" dirty="0">
                <a:solidFill>
                  <a:srgbClr val="000000"/>
                </a:solidFill>
                <a:latin typeface="Arial"/>
                <a:cs typeface="Arial"/>
              </a:rPr>
              <a:t>for</a:t>
            </a:r>
            <a:r>
              <a:rPr sz="900" spc="179" dirty="0">
                <a:solidFill>
                  <a:srgbClr val="000000"/>
                </a:solidFill>
                <a:latin typeface="Arial"/>
                <a:cs typeface="Arial"/>
              </a:rPr>
              <a:t> </a:t>
            </a:r>
            <a:r>
              <a:rPr sz="900" dirty="0">
                <a:solidFill>
                  <a:srgbClr val="000000"/>
                </a:solidFill>
                <a:latin typeface="Arial"/>
                <a:cs typeface="Arial"/>
              </a:rPr>
              <a:t>menos</a:t>
            </a:r>
            <a:r>
              <a:rPr sz="900" spc="186" dirty="0">
                <a:solidFill>
                  <a:srgbClr val="000000"/>
                </a:solidFill>
                <a:latin typeface="Arial"/>
                <a:cs typeface="Arial"/>
              </a:rPr>
              <a:t> </a:t>
            </a:r>
            <a:r>
              <a:rPr sz="900" dirty="0">
                <a:solidFill>
                  <a:srgbClr val="000000"/>
                </a:solidFill>
                <a:latin typeface="Arial"/>
                <a:cs typeface="Arial"/>
              </a:rPr>
              <a:t>que</a:t>
            </a:r>
            <a:r>
              <a:rPr sz="900" spc="186" dirty="0">
                <a:solidFill>
                  <a:srgbClr val="000000"/>
                </a:solidFill>
                <a:latin typeface="Arial"/>
                <a:cs typeface="Arial"/>
              </a:rPr>
              <a:t> </a:t>
            </a:r>
            <a:r>
              <a:rPr sz="900" dirty="0">
                <a:solidFill>
                  <a:srgbClr val="000000"/>
                </a:solidFill>
                <a:latin typeface="Arial"/>
                <a:cs typeface="Arial"/>
              </a:rPr>
              <a:t>a</a:t>
            </a:r>
            <a:r>
              <a:rPr sz="900" spc="184" dirty="0">
                <a:solidFill>
                  <a:srgbClr val="000000"/>
                </a:solidFill>
                <a:latin typeface="Arial"/>
                <a:cs typeface="Arial"/>
              </a:rPr>
              <a:t> </a:t>
            </a:r>
            <a:r>
              <a:rPr sz="900" dirty="0">
                <a:solidFill>
                  <a:srgbClr val="000000"/>
                </a:solidFill>
                <a:latin typeface="Arial"/>
                <a:cs typeface="Arial"/>
              </a:rPr>
              <a:t>espessura</a:t>
            </a:r>
          </a:p>
          <a:p>
            <a:pPr marL="0" marR="0">
              <a:lnSpc>
                <a:spcPts val="1005"/>
              </a:lnSpc>
              <a:spcBef>
                <a:spcPts val="194"/>
              </a:spcBef>
              <a:spcAft>
                <a:spcPts val="0"/>
              </a:spcAft>
            </a:pPr>
            <a:r>
              <a:rPr sz="900" dirty="0">
                <a:solidFill>
                  <a:srgbClr val="000000"/>
                </a:solidFill>
                <a:latin typeface="Arial"/>
                <a:cs typeface="Arial"/>
              </a:rPr>
              <a:t>mínima,</a:t>
            </a:r>
            <a:r>
              <a:rPr sz="900" spc="73" dirty="0">
                <a:solidFill>
                  <a:srgbClr val="000000"/>
                </a:solidFill>
                <a:latin typeface="Arial"/>
                <a:cs typeface="Arial"/>
              </a:rPr>
              <a:t> </a:t>
            </a:r>
            <a:r>
              <a:rPr sz="900" dirty="0">
                <a:solidFill>
                  <a:srgbClr val="000000"/>
                </a:solidFill>
                <a:latin typeface="Arial"/>
                <a:cs typeface="Arial"/>
              </a:rPr>
              <a:t>isto</a:t>
            </a:r>
            <a:r>
              <a:rPr sz="900" spc="67" dirty="0">
                <a:solidFill>
                  <a:srgbClr val="000000"/>
                </a:solidFill>
                <a:latin typeface="Arial"/>
                <a:cs typeface="Arial"/>
              </a:rPr>
              <a:t> </a:t>
            </a:r>
            <a:r>
              <a:rPr sz="900" dirty="0">
                <a:solidFill>
                  <a:srgbClr val="000000"/>
                </a:solidFill>
                <a:latin typeface="Arial"/>
                <a:cs typeface="Arial"/>
              </a:rPr>
              <a:t>pode</a:t>
            </a:r>
            <a:r>
              <a:rPr sz="900" spc="61" dirty="0">
                <a:solidFill>
                  <a:srgbClr val="000000"/>
                </a:solidFill>
                <a:latin typeface="Arial"/>
                <a:cs typeface="Arial"/>
              </a:rPr>
              <a:t> </a:t>
            </a:r>
            <a:r>
              <a:rPr sz="900" dirty="0">
                <a:solidFill>
                  <a:srgbClr val="000000"/>
                </a:solidFill>
                <a:latin typeface="Arial"/>
                <a:cs typeface="Arial"/>
              </a:rPr>
              <a:t>provocar</a:t>
            </a:r>
            <a:r>
              <a:rPr sz="900" spc="60" dirty="0">
                <a:solidFill>
                  <a:srgbClr val="000000"/>
                </a:solidFill>
                <a:latin typeface="Arial"/>
                <a:cs typeface="Arial"/>
              </a:rPr>
              <a:t> </a:t>
            </a:r>
            <a:r>
              <a:rPr sz="900">
                <a:solidFill>
                  <a:srgbClr val="000000"/>
                </a:solidFill>
                <a:latin typeface="Arial"/>
                <a:cs typeface="Arial"/>
              </a:rPr>
              <a:t>uma</a:t>
            </a:r>
            <a:r>
              <a:rPr sz="900" spc="77">
                <a:solidFill>
                  <a:srgbClr val="000000"/>
                </a:solidFill>
                <a:latin typeface="Arial"/>
                <a:cs typeface="Arial"/>
              </a:rPr>
              <a:t> </a:t>
            </a:r>
            <a:r>
              <a:rPr lang="pt-BR" sz="900">
                <a:solidFill>
                  <a:srgbClr val="000000"/>
                </a:solidFill>
                <a:latin typeface="Arial"/>
                <a:cs typeface="Arial"/>
              </a:rPr>
              <a:t>frenagem</a:t>
            </a:r>
            <a:r>
              <a:rPr sz="900" spc="79">
                <a:solidFill>
                  <a:srgbClr val="000000"/>
                </a:solidFill>
                <a:latin typeface="Arial"/>
                <a:cs typeface="Arial"/>
              </a:rPr>
              <a:t> </a:t>
            </a:r>
            <a:r>
              <a:rPr sz="900" dirty="0">
                <a:solidFill>
                  <a:srgbClr val="000000"/>
                </a:solidFill>
                <a:latin typeface="Arial"/>
                <a:cs typeface="Arial"/>
              </a:rPr>
              <a:t>deficiente</a:t>
            </a:r>
            <a:r>
              <a:rPr sz="900" spc="78" dirty="0">
                <a:solidFill>
                  <a:srgbClr val="000000"/>
                </a:solidFill>
                <a:latin typeface="Arial"/>
                <a:cs typeface="Arial"/>
              </a:rPr>
              <a:t> </a:t>
            </a:r>
            <a:r>
              <a:rPr sz="900" dirty="0">
                <a:solidFill>
                  <a:srgbClr val="000000"/>
                </a:solidFill>
                <a:latin typeface="Arial"/>
                <a:cs typeface="Arial"/>
              </a:rPr>
              <a:t>e,</a:t>
            </a:r>
            <a:r>
              <a:rPr sz="900" spc="72" dirty="0">
                <a:solidFill>
                  <a:srgbClr val="000000"/>
                </a:solidFill>
                <a:latin typeface="Arial"/>
                <a:cs typeface="Arial"/>
              </a:rPr>
              <a:t> </a:t>
            </a:r>
            <a:r>
              <a:rPr sz="900" dirty="0">
                <a:solidFill>
                  <a:srgbClr val="000000"/>
                </a:solidFill>
                <a:latin typeface="Arial"/>
                <a:cs typeface="Arial"/>
              </a:rPr>
              <a:t>em</a:t>
            </a:r>
          </a:p>
          <a:p>
            <a:pPr marL="0" marR="0">
              <a:lnSpc>
                <a:spcPts val="1005"/>
              </a:lnSpc>
              <a:spcBef>
                <a:spcPts val="194"/>
              </a:spcBef>
              <a:spcAft>
                <a:spcPts val="0"/>
              </a:spcAft>
            </a:pPr>
            <a:r>
              <a:rPr sz="900" dirty="0">
                <a:solidFill>
                  <a:srgbClr val="000000"/>
                </a:solidFill>
                <a:latin typeface="Arial"/>
                <a:cs typeface="Arial"/>
              </a:rPr>
              <a:t>alguns</a:t>
            </a:r>
            <a:r>
              <a:rPr sz="900" spc="66" dirty="0">
                <a:solidFill>
                  <a:srgbClr val="000000"/>
                </a:solidFill>
                <a:latin typeface="Arial"/>
                <a:cs typeface="Arial"/>
              </a:rPr>
              <a:t> </a:t>
            </a:r>
            <a:r>
              <a:rPr sz="900" dirty="0">
                <a:solidFill>
                  <a:srgbClr val="000000"/>
                </a:solidFill>
                <a:latin typeface="Arial"/>
                <a:cs typeface="Arial"/>
              </a:rPr>
              <a:t>casos,</a:t>
            </a:r>
            <a:r>
              <a:rPr sz="900" spc="75" dirty="0">
                <a:solidFill>
                  <a:srgbClr val="000000"/>
                </a:solidFill>
                <a:latin typeface="Arial"/>
                <a:cs typeface="Arial"/>
              </a:rPr>
              <a:t> </a:t>
            </a:r>
            <a:r>
              <a:rPr sz="900" dirty="0">
                <a:solidFill>
                  <a:srgbClr val="000000"/>
                </a:solidFill>
                <a:latin typeface="Arial"/>
                <a:cs typeface="Arial"/>
              </a:rPr>
              <a:t>pode</a:t>
            </a:r>
            <a:r>
              <a:rPr sz="900" spc="66" dirty="0">
                <a:solidFill>
                  <a:srgbClr val="000000"/>
                </a:solidFill>
                <a:latin typeface="Arial"/>
                <a:cs typeface="Arial"/>
              </a:rPr>
              <a:t> </a:t>
            </a:r>
            <a:r>
              <a:rPr sz="900" dirty="0">
                <a:solidFill>
                  <a:srgbClr val="000000"/>
                </a:solidFill>
                <a:latin typeface="Arial"/>
                <a:cs typeface="Arial"/>
              </a:rPr>
              <a:t>causar</a:t>
            </a:r>
            <a:r>
              <a:rPr sz="900" spc="60" dirty="0">
                <a:solidFill>
                  <a:srgbClr val="000000"/>
                </a:solidFill>
                <a:latin typeface="Arial"/>
                <a:cs typeface="Arial"/>
              </a:rPr>
              <a:t> </a:t>
            </a:r>
            <a:r>
              <a:rPr sz="900" dirty="0">
                <a:solidFill>
                  <a:srgbClr val="000000"/>
                </a:solidFill>
                <a:latin typeface="Arial"/>
                <a:cs typeface="Arial"/>
              </a:rPr>
              <a:t>danos</a:t>
            </a:r>
            <a:r>
              <a:rPr sz="900" spc="67" dirty="0">
                <a:solidFill>
                  <a:srgbClr val="000000"/>
                </a:solidFill>
                <a:latin typeface="Arial"/>
                <a:cs typeface="Arial"/>
              </a:rPr>
              <a:t> </a:t>
            </a:r>
            <a:r>
              <a:rPr sz="900" dirty="0">
                <a:solidFill>
                  <a:srgbClr val="000000"/>
                </a:solidFill>
                <a:latin typeface="Arial"/>
                <a:cs typeface="Arial"/>
              </a:rPr>
              <a:t>ao</a:t>
            </a:r>
            <a:r>
              <a:rPr sz="900" spc="61" dirty="0">
                <a:solidFill>
                  <a:srgbClr val="000000"/>
                </a:solidFill>
                <a:latin typeface="Arial"/>
                <a:cs typeface="Arial"/>
              </a:rPr>
              <a:t> </a:t>
            </a:r>
            <a:r>
              <a:rPr sz="900" dirty="0">
                <a:solidFill>
                  <a:srgbClr val="000000"/>
                </a:solidFill>
                <a:latin typeface="Arial"/>
                <a:cs typeface="Arial"/>
              </a:rPr>
              <a:t>sistema</a:t>
            </a:r>
            <a:r>
              <a:rPr sz="900" spc="64" dirty="0">
                <a:solidFill>
                  <a:srgbClr val="000000"/>
                </a:solidFill>
                <a:latin typeface="Arial"/>
                <a:cs typeface="Arial"/>
              </a:rPr>
              <a:t> </a:t>
            </a:r>
            <a:r>
              <a:rPr sz="900">
                <a:solidFill>
                  <a:srgbClr val="000000"/>
                </a:solidFill>
                <a:latin typeface="Arial"/>
                <a:cs typeface="Arial"/>
              </a:rPr>
              <a:t>de</a:t>
            </a:r>
            <a:r>
              <a:rPr sz="900" spc="61">
                <a:solidFill>
                  <a:srgbClr val="000000"/>
                </a:solidFill>
                <a:latin typeface="Arial"/>
                <a:cs typeface="Arial"/>
              </a:rPr>
              <a:t> </a:t>
            </a:r>
            <a:r>
              <a:rPr lang="pt-BR" sz="900">
                <a:solidFill>
                  <a:srgbClr val="000000"/>
                </a:solidFill>
                <a:latin typeface="Arial"/>
                <a:cs typeface="Arial"/>
              </a:rPr>
              <a:t>frenagem</a:t>
            </a:r>
            <a:r>
              <a:rPr sz="900">
                <a:solidFill>
                  <a:srgbClr val="000000"/>
                </a:solidFill>
                <a:latin typeface="Arial"/>
                <a:cs typeface="Arial"/>
              </a:rPr>
              <a:t>.</a:t>
            </a:r>
            <a:endParaRPr sz="900" dirty="0">
              <a:solidFill>
                <a:srgbClr val="000000"/>
              </a:solidFill>
              <a:latin typeface="Arial"/>
              <a:cs typeface="Arial"/>
            </a:endParaRPr>
          </a:p>
          <a:p>
            <a:pPr marL="0" marR="0">
              <a:lnSpc>
                <a:spcPts val="1005"/>
              </a:lnSpc>
              <a:spcBef>
                <a:spcPts val="194"/>
              </a:spcBef>
              <a:spcAft>
                <a:spcPts val="0"/>
              </a:spcAft>
            </a:pPr>
            <a:r>
              <a:rPr sz="900" dirty="0">
                <a:solidFill>
                  <a:srgbClr val="000000"/>
                </a:solidFill>
                <a:latin typeface="Arial"/>
                <a:cs typeface="Arial"/>
              </a:rPr>
              <a:t>Para</a:t>
            </a:r>
            <a:r>
              <a:rPr sz="900" spc="230" dirty="0">
                <a:solidFill>
                  <a:srgbClr val="000000"/>
                </a:solidFill>
                <a:latin typeface="Arial"/>
                <a:cs typeface="Arial"/>
              </a:rPr>
              <a:t> </a:t>
            </a:r>
            <a:r>
              <a:rPr sz="900" dirty="0">
                <a:solidFill>
                  <a:srgbClr val="000000"/>
                </a:solidFill>
                <a:latin typeface="Arial"/>
                <a:cs typeface="Arial"/>
              </a:rPr>
              <a:t>sua</a:t>
            </a:r>
            <a:r>
              <a:rPr sz="900" spc="221" dirty="0">
                <a:solidFill>
                  <a:srgbClr val="000000"/>
                </a:solidFill>
                <a:latin typeface="Arial"/>
                <a:cs typeface="Arial"/>
              </a:rPr>
              <a:t> </a:t>
            </a:r>
            <a:r>
              <a:rPr sz="900" dirty="0">
                <a:solidFill>
                  <a:srgbClr val="000000"/>
                </a:solidFill>
                <a:latin typeface="Arial"/>
                <a:cs typeface="Arial"/>
              </a:rPr>
              <a:t>segurança,</a:t>
            </a:r>
            <a:r>
              <a:rPr sz="900" spc="218" dirty="0">
                <a:solidFill>
                  <a:srgbClr val="000000"/>
                </a:solidFill>
                <a:latin typeface="Arial"/>
                <a:cs typeface="Arial"/>
              </a:rPr>
              <a:t> </a:t>
            </a:r>
            <a:r>
              <a:rPr sz="900" dirty="0">
                <a:solidFill>
                  <a:srgbClr val="000000"/>
                </a:solidFill>
                <a:latin typeface="Arial"/>
                <a:cs typeface="Arial"/>
              </a:rPr>
              <a:t>não</a:t>
            </a:r>
            <a:r>
              <a:rPr sz="900" spc="233" dirty="0">
                <a:solidFill>
                  <a:srgbClr val="000000"/>
                </a:solidFill>
                <a:latin typeface="Arial"/>
                <a:cs typeface="Arial"/>
              </a:rPr>
              <a:t> </a:t>
            </a:r>
            <a:r>
              <a:rPr sz="900" dirty="0">
                <a:solidFill>
                  <a:srgbClr val="000000"/>
                </a:solidFill>
                <a:latin typeface="Arial"/>
                <a:cs typeface="Arial"/>
              </a:rPr>
              <a:t>supere</a:t>
            </a:r>
            <a:r>
              <a:rPr sz="900" spc="221" dirty="0">
                <a:solidFill>
                  <a:srgbClr val="000000"/>
                </a:solidFill>
                <a:latin typeface="Arial"/>
                <a:cs typeface="Arial"/>
              </a:rPr>
              <a:t> </a:t>
            </a:r>
            <a:r>
              <a:rPr sz="900" dirty="0">
                <a:solidFill>
                  <a:srgbClr val="000000"/>
                </a:solidFill>
                <a:latin typeface="Arial"/>
                <a:cs typeface="Arial"/>
              </a:rPr>
              <a:t>a</a:t>
            </a:r>
            <a:r>
              <a:rPr sz="900" spc="231" dirty="0">
                <a:solidFill>
                  <a:srgbClr val="000000"/>
                </a:solidFill>
                <a:latin typeface="Arial"/>
                <a:cs typeface="Arial"/>
              </a:rPr>
              <a:t> </a:t>
            </a:r>
            <a:r>
              <a:rPr sz="900" dirty="0">
                <a:solidFill>
                  <a:srgbClr val="000000"/>
                </a:solidFill>
                <a:latin typeface="Arial"/>
                <a:cs typeface="Arial"/>
              </a:rPr>
              <a:t>espessura</a:t>
            </a:r>
            <a:r>
              <a:rPr sz="900" spc="220" dirty="0">
                <a:solidFill>
                  <a:srgbClr val="000000"/>
                </a:solidFill>
                <a:latin typeface="Arial"/>
                <a:cs typeface="Arial"/>
              </a:rPr>
              <a:t> </a:t>
            </a:r>
            <a:r>
              <a:rPr sz="900" dirty="0">
                <a:solidFill>
                  <a:srgbClr val="000000"/>
                </a:solidFill>
                <a:latin typeface="Arial"/>
                <a:cs typeface="Arial"/>
              </a:rPr>
              <a:t>limite</a:t>
            </a:r>
            <a:r>
              <a:rPr sz="900" spc="221" dirty="0">
                <a:solidFill>
                  <a:srgbClr val="000000"/>
                </a:solidFill>
                <a:latin typeface="Arial"/>
                <a:cs typeface="Arial"/>
              </a:rPr>
              <a:t> </a:t>
            </a:r>
            <a:r>
              <a:rPr sz="900" dirty="0">
                <a:solidFill>
                  <a:srgbClr val="000000"/>
                </a:solidFill>
                <a:latin typeface="Arial"/>
                <a:cs typeface="Arial"/>
              </a:rPr>
              <a:t>das</a:t>
            </a:r>
          </a:p>
          <a:p>
            <a:pPr marL="0" marR="0">
              <a:lnSpc>
                <a:spcPts val="1005"/>
              </a:lnSpc>
              <a:spcBef>
                <a:spcPts val="197"/>
              </a:spcBef>
              <a:spcAft>
                <a:spcPts val="0"/>
              </a:spcAft>
            </a:pPr>
            <a:r>
              <a:rPr sz="900" dirty="0">
                <a:solidFill>
                  <a:srgbClr val="000000"/>
                </a:solidFill>
                <a:latin typeface="Arial"/>
                <a:cs typeface="Arial"/>
              </a:rPr>
              <a:t>pastilhas </a:t>
            </a:r>
            <a:r>
              <a:rPr sz="900">
                <a:solidFill>
                  <a:srgbClr val="000000"/>
                </a:solidFill>
                <a:latin typeface="Arial"/>
                <a:cs typeface="Arial"/>
              </a:rPr>
              <a:t>de </a:t>
            </a:r>
            <a:r>
              <a:rPr lang="pt-BR" sz="900">
                <a:solidFill>
                  <a:srgbClr val="000000"/>
                </a:solidFill>
                <a:latin typeface="Arial"/>
                <a:cs typeface="Arial"/>
              </a:rPr>
              <a:t>freios</a:t>
            </a:r>
            <a:r>
              <a:rPr sz="900">
                <a:solidFill>
                  <a:srgbClr val="000000"/>
                </a:solidFill>
                <a:latin typeface="Arial"/>
                <a:cs typeface="Arial"/>
              </a:rPr>
              <a:t>.</a:t>
            </a:r>
            <a:endParaRPr sz="900" dirty="0">
              <a:solidFill>
                <a:srgbClr val="000000"/>
              </a:solidFill>
              <a:latin typeface="Arial"/>
              <a:cs typeface="Arial"/>
            </a:endParaRPr>
          </a:p>
        </p:txBody>
      </p:sp>
      <p:sp>
        <p:nvSpPr>
          <p:cNvPr id="9" name="object 9"/>
          <p:cNvSpPr txBox="1"/>
          <p:nvPr/>
        </p:nvSpPr>
        <p:spPr>
          <a:xfrm>
            <a:off x="3964559" y="1135285"/>
            <a:ext cx="3207796"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·Evite que</a:t>
            </a:r>
            <a:r>
              <a:rPr sz="900" spc="11" dirty="0">
                <a:solidFill>
                  <a:srgbClr val="000000"/>
                </a:solidFill>
                <a:latin typeface="Arial"/>
                <a:cs typeface="Arial"/>
              </a:rPr>
              <a:t> </a:t>
            </a:r>
            <a:r>
              <a:rPr sz="900" dirty="0">
                <a:solidFill>
                  <a:srgbClr val="000000"/>
                </a:solidFill>
                <a:latin typeface="Arial"/>
                <a:cs typeface="Arial"/>
              </a:rPr>
              <a:t>o óleo ou a sujidade contaminem as pastilhas e o</a:t>
            </a:r>
          </a:p>
          <a:p>
            <a:pPr marL="0" marR="0">
              <a:lnSpc>
                <a:spcPts val="1005"/>
              </a:lnSpc>
              <a:spcBef>
                <a:spcPts val="194"/>
              </a:spcBef>
              <a:spcAft>
                <a:spcPts val="0"/>
              </a:spcAft>
            </a:pPr>
            <a:r>
              <a:rPr sz="900" dirty="0">
                <a:solidFill>
                  <a:srgbClr val="000000"/>
                </a:solidFill>
                <a:latin typeface="Arial"/>
                <a:cs typeface="Arial"/>
              </a:rPr>
              <a:t>disco</a:t>
            </a:r>
            <a:r>
              <a:rPr sz="900" spc="171" dirty="0">
                <a:solidFill>
                  <a:srgbClr val="000000"/>
                </a:solidFill>
                <a:latin typeface="Arial"/>
                <a:cs typeface="Arial"/>
              </a:rPr>
              <a:t> </a:t>
            </a:r>
            <a:r>
              <a:rPr sz="900">
                <a:solidFill>
                  <a:srgbClr val="000000"/>
                </a:solidFill>
                <a:latin typeface="Arial"/>
                <a:cs typeface="Arial"/>
              </a:rPr>
              <a:t>de</a:t>
            </a:r>
            <a:r>
              <a:rPr sz="900" spc="180">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a:t>
            </a:r>
            <a:r>
              <a:rPr sz="900" spc="172">
                <a:solidFill>
                  <a:srgbClr val="000000"/>
                </a:solidFill>
                <a:latin typeface="Arial"/>
                <a:cs typeface="Arial"/>
              </a:rPr>
              <a:t> </a:t>
            </a:r>
            <a:r>
              <a:rPr sz="900" dirty="0">
                <a:solidFill>
                  <a:srgbClr val="000000"/>
                </a:solidFill>
                <a:latin typeface="Arial"/>
                <a:cs typeface="Arial"/>
              </a:rPr>
              <a:t>No</a:t>
            </a:r>
            <a:r>
              <a:rPr sz="900" spc="159" dirty="0">
                <a:solidFill>
                  <a:srgbClr val="000000"/>
                </a:solidFill>
                <a:latin typeface="Arial"/>
                <a:cs typeface="Arial"/>
              </a:rPr>
              <a:t> </a:t>
            </a:r>
            <a:r>
              <a:rPr sz="900" dirty="0">
                <a:solidFill>
                  <a:srgbClr val="000000"/>
                </a:solidFill>
                <a:latin typeface="Arial"/>
                <a:cs typeface="Arial"/>
              </a:rPr>
              <a:t>caso</a:t>
            </a:r>
            <a:r>
              <a:rPr sz="900" spc="171" dirty="0">
                <a:solidFill>
                  <a:srgbClr val="000000"/>
                </a:solidFill>
                <a:latin typeface="Arial"/>
                <a:cs typeface="Arial"/>
              </a:rPr>
              <a:t> </a:t>
            </a:r>
            <a:r>
              <a:rPr sz="900" dirty="0">
                <a:solidFill>
                  <a:srgbClr val="000000"/>
                </a:solidFill>
                <a:latin typeface="Arial"/>
                <a:cs typeface="Arial"/>
              </a:rPr>
              <a:t>de</a:t>
            </a:r>
            <a:r>
              <a:rPr sz="900" spc="169" dirty="0">
                <a:solidFill>
                  <a:srgbClr val="000000"/>
                </a:solidFill>
                <a:latin typeface="Arial"/>
                <a:cs typeface="Arial"/>
              </a:rPr>
              <a:t> </a:t>
            </a:r>
            <a:r>
              <a:rPr sz="900" dirty="0">
                <a:solidFill>
                  <a:srgbClr val="000000"/>
                </a:solidFill>
                <a:latin typeface="Arial"/>
                <a:cs typeface="Arial"/>
              </a:rPr>
              <a:t>se</a:t>
            </a:r>
            <a:r>
              <a:rPr sz="900" spc="154" dirty="0">
                <a:solidFill>
                  <a:srgbClr val="000000"/>
                </a:solidFill>
                <a:latin typeface="Arial"/>
                <a:cs typeface="Arial"/>
              </a:rPr>
              <a:t> </a:t>
            </a:r>
            <a:r>
              <a:rPr sz="900" dirty="0">
                <a:solidFill>
                  <a:srgbClr val="000000"/>
                </a:solidFill>
                <a:latin typeface="Arial"/>
                <a:cs typeface="Arial"/>
              </a:rPr>
              <a:t>contaminarem,</a:t>
            </a:r>
            <a:r>
              <a:rPr sz="900" spc="158" dirty="0">
                <a:solidFill>
                  <a:srgbClr val="000000"/>
                </a:solidFill>
                <a:latin typeface="Arial"/>
                <a:cs typeface="Arial"/>
              </a:rPr>
              <a:t> </a:t>
            </a:r>
            <a:r>
              <a:rPr sz="900" dirty="0">
                <a:solidFill>
                  <a:srgbClr val="000000"/>
                </a:solidFill>
                <a:latin typeface="Arial"/>
                <a:cs typeface="Arial"/>
              </a:rPr>
              <a:t>troque</a:t>
            </a:r>
            <a:r>
              <a:rPr sz="900" spc="172" dirty="0">
                <a:solidFill>
                  <a:srgbClr val="000000"/>
                </a:solidFill>
                <a:latin typeface="Arial"/>
                <a:cs typeface="Arial"/>
              </a:rPr>
              <a:t> </a:t>
            </a:r>
            <a:r>
              <a:rPr sz="900" dirty="0">
                <a:solidFill>
                  <a:srgbClr val="000000"/>
                </a:solidFill>
                <a:latin typeface="Arial"/>
                <a:cs typeface="Arial"/>
              </a:rPr>
              <a:t>as</a:t>
            </a:r>
          </a:p>
          <a:p>
            <a:pPr marL="0" marR="0">
              <a:lnSpc>
                <a:spcPts val="1005"/>
              </a:lnSpc>
              <a:spcBef>
                <a:spcPts val="197"/>
              </a:spcBef>
              <a:spcAft>
                <a:spcPts val="0"/>
              </a:spcAft>
            </a:pPr>
            <a:r>
              <a:rPr sz="900" dirty="0">
                <a:solidFill>
                  <a:srgbClr val="000000"/>
                </a:solidFill>
                <a:latin typeface="Arial"/>
                <a:cs typeface="Arial"/>
              </a:rPr>
              <a:t>pastilhas</a:t>
            </a:r>
            <a:r>
              <a:rPr sz="900" spc="126" dirty="0">
                <a:solidFill>
                  <a:srgbClr val="000000"/>
                </a:solidFill>
                <a:latin typeface="Arial"/>
                <a:cs typeface="Arial"/>
              </a:rPr>
              <a:t> </a:t>
            </a:r>
            <a:r>
              <a:rPr sz="900" dirty="0">
                <a:solidFill>
                  <a:srgbClr val="000000"/>
                </a:solidFill>
                <a:latin typeface="Arial"/>
                <a:cs typeface="Arial"/>
              </a:rPr>
              <a:t>por</a:t>
            </a:r>
            <a:r>
              <a:rPr sz="900" spc="124" dirty="0">
                <a:solidFill>
                  <a:srgbClr val="000000"/>
                </a:solidFill>
                <a:latin typeface="Arial"/>
                <a:cs typeface="Arial"/>
              </a:rPr>
              <a:t> </a:t>
            </a:r>
            <a:r>
              <a:rPr sz="900" dirty="0">
                <a:solidFill>
                  <a:srgbClr val="000000"/>
                </a:solidFill>
                <a:latin typeface="Arial"/>
                <a:cs typeface="Arial"/>
              </a:rPr>
              <a:t>umas</a:t>
            </a:r>
            <a:r>
              <a:rPr sz="900" spc="115" dirty="0">
                <a:solidFill>
                  <a:srgbClr val="000000"/>
                </a:solidFill>
                <a:latin typeface="Arial"/>
                <a:cs typeface="Arial"/>
              </a:rPr>
              <a:t> </a:t>
            </a:r>
            <a:r>
              <a:rPr sz="900" dirty="0">
                <a:solidFill>
                  <a:srgbClr val="000000"/>
                </a:solidFill>
                <a:latin typeface="Arial"/>
                <a:cs typeface="Arial"/>
              </a:rPr>
              <a:t>novas</a:t>
            </a:r>
            <a:r>
              <a:rPr sz="900" spc="114" dirty="0">
                <a:solidFill>
                  <a:srgbClr val="000000"/>
                </a:solidFill>
                <a:latin typeface="Arial"/>
                <a:cs typeface="Arial"/>
              </a:rPr>
              <a:t> </a:t>
            </a:r>
            <a:r>
              <a:rPr sz="900" dirty="0">
                <a:solidFill>
                  <a:srgbClr val="000000"/>
                </a:solidFill>
                <a:latin typeface="Arial"/>
                <a:cs typeface="Arial"/>
              </a:rPr>
              <a:t>e</a:t>
            </a:r>
            <a:r>
              <a:rPr sz="900" spc="123" dirty="0">
                <a:solidFill>
                  <a:srgbClr val="000000"/>
                </a:solidFill>
                <a:latin typeface="Arial"/>
                <a:cs typeface="Arial"/>
              </a:rPr>
              <a:t> </a:t>
            </a:r>
            <a:r>
              <a:rPr sz="900" dirty="0">
                <a:solidFill>
                  <a:srgbClr val="000000"/>
                </a:solidFill>
                <a:latin typeface="Arial"/>
                <a:cs typeface="Arial"/>
              </a:rPr>
              <a:t>limpe</a:t>
            </a:r>
            <a:r>
              <a:rPr sz="900" spc="114" dirty="0">
                <a:solidFill>
                  <a:srgbClr val="000000"/>
                </a:solidFill>
                <a:latin typeface="Arial"/>
                <a:cs typeface="Arial"/>
              </a:rPr>
              <a:t> </a:t>
            </a:r>
            <a:r>
              <a:rPr sz="900" dirty="0">
                <a:solidFill>
                  <a:srgbClr val="000000"/>
                </a:solidFill>
                <a:latin typeface="Arial"/>
                <a:cs typeface="Arial"/>
              </a:rPr>
              <a:t>o</a:t>
            </a:r>
            <a:r>
              <a:rPr sz="900" spc="123" dirty="0">
                <a:solidFill>
                  <a:srgbClr val="000000"/>
                </a:solidFill>
                <a:latin typeface="Arial"/>
                <a:cs typeface="Arial"/>
              </a:rPr>
              <a:t> </a:t>
            </a:r>
            <a:r>
              <a:rPr sz="900" dirty="0">
                <a:solidFill>
                  <a:srgbClr val="000000"/>
                </a:solidFill>
                <a:latin typeface="Arial"/>
                <a:cs typeface="Arial"/>
              </a:rPr>
              <a:t>disco</a:t>
            </a:r>
            <a:r>
              <a:rPr sz="900" spc="125" dirty="0">
                <a:solidFill>
                  <a:srgbClr val="000000"/>
                </a:solidFill>
                <a:latin typeface="Arial"/>
                <a:cs typeface="Arial"/>
              </a:rPr>
              <a:t> </a:t>
            </a:r>
            <a:r>
              <a:rPr sz="900">
                <a:solidFill>
                  <a:srgbClr val="000000"/>
                </a:solidFill>
                <a:latin typeface="Arial"/>
                <a:cs typeface="Arial"/>
              </a:rPr>
              <a:t>de</a:t>
            </a:r>
            <a:r>
              <a:rPr sz="900" spc="109">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a:t>
            </a:r>
            <a:r>
              <a:rPr sz="900" spc="110">
                <a:solidFill>
                  <a:srgbClr val="000000"/>
                </a:solidFill>
                <a:latin typeface="Arial"/>
                <a:cs typeface="Arial"/>
              </a:rPr>
              <a:t> </a:t>
            </a:r>
            <a:r>
              <a:rPr sz="900" dirty="0">
                <a:solidFill>
                  <a:srgbClr val="000000"/>
                </a:solidFill>
                <a:latin typeface="Arial"/>
                <a:cs typeface="Arial"/>
              </a:rPr>
              <a:t>caso</a:t>
            </a:r>
          </a:p>
          <a:p>
            <a:pPr marL="0" marR="0">
              <a:lnSpc>
                <a:spcPts val="1005"/>
              </a:lnSpc>
              <a:spcBef>
                <a:spcPts val="194"/>
              </a:spcBef>
              <a:spcAft>
                <a:spcPts val="0"/>
              </a:spcAft>
            </a:pPr>
            <a:r>
              <a:rPr sz="900" dirty="0">
                <a:solidFill>
                  <a:srgbClr val="000000"/>
                </a:solidFill>
                <a:latin typeface="Arial"/>
                <a:cs typeface="Arial"/>
              </a:rPr>
              <a:t>contrário,</a:t>
            </a:r>
            <a:r>
              <a:rPr sz="900" spc="-11" dirty="0">
                <a:solidFill>
                  <a:srgbClr val="000000"/>
                </a:solidFill>
                <a:latin typeface="Arial"/>
                <a:cs typeface="Arial"/>
              </a:rPr>
              <a:t> </a:t>
            </a:r>
            <a:r>
              <a:rPr sz="900" dirty="0">
                <a:solidFill>
                  <a:srgbClr val="000000"/>
                </a:solidFill>
                <a:latin typeface="Arial"/>
                <a:cs typeface="Arial"/>
              </a:rPr>
              <a:t>pode ter</a:t>
            </a:r>
            <a:r>
              <a:rPr sz="900" spc="-12" dirty="0">
                <a:solidFill>
                  <a:srgbClr val="000000"/>
                </a:solidFill>
                <a:latin typeface="Arial"/>
                <a:cs typeface="Arial"/>
              </a:rPr>
              <a:t> </a:t>
            </a:r>
            <a:r>
              <a:rPr sz="900" dirty="0">
                <a:solidFill>
                  <a:srgbClr val="000000"/>
                </a:solidFill>
                <a:latin typeface="Arial"/>
                <a:cs typeface="Arial"/>
              </a:rPr>
              <a:t>um rendimento </a:t>
            </a:r>
            <a:r>
              <a:rPr sz="900">
                <a:solidFill>
                  <a:srgbClr val="000000"/>
                </a:solidFill>
                <a:latin typeface="Arial"/>
                <a:cs typeface="Arial"/>
              </a:rPr>
              <a:t>de </a:t>
            </a:r>
            <a:r>
              <a:rPr lang="pt-BR" sz="900">
                <a:solidFill>
                  <a:srgbClr val="000000"/>
                </a:solidFill>
                <a:latin typeface="Arial"/>
                <a:cs typeface="Arial"/>
              </a:rPr>
              <a:t>frenagem</a:t>
            </a:r>
            <a:r>
              <a:rPr sz="900" spc="21">
                <a:solidFill>
                  <a:srgbClr val="000000"/>
                </a:solidFill>
                <a:latin typeface="Arial"/>
                <a:cs typeface="Arial"/>
              </a:rPr>
              <a:t> </a:t>
            </a:r>
            <a:r>
              <a:rPr sz="900" dirty="0">
                <a:solidFill>
                  <a:srgbClr val="000000"/>
                </a:solidFill>
                <a:latin typeface="Arial"/>
                <a:cs typeface="Arial"/>
              </a:rPr>
              <a:t>deficiente.</a:t>
            </a:r>
          </a:p>
        </p:txBody>
      </p:sp>
      <p:sp>
        <p:nvSpPr>
          <p:cNvPr id="10" name="object 10"/>
          <p:cNvSpPr txBox="1"/>
          <p:nvPr/>
        </p:nvSpPr>
        <p:spPr>
          <a:xfrm>
            <a:off x="541020" y="1726978"/>
            <a:ext cx="1944034" cy="128240"/>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Mudança das pastilhas </a:t>
            </a:r>
            <a:r>
              <a:rPr sz="900" b="1">
                <a:solidFill>
                  <a:srgbClr val="000000"/>
                </a:solidFill>
                <a:latin typeface="Arial"/>
                <a:cs typeface="Arial"/>
              </a:rPr>
              <a:t>de</a:t>
            </a:r>
            <a:r>
              <a:rPr sz="900" b="1" spc="-11">
                <a:solidFill>
                  <a:srgbClr val="000000"/>
                </a:solidFill>
                <a:latin typeface="Arial"/>
                <a:cs typeface="Arial"/>
              </a:rPr>
              <a:t> </a:t>
            </a:r>
            <a:r>
              <a:rPr lang="pt-BR" sz="900" b="1">
                <a:solidFill>
                  <a:srgbClr val="000000"/>
                </a:solidFill>
                <a:latin typeface="Arial"/>
                <a:cs typeface="Arial"/>
              </a:rPr>
              <a:t>freio</a:t>
            </a:r>
            <a:endParaRPr sz="900" b="1" dirty="0">
              <a:solidFill>
                <a:srgbClr val="000000"/>
              </a:solidFill>
              <a:latin typeface="Arial"/>
              <a:cs typeface="Arial"/>
            </a:endParaRPr>
          </a:p>
        </p:txBody>
      </p:sp>
      <p:sp>
        <p:nvSpPr>
          <p:cNvPr id="11" name="object 11"/>
          <p:cNvSpPr txBox="1"/>
          <p:nvPr/>
        </p:nvSpPr>
        <p:spPr>
          <a:xfrm>
            <a:off x="4165981" y="1927552"/>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2" name="object 12"/>
          <p:cNvSpPr txBox="1"/>
          <p:nvPr/>
        </p:nvSpPr>
        <p:spPr>
          <a:xfrm>
            <a:off x="3964559" y="2179606"/>
            <a:ext cx="3158813"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Depois</a:t>
            </a:r>
            <a:r>
              <a:rPr sz="900" spc="54" dirty="0">
                <a:solidFill>
                  <a:srgbClr val="000000"/>
                </a:solidFill>
                <a:latin typeface="Arial"/>
                <a:cs typeface="Arial"/>
              </a:rPr>
              <a:t> </a:t>
            </a:r>
            <a:r>
              <a:rPr sz="900" dirty="0">
                <a:solidFill>
                  <a:srgbClr val="000000"/>
                </a:solidFill>
                <a:latin typeface="Arial"/>
                <a:cs typeface="Arial"/>
              </a:rPr>
              <a:t>de</a:t>
            </a:r>
            <a:r>
              <a:rPr sz="900" spc="38" dirty="0">
                <a:solidFill>
                  <a:srgbClr val="000000"/>
                </a:solidFill>
                <a:latin typeface="Arial"/>
                <a:cs typeface="Arial"/>
              </a:rPr>
              <a:t> </a:t>
            </a:r>
            <a:r>
              <a:rPr sz="900" dirty="0">
                <a:solidFill>
                  <a:srgbClr val="000000"/>
                </a:solidFill>
                <a:latin typeface="Arial"/>
                <a:cs typeface="Arial"/>
              </a:rPr>
              <a:t>substituir</a:t>
            </a:r>
            <a:r>
              <a:rPr sz="900" spc="36" dirty="0">
                <a:solidFill>
                  <a:srgbClr val="000000"/>
                </a:solidFill>
                <a:latin typeface="Arial"/>
                <a:cs typeface="Arial"/>
              </a:rPr>
              <a:t> </a:t>
            </a:r>
            <a:r>
              <a:rPr sz="900" dirty="0">
                <a:solidFill>
                  <a:srgbClr val="000000"/>
                </a:solidFill>
                <a:latin typeface="Arial"/>
                <a:cs typeface="Arial"/>
              </a:rPr>
              <a:t>as</a:t>
            </a:r>
            <a:r>
              <a:rPr sz="900" spc="62" dirty="0">
                <a:solidFill>
                  <a:srgbClr val="000000"/>
                </a:solidFill>
                <a:latin typeface="Arial"/>
                <a:cs typeface="Arial"/>
              </a:rPr>
              <a:t> </a:t>
            </a:r>
            <a:r>
              <a:rPr sz="900" dirty="0">
                <a:solidFill>
                  <a:srgbClr val="000000"/>
                </a:solidFill>
                <a:latin typeface="Arial"/>
                <a:cs typeface="Arial"/>
              </a:rPr>
              <a:t>pastilhas</a:t>
            </a:r>
            <a:r>
              <a:rPr sz="900" spc="55" dirty="0">
                <a:solidFill>
                  <a:srgbClr val="000000"/>
                </a:solidFill>
                <a:latin typeface="Arial"/>
                <a:cs typeface="Arial"/>
              </a:rPr>
              <a:t> </a:t>
            </a:r>
            <a:r>
              <a:rPr sz="900">
                <a:solidFill>
                  <a:srgbClr val="000000"/>
                </a:solidFill>
                <a:latin typeface="Arial"/>
                <a:cs typeface="Arial"/>
              </a:rPr>
              <a:t>de</a:t>
            </a:r>
            <a:r>
              <a:rPr sz="900" spc="60">
                <a:solidFill>
                  <a:srgbClr val="000000"/>
                </a:solidFill>
                <a:latin typeface="Arial"/>
                <a:cs typeface="Arial"/>
              </a:rPr>
              <a:t> </a:t>
            </a:r>
            <a:r>
              <a:rPr lang="pt-BR" sz="900">
                <a:solidFill>
                  <a:srgbClr val="000000"/>
                </a:solidFill>
                <a:latin typeface="Arial"/>
                <a:cs typeface="Arial"/>
              </a:rPr>
              <a:t>freios</a:t>
            </a:r>
            <a:r>
              <a:rPr sz="900">
                <a:solidFill>
                  <a:srgbClr val="000000"/>
                </a:solidFill>
                <a:latin typeface="Arial"/>
                <a:cs typeface="Arial"/>
              </a:rPr>
              <a:t>,</a:t>
            </a:r>
            <a:r>
              <a:rPr sz="900" spc="52">
                <a:solidFill>
                  <a:srgbClr val="000000"/>
                </a:solidFill>
                <a:latin typeface="Arial"/>
                <a:cs typeface="Arial"/>
              </a:rPr>
              <a:t> </a:t>
            </a:r>
            <a:r>
              <a:rPr sz="900" dirty="0">
                <a:solidFill>
                  <a:srgbClr val="000000"/>
                </a:solidFill>
                <a:latin typeface="Arial"/>
                <a:cs typeface="Arial"/>
              </a:rPr>
              <a:t>comprove</a:t>
            </a:r>
            <a:r>
              <a:rPr sz="900" spc="52"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a</a:t>
            </a:r>
            <a:r>
              <a:rPr sz="900" spc="112" dirty="0">
                <a:solidFill>
                  <a:srgbClr val="000000"/>
                </a:solidFill>
                <a:latin typeface="Arial"/>
                <a:cs typeface="Arial"/>
              </a:rPr>
              <a:t> </a:t>
            </a:r>
            <a:r>
              <a:rPr sz="900" dirty="0">
                <a:solidFill>
                  <a:srgbClr val="000000"/>
                </a:solidFill>
                <a:latin typeface="Arial"/>
                <a:cs typeface="Arial"/>
              </a:rPr>
              <a:t>manete</a:t>
            </a:r>
            <a:r>
              <a:rPr sz="900" spc="113" dirty="0">
                <a:solidFill>
                  <a:srgbClr val="000000"/>
                </a:solidFill>
                <a:latin typeface="Arial"/>
                <a:cs typeface="Arial"/>
              </a:rPr>
              <a:t> </a:t>
            </a:r>
            <a:r>
              <a:rPr sz="900" dirty="0">
                <a:solidFill>
                  <a:srgbClr val="000000"/>
                </a:solidFill>
                <a:latin typeface="Arial"/>
                <a:cs typeface="Arial"/>
              </a:rPr>
              <a:t>e</a:t>
            </a:r>
            <a:r>
              <a:rPr sz="900" spc="112" dirty="0">
                <a:solidFill>
                  <a:srgbClr val="000000"/>
                </a:solidFill>
                <a:latin typeface="Arial"/>
                <a:cs typeface="Arial"/>
              </a:rPr>
              <a:t> </a:t>
            </a:r>
            <a:r>
              <a:rPr sz="900" dirty="0">
                <a:solidFill>
                  <a:srgbClr val="000000"/>
                </a:solidFill>
                <a:latin typeface="Arial"/>
                <a:cs typeface="Arial"/>
              </a:rPr>
              <a:t>o</a:t>
            </a:r>
            <a:r>
              <a:rPr sz="900" spc="100" dirty="0">
                <a:solidFill>
                  <a:srgbClr val="000000"/>
                </a:solidFill>
                <a:latin typeface="Arial"/>
                <a:cs typeface="Arial"/>
              </a:rPr>
              <a:t> </a:t>
            </a:r>
            <a:r>
              <a:rPr sz="900" dirty="0">
                <a:solidFill>
                  <a:srgbClr val="000000"/>
                </a:solidFill>
                <a:latin typeface="Arial"/>
                <a:cs typeface="Arial"/>
              </a:rPr>
              <a:t>pedal</a:t>
            </a:r>
            <a:r>
              <a:rPr sz="900" spc="113" dirty="0">
                <a:solidFill>
                  <a:srgbClr val="000000"/>
                </a:solidFill>
                <a:latin typeface="Arial"/>
                <a:cs typeface="Arial"/>
              </a:rPr>
              <a:t> </a:t>
            </a:r>
            <a:r>
              <a:rPr sz="900">
                <a:solidFill>
                  <a:srgbClr val="000000"/>
                </a:solidFill>
                <a:latin typeface="Arial"/>
                <a:cs typeface="Arial"/>
              </a:rPr>
              <a:t>de</a:t>
            </a:r>
            <a:r>
              <a:rPr sz="900" spc="109">
                <a:solidFill>
                  <a:srgbClr val="000000"/>
                </a:solidFill>
                <a:latin typeface="Arial"/>
                <a:cs typeface="Arial"/>
              </a:rPr>
              <a:t> </a:t>
            </a:r>
            <a:r>
              <a:rPr lang="pt-BR" sz="900">
                <a:solidFill>
                  <a:srgbClr val="000000"/>
                </a:solidFill>
                <a:latin typeface="Arial"/>
                <a:cs typeface="Arial"/>
              </a:rPr>
              <a:t>freio</a:t>
            </a:r>
            <a:r>
              <a:rPr sz="900" spc="114">
                <a:solidFill>
                  <a:srgbClr val="000000"/>
                </a:solidFill>
                <a:latin typeface="Arial"/>
                <a:cs typeface="Arial"/>
              </a:rPr>
              <a:t> </a:t>
            </a:r>
            <a:r>
              <a:rPr sz="900" dirty="0">
                <a:solidFill>
                  <a:srgbClr val="000000"/>
                </a:solidFill>
                <a:latin typeface="Arial"/>
                <a:cs typeface="Arial"/>
              </a:rPr>
              <a:t>que</a:t>
            </a:r>
            <a:r>
              <a:rPr sz="900" spc="109" dirty="0">
                <a:solidFill>
                  <a:srgbClr val="000000"/>
                </a:solidFill>
                <a:latin typeface="Arial"/>
                <a:cs typeface="Arial"/>
              </a:rPr>
              <a:t> </a:t>
            </a:r>
            <a:r>
              <a:rPr sz="900" dirty="0">
                <a:solidFill>
                  <a:srgbClr val="000000"/>
                </a:solidFill>
                <a:latin typeface="Arial"/>
                <a:cs typeface="Arial"/>
              </a:rPr>
              <a:t>as</a:t>
            </a:r>
            <a:r>
              <a:rPr sz="900" spc="123" dirty="0">
                <a:solidFill>
                  <a:srgbClr val="000000"/>
                </a:solidFill>
                <a:latin typeface="Arial"/>
                <a:cs typeface="Arial"/>
              </a:rPr>
              <a:t> </a:t>
            </a:r>
            <a:r>
              <a:rPr sz="900" dirty="0">
                <a:solidFill>
                  <a:srgbClr val="000000"/>
                </a:solidFill>
                <a:latin typeface="Arial"/>
                <a:cs typeface="Arial"/>
              </a:rPr>
              <a:t>pastilhas</a:t>
            </a:r>
            <a:r>
              <a:rPr sz="900" spc="116" dirty="0">
                <a:solidFill>
                  <a:srgbClr val="000000"/>
                </a:solidFill>
                <a:latin typeface="Arial"/>
                <a:cs typeface="Arial"/>
              </a:rPr>
              <a:t> </a:t>
            </a:r>
            <a:r>
              <a:rPr sz="900">
                <a:solidFill>
                  <a:srgbClr val="000000"/>
                </a:solidFill>
                <a:latin typeface="Arial"/>
                <a:cs typeface="Arial"/>
              </a:rPr>
              <a:t>de</a:t>
            </a:r>
            <a:r>
              <a:rPr sz="900" spc="109">
                <a:solidFill>
                  <a:srgbClr val="000000"/>
                </a:solidFill>
                <a:latin typeface="Arial"/>
                <a:cs typeface="Arial"/>
              </a:rPr>
              <a:t> </a:t>
            </a:r>
            <a:r>
              <a:rPr lang="pt-BR" sz="900">
                <a:solidFill>
                  <a:srgbClr val="000000"/>
                </a:solidFill>
                <a:latin typeface="Arial"/>
                <a:cs typeface="Arial"/>
              </a:rPr>
              <a:t>freios</a:t>
            </a:r>
            <a:endParaRPr sz="900" dirty="0">
              <a:solidFill>
                <a:srgbClr val="000000"/>
              </a:solidFill>
              <a:latin typeface="Arial"/>
              <a:cs typeface="Arial"/>
            </a:endParaRPr>
          </a:p>
          <a:p>
            <a:pPr marL="0" marR="0">
              <a:lnSpc>
                <a:spcPts val="1005"/>
              </a:lnSpc>
              <a:spcBef>
                <a:spcPts val="196"/>
              </a:spcBef>
              <a:spcAft>
                <a:spcPts val="0"/>
              </a:spcAft>
            </a:pPr>
            <a:r>
              <a:rPr sz="900" dirty="0">
                <a:solidFill>
                  <a:srgbClr val="000000"/>
                </a:solidFill>
                <a:latin typeface="Arial"/>
                <a:cs typeface="Arial"/>
              </a:rPr>
              <a:t>pressionam</a:t>
            </a:r>
            <a:r>
              <a:rPr sz="900" spc="318" dirty="0">
                <a:solidFill>
                  <a:srgbClr val="000000"/>
                </a:solidFill>
                <a:latin typeface="Arial"/>
                <a:cs typeface="Arial"/>
              </a:rPr>
              <a:t> </a:t>
            </a:r>
            <a:r>
              <a:rPr sz="900" dirty="0">
                <a:solidFill>
                  <a:srgbClr val="000000"/>
                </a:solidFill>
                <a:latin typeface="Arial"/>
                <a:cs typeface="Arial"/>
              </a:rPr>
              <a:t>firmemente</a:t>
            </a:r>
            <a:r>
              <a:rPr sz="900" spc="319" dirty="0">
                <a:solidFill>
                  <a:srgbClr val="000000"/>
                </a:solidFill>
                <a:latin typeface="Arial"/>
                <a:cs typeface="Arial"/>
              </a:rPr>
              <a:t> </a:t>
            </a:r>
            <a:r>
              <a:rPr sz="900" dirty="0">
                <a:solidFill>
                  <a:srgbClr val="000000"/>
                </a:solidFill>
                <a:latin typeface="Arial"/>
                <a:cs typeface="Arial"/>
              </a:rPr>
              <a:t>o</a:t>
            </a:r>
            <a:r>
              <a:rPr sz="900" spc="316" dirty="0">
                <a:solidFill>
                  <a:srgbClr val="000000"/>
                </a:solidFill>
                <a:latin typeface="Arial"/>
                <a:cs typeface="Arial"/>
              </a:rPr>
              <a:t> </a:t>
            </a:r>
            <a:r>
              <a:rPr sz="900" dirty="0">
                <a:solidFill>
                  <a:srgbClr val="000000"/>
                </a:solidFill>
                <a:latin typeface="Arial"/>
                <a:cs typeface="Arial"/>
              </a:rPr>
              <a:t>disco</a:t>
            </a:r>
            <a:r>
              <a:rPr sz="900" spc="315" dirty="0">
                <a:solidFill>
                  <a:srgbClr val="000000"/>
                </a:solidFill>
                <a:latin typeface="Arial"/>
                <a:cs typeface="Arial"/>
              </a:rPr>
              <a:t> </a:t>
            </a:r>
            <a:r>
              <a:rPr sz="900">
                <a:solidFill>
                  <a:srgbClr val="000000"/>
                </a:solidFill>
                <a:latin typeface="Arial"/>
                <a:cs typeface="Arial"/>
              </a:rPr>
              <a:t>de</a:t>
            </a:r>
            <a:r>
              <a:rPr sz="900" spc="324">
                <a:solidFill>
                  <a:srgbClr val="000000"/>
                </a:solidFill>
                <a:latin typeface="Arial"/>
                <a:cs typeface="Arial"/>
              </a:rPr>
              <a:t> </a:t>
            </a:r>
            <a:r>
              <a:rPr lang="pt-BR" sz="900">
                <a:solidFill>
                  <a:srgbClr val="000000"/>
                </a:solidFill>
                <a:latin typeface="Arial"/>
                <a:cs typeface="Arial"/>
              </a:rPr>
              <a:t>freio</a:t>
            </a:r>
            <a:r>
              <a:rPr sz="900">
                <a:solidFill>
                  <a:srgbClr val="000000"/>
                </a:solidFill>
                <a:latin typeface="Arial"/>
                <a:cs typeface="Arial"/>
              </a:rPr>
              <a:t>.</a:t>
            </a:r>
            <a:r>
              <a:rPr sz="900" spc="315">
                <a:solidFill>
                  <a:srgbClr val="000000"/>
                </a:solidFill>
                <a:latin typeface="Arial"/>
                <a:cs typeface="Arial"/>
              </a:rPr>
              <a:t> </a:t>
            </a:r>
            <a:r>
              <a:rPr sz="900" dirty="0">
                <a:solidFill>
                  <a:srgbClr val="000000"/>
                </a:solidFill>
                <a:latin typeface="Arial"/>
                <a:cs typeface="Arial"/>
              </a:rPr>
              <a:t>Além</a:t>
            </a:r>
            <a:r>
              <a:rPr sz="900" spc="321" dirty="0">
                <a:solidFill>
                  <a:srgbClr val="000000"/>
                </a:solidFill>
                <a:latin typeface="Arial"/>
                <a:cs typeface="Arial"/>
              </a:rPr>
              <a:t> </a:t>
            </a:r>
            <a:r>
              <a:rPr sz="900" dirty="0">
                <a:solidFill>
                  <a:srgbClr val="000000"/>
                </a:solidFill>
                <a:latin typeface="Arial"/>
                <a:cs typeface="Arial"/>
              </a:rPr>
              <a:t>disto,</a:t>
            </a:r>
          </a:p>
          <a:p>
            <a:pPr marL="0" marR="0">
              <a:lnSpc>
                <a:spcPts val="1005"/>
              </a:lnSpc>
              <a:spcBef>
                <a:spcPts val="194"/>
              </a:spcBef>
              <a:spcAft>
                <a:spcPts val="0"/>
              </a:spcAft>
            </a:pPr>
            <a:r>
              <a:rPr sz="900" dirty="0">
                <a:solidFill>
                  <a:srgbClr val="000000"/>
                </a:solidFill>
                <a:latin typeface="Arial"/>
                <a:cs typeface="Arial"/>
              </a:rPr>
              <a:t>verifique</a:t>
            </a:r>
            <a:r>
              <a:rPr sz="900" spc="207" dirty="0">
                <a:solidFill>
                  <a:srgbClr val="000000"/>
                </a:solidFill>
                <a:latin typeface="Arial"/>
                <a:cs typeface="Arial"/>
              </a:rPr>
              <a:t> </a:t>
            </a:r>
            <a:r>
              <a:rPr sz="900" dirty="0">
                <a:solidFill>
                  <a:srgbClr val="000000"/>
                </a:solidFill>
                <a:latin typeface="Arial"/>
                <a:cs typeface="Arial"/>
              </a:rPr>
              <a:t>se</a:t>
            </a:r>
            <a:r>
              <a:rPr sz="900" spc="214" dirty="0">
                <a:solidFill>
                  <a:srgbClr val="000000"/>
                </a:solidFill>
                <a:latin typeface="Arial"/>
                <a:cs typeface="Arial"/>
              </a:rPr>
              <a:t> </a:t>
            </a:r>
            <a:r>
              <a:rPr sz="900" dirty="0">
                <a:solidFill>
                  <a:srgbClr val="000000"/>
                </a:solidFill>
                <a:latin typeface="Arial"/>
                <a:cs typeface="Arial"/>
              </a:rPr>
              <a:t>a</a:t>
            </a:r>
            <a:r>
              <a:rPr sz="900" spc="208" dirty="0">
                <a:solidFill>
                  <a:srgbClr val="000000"/>
                </a:solidFill>
                <a:latin typeface="Arial"/>
                <a:cs typeface="Arial"/>
              </a:rPr>
              <a:t> </a:t>
            </a:r>
            <a:r>
              <a:rPr sz="900" dirty="0">
                <a:solidFill>
                  <a:srgbClr val="000000"/>
                </a:solidFill>
                <a:latin typeface="Arial"/>
                <a:cs typeface="Arial"/>
              </a:rPr>
              <a:t>manete</a:t>
            </a:r>
            <a:r>
              <a:rPr sz="900" spc="221" dirty="0">
                <a:solidFill>
                  <a:srgbClr val="000000"/>
                </a:solidFill>
                <a:latin typeface="Arial"/>
                <a:cs typeface="Arial"/>
              </a:rPr>
              <a:t> </a:t>
            </a:r>
            <a:r>
              <a:rPr sz="900" dirty="0">
                <a:solidFill>
                  <a:srgbClr val="000000"/>
                </a:solidFill>
                <a:latin typeface="Arial"/>
                <a:cs typeface="Arial"/>
              </a:rPr>
              <a:t>e</a:t>
            </a:r>
            <a:r>
              <a:rPr sz="900" spc="220" dirty="0">
                <a:solidFill>
                  <a:srgbClr val="000000"/>
                </a:solidFill>
                <a:latin typeface="Arial"/>
                <a:cs typeface="Arial"/>
              </a:rPr>
              <a:t> </a:t>
            </a:r>
            <a:r>
              <a:rPr sz="900" dirty="0">
                <a:solidFill>
                  <a:srgbClr val="000000"/>
                </a:solidFill>
                <a:latin typeface="Arial"/>
                <a:cs typeface="Arial"/>
              </a:rPr>
              <a:t>o</a:t>
            </a:r>
            <a:r>
              <a:rPr sz="900" spc="220" dirty="0">
                <a:solidFill>
                  <a:srgbClr val="000000"/>
                </a:solidFill>
                <a:latin typeface="Arial"/>
                <a:cs typeface="Arial"/>
              </a:rPr>
              <a:t> </a:t>
            </a:r>
            <a:r>
              <a:rPr sz="900" dirty="0">
                <a:solidFill>
                  <a:srgbClr val="000000"/>
                </a:solidFill>
                <a:latin typeface="Arial"/>
                <a:cs typeface="Arial"/>
              </a:rPr>
              <a:t>pedal</a:t>
            </a:r>
            <a:r>
              <a:rPr sz="900" spc="221" dirty="0">
                <a:solidFill>
                  <a:srgbClr val="000000"/>
                </a:solidFill>
                <a:latin typeface="Arial"/>
                <a:cs typeface="Arial"/>
              </a:rPr>
              <a:t> </a:t>
            </a:r>
            <a:r>
              <a:rPr sz="900">
                <a:solidFill>
                  <a:srgbClr val="000000"/>
                </a:solidFill>
                <a:latin typeface="Arial"/>
                <a:cs typeface="Arial"/>
              </a:rPr>
              <a:t>de</a:t>
            </a:r>
            <a:r>
              <a:rPr sz="900" spc="228">
                <a:solidFill>
                  <a:srgbClr val="000000"/>
                </a:solidFill>
                <a:latin typeface="Arial"/>
                <a:cs typeface="Arial"/>
              </a:rPr>
              <a:t> </a:t>
            </a:r>
            <a:r>
              <a:rPr lang="pt-BR" sz="900">
                <a:solidFill>
                  <a:srgbClr val="000000"/>
                </a:solidFill>
                <a:latin typeface="Arial"/>
                <a:cs typeface="Arial"/>
              </a:rPr>
              <a:t>freio</a:t>
            </a:r>
            <a:r>
              <a:rPr sz="900" spc="219">
                <a:solidFill>
                  <a:srgbClr val="000000"/>
                </a:solidFill>
                <a:latin typeface="Arial"/>
                <a:cs typeface="Arial"/>
              </a:rPr>
              <a:t> </a:t>
            </a:r>
            <a:r>
              <a:rPr sz="900" dirty="0">
                <a:solidFill>
                  <a:srgbClr val="000000"/>
                </a:solidFill>
                <a:latin typeface="Arial"/>
                <a:cs typeface="Arial"/>
              </a:rPr>
              <a:t>têm</a:t>
            </a:r>
            <a:r>
              <a:rPr sz="900" spc="226" dirty="0">
                <a:solidFill>
                  <a:srgbClr val="000000"/>
                </a:solidFill>
                <a:latin typeface="Arial"/>
                <a:cs typeface="Arial"/>
              </a:rPr>
              <a:t> </a:t>
            </a:r>
            <a:r>
              <a:rPr sz="900" dirty="0">
                <a:solidFill>
                  <a:srgbClr val="000000"/>
                </a:solidFill>
                <a:latin typeface="Arial"/>
                <a:cs typeface="Arial"/>
              </a:rPr>
              <a:t>a</a:t>
            </a:r>
            <a:r>
              <a:rPr sz="900" spc="220" dirty="0">
                <a:solidFill>
                  <a:srgbClr val="000000"/>
                </a:solidFill>
                <a:latin typeface="Arial"/>
                <a:cs typeface="Arial"/>
              </a:rPr>
              <a:t> </a:t>
            </a:r>
            <a:r>
              <a:rPr sz="900" dirty="0">
                <a:solidFill>
                  <a:srgbClr val="000000"/>
                </a:solidFill>
                <a:latin typeface="Arial"/>
                <a:cs typeface="Arial"/>
              </a:rPr>
              <a:t>folga</a:t>
            </a:r>
          </a:p>
          <a:p>
            <a:pPr marL="0" marR="0">
              <a:lnSpc>
                <a:spcPts val="1005"/>
              </a:lnSpc>
              <a:spcBef>
                <a:spcPts val="194"/>
              </a:spcBef>
              <a:spcAft>
                <a:spcPts val="0"/>
              </a:spcAft>
            </a:pPr>
            <a:r>
              <a:rPr sz="900" dirty="0">
                <a:solidFill>
                  <a:srgbClr val="000000"/>
                </a:solidFill>
                <a:latin typeface="Arial"/>
                <a:cs typeface="Arial"/>
              </a:rPr>
              <a:t>correta.</a:t>
            </a:r>
          </a:p>
        </p:txBody>
      </p:sp>
      <p:sp>
        <p:nvSpPr>
          <p:cNvPr id="13" name="object 13"/>
          <p:cNvSpPr txBox="1"/>
          <p:nvPr/>
        </p:nvSpPr>
        <p:spPr>
          <a:xfrm>
            <a:off x="541020" y="3503073"/>
            <a:ext cx="3206514"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Para</a:t>
            </a:r>
            <a:r>
              <a:rPr sz="900" spc="75" dirty="0">
                <a:solidFill>
                  <a:srgbClr val="000000"/>
                </a:solidFill>
                <a:latin typeface="Arial"/>
                <a:cs typeface="Arial"/>
              </a:rPr>
              <a:t> </a:t>
            </a:r>
            <a:r>
              <a:rPr sz="900" dirty="0">
                <a:solidFill>
                  <a:srgbClr val="000000"/>
                </a:solidFill>
                <a:latin typeface="Arial"/>
                <a:cs typeface="Arial"/>
              </a:rPr>
              <a:t>sua</a:t>
            </a:r>
            <a:r>
              <a:rPr sz="900" spc="77" dirty="0">
                <a:solidFill>
                  <a:srgbClr val="000000"/>
                </a:solidFill>
                <a:latin typeface="Arial"/>
                <a:cs typeface="Arial"/>
              </a:rPr>
              <a:t> </a:t>
            </a:r>
            <a:r>
              <a:rPr sz="900" dirty="0">
                <a:solidFill>
                  <a:srgbClr val="000000"/>
                </a:solidFill>
                <a:latin typeface="Arial"/>
                <a:cs typeface="Arial"/>
              </a:rPr>
              <a:t>segurança,</a:t>
            </a:r>
            <a:r>
              <a:rPr sz="900" spc="76" dirty="0">
                <a:solidFill>
                  <a:srgbClr val="000000"/>
                </a:solidFill>
                <a:latin typeface="Arial"/>
                <a:cs typeface="Arial"/>
              </a:rPr>
              <a:t> </a:t>
            </a:r>
            <a:r>
              <a:rPr sz="900" dirty="0">
                <a:solidFill>
                  <a:srgbClr val="000000"/>
                </a:solidFill>
                <a:latin typeface="Arial"/>
                <a:cs typeface="Arial"/>
              </a:rPr>
              <a:t>confie</a:t>
            </a:r>
            <a:r>
              <a:rPr sz="900" spc="77" dirty="0">
                <a:solidFill>
                  <a:srgbClr val="000000"/>
                </a:solidFill>
                <a:latin typeface="Arial"/>
                <a:cs typeface="Arial"/>
              </a:rPr>
              <a:t> </a:t>
            </a:r>
            <a:r>
              <a:rPr sz="900" dirty="0">
                <a:solidFill>
                  <a:srgbClr val="000000"/>
                </a:solidFill>
                <a:latin typeface="Arial"/>
                <a:cs typeface="Arial"/>
              </a:rPr>
              <a:t>a</a:t>
            </a:r>
            <a:r>
              <a:rPr sz="900" spc="65" dirty="0">
                <a:solidFill>
                  <a:srgbClr val="000000"/>
                </a:solidFill>
                <a:latin typeface="Arial"/>
                <a:cs typeface="Arial"/>
              </a:rPr>
              <a:t> </a:t>
            </a:r>
            <a:r>
              <a:rPr sz="900" dirty="0">
                <a:solidFill>
                  <a:srgbClr val="000000"/>
                </a:solidFill>
                <a:latin typeface="Arial"/>
                <a:cs typeface="Arial"/>
              </a:rPr>
              <a:t>mudança</a:t>
            </a:r>
            <a:r>
              <a:rPr sz="900" spc="76" dirty="0">
                <a:solidFill>
                  <a:srgbClr val="000000"/>
                </a:solidFill>
                <a:latin typeface="Arial"/>
                <a:cs typeface="Arial"/>
              </a:rPr>
              <a:t> </a:t>
            </a:r>
            <a:r>
              <a:rPr sz="900" dirty="0">
                <a:solidFill>
                  <a:srgbClr val="000000"/>
                </a:solidFill>
                <a:latin typeface="Arial"/>
                <a:cs typeface="Arial"/>
              </a:rPr>
              <a:t>das</a:t>
            </a:r>
            <a:r>
              <a:rPr sz="900" spc="81" dirty="0">
                <a:solidFill>
                  <a:srgbClr val="000000"/>
                </a:solidFill>
                <a:latin typeface="Arial"/>
                <a:cs typeface="Arial"/>
              </a:rPr>
              <a:t> </a:t>
            </a:r>
            <a:r>
              <a:rPr sz="900" dirty="0">
                <a:solidFill>
                  <a:srgbClr val="000000"/>
                </a:solidFill>
                <a:latin typeface="Arial"/>
                <a:cs typeface="Arial"/>
              </a:rPr>
              <a:t>pastilhas</a:t>
            </a:r>
            <a:r>
              <a:rPr sz="900" spc="80"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um</a:t>
            </a:r>
          </a:p>
          <a:p>
            <a:pPr marL="0" marR="0">
              <a:lnSpc>
                <a:spcPts val="1005"/>
              </a:lnSpc>
              <a:spcBef>
                <a:spcPts val="194"/>
              </a:spcBef>
              <a:spcAft>
                <a:spcPts val="0"/>
              </a:spcAft>
            </a:pPr>
            <a:r>
              <a:rPr sz="900" dirty="0">
                <a:solidFill>
                  <a:srgbClr val="000000"/>
                </a:solidFill>
                <a:latin typeface="Arial"/>
                <a:cs typeface="Arial"/>
              </a:rPr>
              <a:t>Serviço</a:t>
            </a:r>
            <a:r>
              <a:rPr sz="900" spc="423" dirty="0">
                <a:solidFill>
                  <a:srgbClr val="000000"/>
                </a:solidFill>
                <a:latin typeface="Arial"/>
                <a:cs typeface="Arial"/>
              </a:rPr>
              <a:t> </a:t>
            </a:r>
            <a:r>
              <a:rPr sz="900" dirty="0">
                <a:solidFill>
                  <a:srgbClr val="000000"/>
                </a:solidFill>
                <a:latin typeface="Arial"/>
                <a:cs typeface="Arial"/>
              </a:rPr>
              <a:t>de</a:t>
            </a:r>
            <a:r>
              <a:rPr sz="900" spc="432" dirty="0">
                <a:solidFill>
                  <a:srgbClr val="000000"/>
                </a:solidFill>
                <a:latin typeface="Arial"/>
                <a:cs typeface="Arial"/>
              </a:rPr>
              <a:t> </a:t>
            </a:r>
            <a:r>
              <a:rPr sz="900" dirty="0">
                <a:solidFill>
                  <a:srgbClr val="000000"/>
                </a:solidFill>
                <a:latin typeface="Arial"/>
                <a:cs typeface="Arial"/>
              </a:rPr>
              <a:t>Assistência</a:t>
            </a:r>
            <a:r>
              <a:rPr sz="900" spc="425" dirty="0">
                <a:solidFill>
                  <a:srgbClr val="000000"/>
                </a:solidFill>
                <a:latin typeface="Arial"/>
                <a:cs typeface="Arial"/>
              </a:rPr>
              <a:t> </a:t>
            </a:r>
            <a:r>
              <a:rPr sz="900" dirty="0">
                <a:solidFill>
                  <a:srgbClr val="000000"/>
                </a:solidFill>
                <a:latin typeface="Arial"/>
                <a:cs typeface="Arial"/>
              </a:rPr>
              <a:t>Técnica</a:t>
            </a:r>
            <a:r>
              <a:rPr sz="900" spc="413" dirty="0">
                <a:solidFill>
                  <a:srgbClr val="000000"/>
                </a:solidFill>
                <a:latin typeface="Arial"/>
                <a:cs typeface="Arial"/>
              </a:rPr>
              <a:t> </a:t>
            </a:r>
            <a:r>
              <a:rPr sz="900" dirty="0">
                <a:solidFill>
                  <a:srgbClr val="000000"/>
                </a:solidFill>
                <a:latin typeface="Arial"/>
                <a:cs typeface="Arial"/>
              </a:rPr>
              <a:t>Voge,</a:t>
            </a:r>
            <a:r>
              <a:rPr sz="900" spc="423" dirty="0">
                <a:solidFill>
                  <a:srgbClr val="000000"/>
                </a:solidFill>
                <a:latin typeface="Arial"/>
                <a:cs typeface="Arial"/>
              </a:rPr>
              <a:t> </a:t>
            </a:r>
            <a:r>
              <a:rPr sz="900" dirty="0">
                <a:solidFill>
                  <a:srgbClr val="000000"/>
                </a:solidFill>
                <a:latin typeface="Arial"/>
                <a:cs typeface="Arial"/>
              </a:rPr>
              <a:t>se</a:t>
            </a:r>
            <a:r>
              <a:rPr sz="900" spc="430" dirty="0">
                <a:solidFill>
                  <a:srgbClr val="000000"/>
                </a:solidFill>
                <a:latin typeface="Arial"/>
                <a:cs typeface="Arial"/>
              </a:rPr>
              <a:t> </a:t>
            </a:r>
            <a:r>
              <a:rPr sz="900" dirty="0">
                <a:solidFill>
                  <a:srgbClr val="000000"/>
                </a:solidFill>
                <a:latin typeface="Arial"/>
                <a:cs typeface="Arial"/>
              </a:rPr>
              <a:t>não</a:t>
            </a:r>
            <a:r>
              <a:rPr sz="900" spc="427" dirty="0">
                <a:solidFill>
                  <a:srgbClr val="000000"/>
                </a:solidFill>
                <a:latin typeface="Arial"/>
                <a:cs typeface="Arial"/>
              </a:rPr>
              <a:t> </a:t>
            </a:r>
            <a:r>
              <a:rPr sz="900" dirty="0">
                <a:solidFill>
                  <a:srgbClr val="000000"/>
                </a:solidFill>
                <a:latin typeface="Arial"/>
                <a:cs typeface="Arial"/>
              </a:rPr>
              <a:t>tiver</a:t>
            </a:r>
            <a:r>
              <a:rPr sz="900" spc="409"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capacidade e as</a:t>
            </a:r>
            <a:r>
              <a:rPr sz="900" spc="12" dirty="0">
                <a:solidFill>
                  <a:srgbClr val="000000"/>
                </a:solidFill>
                <a:latin typeface="Arial"/>
                <a:cs typeface="Arial"/>
              </a:rPr>
              <a:t> </a:t>
            </a:r>
            <a:r>
              <a:rPr sz="900" dirty="0">
                <a:solidFill>
                  <a:srgbClr val="000000"/>
                </a:solidFill>
                <a:latin typeface="Arial"/>
                <a:cs typeface="Arial"/>
              </a:rPr>
              <a:t>ferramentas necessárias para o fazer.</a:t>
            </a:r>
          </a:p>
        </p:txBody>
      </p:sp>
      <p:sp>
        <p:nvSpPr>
          <p:cNvPr id="14" name="object 14"/>
          <p:cNvSpPr txBox="1"/>
          <p:nvPr/>
        </p:nvSpPr>
        <p:spPr>
          <a:xfrm>
            <a:off x="541020" y="4036422"/>
            <a:ext cx="3206170"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6" dirty="0">
                <a:solidFill>
                  <a:srgbClr val="000000"/>
                </a:solidFill>
                <a:latin typeface="Arial"/>
                <a:cs typeface="Arial"/>
              </a:rPr>
              <a:t> </a:t>
            </a:r>
            <a:r>
              <a:rPr sz="900" dirty="0">
                <a:solidFill>
                  <a:srgbClr val="000000"/>
                </a:solidFill>
                <a:latin typeface="Arial"/>
                <a:cs typeface="Arial"/>
              </a:rPr>
              <a:t>As</a:t>
            </a:r>
            <a:r>
              <a:rPr sz="900" spc="31" dirty="0">
                <a:solidFill>
                  <a:srgbClr val="000000"/>
                </a:solidFill>
                <a:latin typeface="Arial"/>
                <a:cs typeface="Arial"/>
              </a:rPr>
              <a:t> </a:t>
            </a:r>
            <a:r>
              <a:rPr sz="900" dirty="0">
                <a:solidFill>
                  <a:srgbClr val="000000"/>
                </a:solidFill>
                <a:latin typeface="Arial"/>
                <a:cs typeface="Arial"/>
              </a:rPr>
              <a:t>pastilhas</a:t>
            </a:r>
            <a:r>
              <a:rPr sz="900" spc="19" dirty="0">
                <a:solidFill>
                  <a:srgbClr val="000000"/>
                </a:solidFill>
                <a:latin typeface="Arial"/>
                <a:cs typeface="Arial"/>
              </a:rPr>
              <a:t> </a:t>
            </a:r>
            <a:r>
              <a:rPr sz="900">
                <a:solidFill>
                  <a:srgbClr val="000000"/>
                </a:solidFill>
                <a:latin typeface="Arial"/>
                <a:cs typeface="Arial"/>
              </a:rPr>
              <a:t>de</a:t>
            </a:r>
            <a:r>
              <a:rPr sz="900" spc="25">
                <a:solidFill>
                  <a:srgbClr val="000000"/>
                </a:solidFill>
                <a:latin typeface="Arial"/>
                <a:cs typeface="Arial"/>
              </a:rPr>
              <a:t> </a:t>
            </a:r>
            <a:r>
              <a:rPr lang="pt-BR" sz="900">
                <a:solidFill>
                  <a:srgbClr val="000000"/>
                </a:solidFill>
                <a:latin typeface="Arial"/>
                <a:cs typeface="Arial"/>
              </a:rPr>
              <a:t>freios</a:t>
            </a:r>
            <a:r>
              <a:rPr sz="900" spc="30">
                <a:solidFill>
                  <a:srgbClr val="000000"/>
                </a:solidFill>
                <a:latin typeface="Arial"/>
                <a:cs typeface="Arial"/>
              </a:rPr>
              <a:t> </a:t>
            </a:r>
            <a:r>
              <a:rPr sz="900" dirty="0">
                <a:solidFill>
                  <a:srgbClr val="000000"/>
                </a:solidFill>
                <a:latin typeface="Arial"/>
                <a:cs typeface="Arial"/>
              </a:rPr>
              <a:t>dianteiras</a:t>
            </a:r>
            <a:r>
              <a:rPr sz="900" spc="19" dirty="0">
                <a:solidFill>
                  <a:srgbClr val="000000"/>
                </a:solidFill>
                <a:latin typeface="Arial"/>
                <a:cs typeface="Arial"/>
              </a:rPr>
              <a:t> </a:t>
            </a:r>
            <a:r>
              <a:rPr sz="900" dirty="0">
                <a:solidFill>
                  <a:srgbClr val="000000"/>
                </a:solidFill>
                <a:latin typeface="Arial"/>
                <a:cs typeface="Arial"/>
              </a:rPr>
              <a:t>como</a:t>
            </a:r>
            <a:r>
              <a:rPr sz="900" spc="14" dirty="0">
                <a:solidFill>
                  <a:srgbClr val="000000"/>
                </a:solidFill>
                <a:latin typeface="Arial"/>
                <a:cs typeface="Arial"/>
              </a:rPr>
              <a:t> </a:t>
            </a:r>
            <a:r>
              <a:rPr sz="900" dirty="0">
                <a:solidFill>
                  <a:srgbClr val="000000"/>
                </a:solidFill>
                <a:latin typeface="Arial"/>
                <a:cs typeface="Arial"/>
              </a:rPr>
              <a:t>as</a:t>
            </a:r>
            <a:r>
              <a:rPr sz="900" spc="28" dirty="0">
                <a:solidFill>
                  <a:srgbClr val="000000"/>
                </a:solidFill>
                <a:latin typeface="Arial"/>
                <a:cs typeface="Arial"/>
              </a:rPr>
              <a:t> </a:t>
            </a:r>
            <a:r>
              <a:rPr sz="900" dirty="0">
                <a:solidFill>
                  <a:srgbClr val="000000"/>
                </a:solidFill>
                <a:latin typeface="Arial"/>
                <a:cs typeface="Arial"/>
              </a:rPr>
              <a:t>traseiras</a:t>
            </a:r>
            <a:r>
              <a:rPr sz="900" spc="33" dirty="0">
                <a:solidFill>
                  <a:srgbClr val="000000"/>
                </a:solidFill>
                <a:latin typeface="Arial"/>
                <a:cs typeface="Arial"/>
              </a:rPr>
              <a:t> </a:t>
            </a:r>
            <a:r>
              <a:rPr sz="900" dirty="0">
                <a:solidFill>
                  <a:srgbClr val="000000"/>
                </a:solidFill>
                <a:latin typeface="Arial"/>
                <a:cs typeface="Arial"/>
              </a:rPr>
              <a:t>devem</a:t>
            </a:r>
          </a:p>
          <a:p>
            <a:pPr marL="0" marR="0">
              <a:lnSpc>
                <a:spcPts val="1005"/>
              </a:lnSpc>
              <a:spcBef>
                <a:spcPts val="194"/>
              </a:spcBef>
              <a:spcAft>
                <a:spcPts val="0"/>
              </a:spcAft>
            </a:pPr>
            <a:r>
              <a:rPr sz="900" dirty="0">
                <a:solidFill>
                  <a:srgbClr val="000000"/>
                </a:solidFill>
                <a:latin typeface="Arial"/>
                <a:cs typeface="Arial"/>
              </a:rPr>
              <a:t>ser</a:t>
            </a:r>
            <a:r>
              <a:rPr sz="900" spc="33" dirty="0">
                <a:solidFill>
                  <a:srgbClr val="000000"/>
                </a:solidFill>
                <a:latin typeface="Arial"/>
                <a:cs typeface="Arial"/>
              </a:rPr>
              <a:t> </a:t>
            </a:r>
            <a:r>
              <a:rPr sz="900" dirty="0">
                <a:solidFill>
                  <a:srgbClr val="000000"/>
                </a:solidFill>
                <a:latin typeface="Arial"/>
                <a:cs typeface="Arial"/>
              </a:rPr>
              <a:t>substituídas</a:t>
            </a:r>
            <a:r>
              <a:rPr sz="900" spc="42" dirty="0">
                <a:solidFill>
                  <a:srgbClr val="000000"/>
                </a:solidFill>
                <a:latin typeface="Arial"/>
                <a:cs typeface="Arial"/>
              </a:rPr>
              <a:t> </a:t>
            </a:r>
            <a:r>
              <a:rPr sz="900" dirty="0">
                <a:solidFill>
                  <a:srgbClr val="000000"/>
                </a:solidFill>
                <a:latin typeface="Arial"/>
                <a:cs typeface="Arial"/>
              </a:rPr>
              <a:t>ao</a:t>
            </a:r>
            <a:r>
              <a:rPr sz="900" spc="38" dirty="0">
                <a:solidFill>
                  <a:srgbClr val="000000"/>
                </a:solidFill>
                <a:latin typeface="Arial"/>
                <a:cs typeface="Arial"/>
              </a:rPr>
              <a:t> </a:t>
            </a:r>
            <a:r>
              <a:rPr sz="900" dirty="0">
                <a:solidFill>
                  <a:srgbClr val="000000"/>
                </a:solidFill>
                <a:latin typeface="Arial"/>
                <a:cs typeface="Arial"/>
              </a:rPr>
              <a:t>mesmo</a:t>
            </a:r>
            <a:r>
              <a:rPr sz="900" spc="52" dirty="0">
                <a:solidFill>
                  <a:srgbClr val="000000"/>
                </a:solidFill>
                <a:latin typeface="Arial"/>
                <a:cs typeface="Arial"/>
              </a:rPr>
              <a:t> </a:t>
            </a:r>
            <a:r>
              <a:rPr sz="900" dirty="0">
                <a:solidFill>
                  <a:srgbClr val="000000"/>
                </a:solidFill>
                <a:latin typeface="Arial"/>
                <a:cs typeface="Arial"/>
              </a:rPr>
              <a:t>tempo</a:t>
            </a:r>
            <a:r>
              <a:rPr sz="900" spc="43" dirty="0">
                <a:solidFill>
                  <a:srgbClr val="000000"/>
                </a:solidFill>
                <a:latin typeface="Arial"/>
                <a:cs typeface="Arial"/>
              </a:rPr>
              <a:t> </a:t>
            </a:r>
            <a:r>
              <a:rPr sz="900" dirty="0">
                <a:solidFill>
                  <a:srgbClr val="000000"/>
                </a:solidFill>
                <a:latin typeface="Arial"/>
                <a:cs typeface="Arial"/>
              </a:rPr>
              <a:t>(ambas</a:t>
            </a:r>
            <a:r>
              <a:rPr sz="900" spc="42" dirty="0">
                <a:solidFill>
                  <a:srgbClr val="000000"/>
                </a:solidFill>
                <a:latin typeface="Arial"/>
                <a:cs typeface="Arial"/>
              </a:rPr>
              <a:t> </a:t>
            </a:r>
            <a:r>
              <a:rPr sz="900" dirty="0">
                <a:solidFill>
                  <a:srgbClr val="000000"/>
                </a:solidFill>
                <a:latin typeface="Arial"/>
                <a:cs typeface="Arial"/>
              </a:rPr>
              <a:t>as</a:t>
            </a:r>
            <a:r>
              <a:rPr sz="900" spc="62" dirty="0">
                <a:solidFill>
                  <a:srgbClr val="000000"/>
                </a:solidFill>
                <a:latin typeface="Arial"/>
                <a:cs typeface="Arial"/>
              </a:rPr>
              <a:t> </a:t>
            </a:r>
            <a:r>
              <a:rPr sz="900" dirty="0">
                <a:solidFill>
                  <a:srgbClr val="000000"/>
                </a:solidFill>
                <a:latin typeface="Arial"/>
                <a:cs typeface="Arial"/>
              </a:rPr>
              <a:t>pastilhas).</a:t>
            </a:r>
            <a:r>
              <a:rPr sz="900" spc="39" dirty="0">
                <a:solidFill>
                  <a:srgbClr val="000000"/>
                </a:solidFill>
                <a:latin typeface="Arial"/>
                <a:cs typeface="Arial"/>
              </a:rPr>
              <a:t> </a:t>
            </a:r>
            <a:r>
              <a:rPr sz="900" dirty="0">
                <a:solidFill>
                  <a:srgbClr val="000000"/>
                </a:solidFill>
                <a:latin typeface="Arial"/>
                <a:cs typeface="Arial"/>
              </a:rPr>
              <a:t>No</a:t>
            </a:r>
          </a:p>
          <a:p>
            <a:pPr marL="0" marR="0">
              <a:lnSpc>
                <a:spcPts val="1005"/>
              </a:lnSpc>
              <a:spcBef>
                <a:spcPts val="194"/>
              </a:spcBef>
              <a:spcAft>
                <a:spcPts val="0"/>
              </a:spcAft>
            </a:pPr>
            <a:r>
              <a:rPr sz="900" dirty="0">
                <a:solidFill>
                  <a:srgbClr val="000000"/>
                </a:solidFill>
                <a:latin typeface="Arial"/>
                <a:cs typeface="Arial"/>
              </a:rPr>
              <a:t>caso</a:t>
            </a:r>
            <a:r>
              <a:rPr sz="900" spc="171" dirty="0">
                <a:solidFill>
                  <a:srgbClr val="000000"/>
                </a:solidFill>
                <a:latin typeface="Arial"/>
                <a:cs typeface="Arial"/>
              </a:rPr>
              <a:t> </a:t>
            </a:r>
            <a:r>
              <a:rPr sz="900" dirty="0">
                <a:solidFill>
                  <a:srgbClr val="000000"/>
                </a:solidFill>
                <a:latin typeface="Arial"/>
                <a:cs typeface="Arial"/>
              </a:rPr>
              <a:t>de</a:t>
            </a:r>
            <a:r>
              <a:rPr sz="900" spc="168" dirty="0">
                <a:solidFill>
                  <a:srgbClr val="000000"/>
                </a:solidFill>
                <a:latin typeface="Arial"/>
                <a:cs typeface="Arial"/>
              </a:rPr>
              <a:t> </a:t>
            </a:r>
            <a:r>
              <a:rPr sz="900" dirty="0">
                <a:solidFill>
                  <a:srgbClr val="000000"/>
                </a:solidFill>
                <a:latin typeface="Arial"/>
                <a:cs typeface="Arial"/>
              </a:rPr>
              <a:t>mudar</a:t>
            </a:r>
            <a:r>
              <a:rPr sz="900" spc="157" dirty="0">
                <a:solidFill>
                  <a:srgbClr val="000000"/>
                </a:solidFill>
                <a:latin typeface="Arial"/>
                <a:cs typeface="Arial"/>
              </a:rPr>
              <a:t> </a:t>
            </a:r>
            <a:r>
              <a:rPr sz="900" dirty="0">
                <a:solidFill>
                  <a:srgbClr val="000000"/>
                </a:solidFill>
                <a:latin typeface="Arial"/>
                <a:cs typeface="Arial"/>
              </a:rPr>
              <a:t>apenas</a:t>
            </a:r>
            <a:r>
              <a:rPr sz="900" spc="163" dirty="0">
                <a:solidFill>
                  <a:srgbClr val="000000"/>
                </a:solidFill>
                <a:latin typeface="Arial"/>
                <a:cs typeface="Arial"/>
              </a:rPr>
              <a:t> </a:t>
            </a:r>
            <a:r>
              <a:rPr sz="900" dirty="0">
                <a:solidFill>
                  <a:srgbClr val="000000"/>
                </a:solidFill>
                <a:latin typeface="Arial"/>
                <a:cs typeface="Arial"/>
              </a:rPr>
              <a:t>uma</a:t>
            </a:r>
            <a:r>
              <a:rPr sz="900" spc="150" dirty="0">
                <a:solidFill>
                  <a:srgbClr val="000000"/>
                </a:solidFill>
                <a:latin typeface="Arial"/>
                <a:cs typeface="Arial"/>
              </a:rPr>
              <a:t> </a:t>
            </a:r>
            <a:r>
              <a:rPr sz="900" dirty="0">
                <a:solidFill>
                  <a:srgbClr val="000000"/>
                </a:solidFill>
                <a:latin typeface="Arial"/>
                <a:cs typeface="Arial"/>
              </a:rPr>
              <a:t>pastilha,</a:t>
            </a:r>
            <a:r>
              <a:rPr sz="900" spc="158" dirty="0">
                <a:solidFill>
                  <a:srgbClr val="000000"/>
                </a:solidFill>
                <a:latin typeface="Arial"/>
                <a:cs typeface="Arial"/>
              </a:rPr>
              <a:t> </a:t>
            </a:r>
            <a:r>
              <a:rPr sz="900" dirty="0">
                <a:solidFill>
                  <a:srgbClr val="000000"/>
                </a:solidFill>
                <a:latin typeface="Arial"/>
                <a:cs typeface="Arial"/>
              </a:rPr>
              <a:t>pode</a:t>
            </a:r>
            <a:r>
              <a:rPr sz="900" spc="159" dirty="0">
                <a:solidFill>
                  <a:srgbClr val="000000"/>
                </a:solidFill>
                <a:latin typeface="Arial"/>
                <a:cs typeface="Arial"/>
              </a:rPr>
              <a:t> </a:t>
            </a:r>
            <a:r>
              <a:rPr sz="900" dirty="0">
                <a:solidFill>
                  <a:srgbClr val="000000"/>
                </a:solidFill>
                <a:latin typeface="Arial"/>
                <a:cs typeface="Arial"/>
              </a:rPr>
              <a:t>provocar</a:t>
            </a:r>
            <a:r>
              <a:rPr sz="900" spc="158" dirty="0">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6"/>
              </a:spcBef>
              <a:spcAft>
                <a:spcPts val="0"/>
              </a:spcAft>
            </a:pPr>
            <a:r>
              <a:rPr lang="pt-BR" sz="900">
                <a:solidFill>
                  <a:srgbClr val="000000"/>
                </a:solidFill>
                <a:latin typeface="Arial"/>
                <a:cs typeface="Arial"/>
              </a:rPr>
              <a:t>frenagem</a:t>
            </a:r>
            <a:r>
              <a:rPr sz="900">
                <a:solidFill>
                  <a:srgbClr val="000000"/>
                </a:solidFill>
                <a:latin typeface="Arial"/>
                <a:cs typeface="Arial"/>
              </a:rPr>
              <a:t> </a:t>
            </a:r>
            <a:r>
              <a:rPr sz="900" dirty="0">
                <a:solidFill>
                  <a:srgbClr val="000000"/>
                </a:solidFill>
                <a:latin typeface="Arial"/>
                <a:cs typeface="Arial"/>
              </a:rPr>
              <a:t>desequilibrada e provocar um</a:t>
            </a:r>
            <a:r>
              <a:rPr sz="900" spc="12" dirty="0">
                <a:solidFill>
                  <a:srgbClr val="000000"/>
                </a:solidFill>
                <a:latin typeface="Arial"/>
                <a:cs typeface="Arial"/>
              </a:rPr>
              <a:t> </a:t>
            </a:r>
            <a:r>
              <a:rPr sz="900" dirty="0">
                <a:solidFill>
                  <a:srgbClr val="000000"/>
                </a:solidFill>
                <a:latin typeface="Arial"/>
                <a:cs typeface="Arial"/>
              </a:rPr>
              <a:t>acidente.</a:t>
            </a:r>
          </a:p>
        </p:txBody>
      </p:sp>
      <p:sp>
        <p:nvSpPr>
          <p:cNvPr id="15" name="object 15"/>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69392" y="3499866"/>
            <a:ext cx="3152267" cy="93568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607018"/>
            <a:ext cx="949122"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Iluminação</a:t>
            </a:r>
          </a:p>
        </p:txBody>
      </p:sp>
      <p:sp>
        <p:nvSpPr>
          <p:cNvPr id="6" name="object 6"/>
          <p:cNvSpPr txBox="1"/>
          <p:nvPr/>
        </p:nvSpPr>
        <p:spPr>
          <a:xfrm>
            <a:off x="541020" y="888397"/>
            <a:ext cx="3209206"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·Se</a:t>
            </a:r>
            <a:r>
              <a:rPr sz="900" spc="-20" dirty="0">
                <a:solidFill>
                  <a:srgbClr val="000000"/>
                </a:solidFill>
                <a:latin typeface="Arial"/>
                <a:cs typeface="Arial"/>
              </a:rPr>
              <a:t> </a:t>
            </a:r>
            <a:r>
              <a:rPr sz="900" dirty="0">
                <a:solidFill>
                  <a:srgbClr val="000000"/>
                </a:solidFill>
                <a:latin typeface="Arial"/>
                <a:cs typeface="Arial"/>
              </a:rPr>
              <a:t>um</a:t>
            </a:r>
            <a:r>
              <a:rPr sz="900" spc="-30" dirty="0">
                <a:solidFill>
                  <a:srgbClr val="000000"/>
                </a:solidFill>
                <a:latin typeface="Arial"/>
                <a:cs typeface="Arial"/>
              </a:rPr>
              <a:t> </a:t>
            </a:r>
            <a:r>
              <a:rPr sz="900" dirty="0">
                <a:solidFill>
                  <a:srgbClr val="000000"/>
                </a:solidFill>
                <a:latin typeface="Arial"/>
                <a:cs typeface="Arial"/>
              </a:rPr>
              <a:t>dos componentes</a:t>
            </a:r>
            <a:r>
              <a:rPr sz="900" spc="-11" dirty="0">
                <a:solidFill>
                  <a:srgbClr val="000000"/>
                </a:solidFill>
                <a:latin typeface="Arial"/>
                <a:cs typeface="Arial"/>
              </a:rPr>
              <a:t> </a:t>
            </a:r>
            <a:r>
              <a:rPr sz="900" dirty="0">
                <a:solidFill>
                  <a:srgbClr val="000000"/>
                </a:solidFill>
                <a:latin typeface="Arial"/>
                <a:cs typeface="Arial"/>
              </a:rPr>
              <a:t>da</a:t>
            </a:r>
            <a:r>
              <a:rPr sz="900" spc="-33" dirty="0">
                <a:solidFill>
                  <a:srgbClr val="000000"/>
                </a:solidFill>
                <a:latin typeface="Arial"/>
                <a:cs typeface="Arial"/>
              </a:rPr>
              <a:t> </a:t>
            </a:r>
            <a:r>
              <a:rPr sz="900" dirty="0">
                <a:solidFill>
                  <a:srgbClr val="000000"/>
                </a:solidFill>
                <a:latin typeface="Arial"/>
                <a:cs typeface="Arial"/>
              </a:rPr>
              <a:t>iluminação</a:t>
            </a:r>
            <a:r>
              <a:rPr sz="900" spc="-20" dirty="0">
                <a:solidFill>
                  <a:srgbClr val="000000"/>
                </a:solidFill>
                <a:latin typeface="Arial"/>
                <a:cs typeface="Arial"/>
              </a:rPr>
              <a:t> </a:t>
            </a:r>
            <a:r>
              <a:rPr sz="900" dirty="0">
                <a:solidFill>
                  <a:srgbClr val="000000"/>
                </a:solidFill>
                <a:latin typeface="Arial"/>
                <a:cs typeface="Arial"/>
              </a:rPr>
              <a:t>não</a:t>
            </a:r>
            <a:r>
              <a:rPr sz="900" spc="-17" dirty="0">
                <a:solidFill>
                  <a:srgbClr val="000000"/>
                </a:solidFill>
                <a:latin typeface="Arial"/>
                <a:cs typeface="Arial"/>
              </a:rPr>
              <a:t> </a:t>
            </a:r>
            <a:r>
              <a:rPr sz="900" dirty="0">
                <a:solidFill>
                  <a:srgbClr val="000000"/>
                </a:solidFill>
                <a:latin typeface="Arial"/>
                <a:cs typeface="Arial"/>
              </a:rPr>
              <a:t>funcionar,</a:t>
            </a:r>
            <a:r>
              <a:rPr sz="900" spc="-18" dirty="0">
                <a:solidFill>
                  <a:srgbClr val="000000"/>
                </a:solidFill>
                <a:latin typeface="Arial"/>
                <a:cs typeface="Arial"/>
              </a:rPr>
              <a:t> </a:t>
            </a:r>
            <a:r>
              <a:rPr sz="900" dirty="0">
                <a:solidFill>
                  <a:srgbClr val="000000"/>
                </a:solidFill>
                <a:latin typeface="Arial"/>
                <a:cs typeface="Arial"/>
              </a:rPr>
              <a:t>pode</a:t>
            </a:r>
          </a:p>
          <a:p>
            <a:pPr marL="0" marR="0">
              <a:lnSpc>
                <a:spcPts val="1005"/>
              </a:lnSpc>
              <a:spcBef>
                <a:spcPts val="194"/>
              </a:spcBef>
              <a:spcAft>
                <a:spcPts val="0"/>
              </a:spcAft>
            </a:pPr>
            <a:r>
              <a:rPr sz="900" dirty="0">
                <a:solidFill>
                  <a:srgbClr val="000000"/>
                </a:solidFill>
                <a:latin typeface="Arial"/>
                <a:cs typeface="Arial"/>
              </a:rPr>
              <a:t>estar</a:t>
            </a:r>
            <a:r>
              <a:rPr sz="900" spc="130" dirty="0">
                <a:solidFill>
                  <a:srgbClr val="000000"/>
                </a:solidFill>
                <a:latin typeface="Arial"/>
                <a:cs typeface="Arial"/>
              </a:rPr>
              <a:t> </a:t>
            </a:r>
            <a:r>
              <a:rPr sz="900" dirty="0">
                <a:solidFill>
                  <a:srgbClr val="000000"/>
                </a:solidFill>
                <a:latin typeface="Arial"/>
                <a:cs typeface="Arial"/>
              </a:rPr>
              <a:t>em</a:t>
            </a:r>
            <a:r>
              <a:rPr sz="900" spc="137" dirty="0">
                <a:solidFill>
                  <a:srgbClr val="000000"/>
                </a:solidFill>
                <a:latin typeface="Arial"/>
                <a:cs typeface="Arial"/>
              </a:rPr>
              <a:t> </a:t>
            </a:r>
            <a:r>
              <a:rPr sz="900" dirty="0">
                <a:solidFill>
                  <a:srgbClr val="000000"/>
                </a:solidFill>
                <a:latin typeface="Arial"/>
                <a:cs typeface="Arial"/>
              </a:rPr>
              <a:t>perigo,</a:t>
            </a:r>
            <a:r>
              <a:rPr sz="900" spc="135" dirty="0">
                <a:solidFill>
                  <a:srgbClr val="000000"/>
                </a:solidFill>
                <a:latin typeface="Arial"/>
                <a:cs typeface="Arial"/>
              </a:rPr>
              <a:t> </a:t>
            </a:r>
            <a:r>
              <a:rPr sz="900" dirty="0">
                <a:solidFill>
                  <a:srgbClr val="000000"/>
                </a:solidFill>
                <a:latin typeface="Arial"/>
                <a:cs typeface="Arial"/>
              </a:rPr>
              <a:t>já</a:t>
            </a:r>
            <a:r>
              <a:rPr sz="900" spc="133" dirty="0">
                <a:solidFill>
                  <a:srgbClr val="000000"/>
                </a:solidFill>
                <a:latin typeface="Arial"/>
                <a:cs typeface="Arial"/>
              </a:rPr>
              <a:t> </a:t>
            </a:r>
            <a:r>
              <a:rPr sz="900" dirty="0">
                <a:solidFill>
                  <a:srgbClr val="000000"/>
                </a:solidFill>
                <a:latin typeface="Arial"/>
                <a:cs typeface="Arial"/>
              </a:rPr>
              <a:t>que</a:t>
            </a:r>
            <a:r>
              <a:rPr sz="900" spc="150" dirty="0">
                <a:solidFill>
                  <a:srgbClr val="000000"/>
                </a:solidFill>
                <a:latin typeface="Arial"/>
                <a:cs typeface="Arial"/>
              </a:rPr>
              <a:t> </a:t>
            </a:r>
            <a:r>
              <a:rPr sz="900" dirty="0">
                <a:solidFill>
                  <a:srgbClr val="000000"/>
                </a:solidFill>
                <a:latin typeface="Arial"/>
                <a:cs typeface="Arial"/>
              </a:rPr>
              <a:t>a</a:t>
            </a:r>
            <a:r>
              <a:rPr sz="900" spc="137" dirty="0">
                <a:solidFill>
                  <a:srgbClr val="000000"/>
                </a:solidFill>
                <a:latin typeface="Arial"/>
                <a:cs typeface="Arial"/>
              </a:rPr>
              <a:t> </a:t>
            </a:r>
            <a:r>
              <a:rPr sz="900" dirty="0">
                <a:solidFill>
                  <a:srgbClr val="000000"/>
                </a:solidFill>
                <a:latin typeface="Arial"/>
                <a:cs typeface="Arial"/>
              </a:rPr>
              <a:t>sua</a:t>
            </a:r>
            <a:r>
              <a:rPr sz="900" spc="149" dirty="0">
                <a:solidFill>
                  <a:srgbClr val="000000"/>
                </a:solidFill>
                <a:latin typeface="Arial"/>
                <a:cs typeface="Arial"/>
              </a:rPr>
              <a:t> </a:t>
            </a:r>
            <a:r>
              <a:rPr sz="900" dirty="0">
                <a:solidFill>
                  <a:srgbClr val="000000"/>
                </a:solidFill>
                <a:latin typeface="Arial"/>
                <a:cs typeface="Arial"/>
              </a:rPr>
              <a:t>luz</a:t>
            </a:r>
            <a:r>
              <a:rPr sz="900" spc="153" dirty="0">
                <a:solidFill>
                  <a:srgbClr val="000000"/>
                </a:solidFill>
                <a:latin typeface="Arial"/>
                <a:cs typeface="Arial"/>
              </a:rPr>
              <a:t> </a:t>
            </a:r>
            <a:r>
              <a:rPr sz="900" dirty="0">
                <a:solidFill>
                  <a:srgbClr val="000000"/>
                </a:solidFill>
                <a:latin typeface="Arial"/>
                <a:cs typeface="Arial"/>
              </a:rPr>
              <a:t>ajuda</a:t>
            </a:r>
            <a:r>
              <a:rPr sz="900" spc="150" dirty="0">
                <a:solidFill>
                  <a:srgbClr val="000000"/>
                </a:solidFill>
                <a:latin typeface="Arial"/>
                <a:cs typeface="Arial"/>
              </a:rPr>
              <a:t> </a:t>
            </a:r>
            <a:r>
              <a:rPr sz="900" dirty="0">
                <a:solidFill>
                  <a:srgbClr val="000000"/>
                </a:solidFill>
                <a:latin typeface="Arial"/>
                <a:cs typeface="Arial"/>
              </a:rPr>
              <a:t>a</a:t>
            </a:r>
            <a:r>
              <a:rPr sz="900" spc="137" dirty="0">
                <a:solidFill>
                  <a:srgbClr val="000000"/>
                </a:solidFill>
                <a:latin typeface="Arial"/>
                <a:cs typeface="Arial"/>
              </a:rPr>
              <a:t> </a:t>
            </a:r>
            <a:r>
              <a:rPr sz="900" dirty="0">
                <a:solidFill>
                  <a:srgbClr val="000000"/>
                </a:solidFill>
                <a:latin typeface="Arial"/>
                <a:cs typeface="Arial"/>
              </a:rPr>
              <a:t>que</a:t>
            </a:r>
            <a:r>
              <a:rPr sz="900" spc="134" dirty="0">
                <a:solidFill>
                  <a:srgbClr val="000000"/>
                </a:solidFill>
                <a:latin typeface="Arial"/>
                <a:cs typeface="Arial"/>
              </a:rPr>
              <a:t> </a:t>
            </a:r>
            <a:r>
              <a:rPr sz="900" dirty="0">
                <a:solidFill>
                  <a:srgbClr val="000000"/>
                </a:solidFill>
                <a:latin typeface="Arial"/>
                <a:cs typeface="Arial"/>
              </a:rPr>
              <a:t>os</a:t>
            </a:r>
            <a:r>
              <a:rPr sz="900" spc="159" dirty="0">
                <a:solidFill>
                  <a:srgbClr val="000000"/>
                </a:solidFill>
                <a:latin typeface="Arial"/>
                <a:cs typeface="Arial"/>
              </a:rPr>
              <a:t> </a:t>
            </a:r>
            <a:r>
              <a:rPr sz="900" dirty="0">
                <a:solidFill>
                  <a:srgbClr val="000000"/>
                </a:solidFill>
                <a:latin typeface="Arial"/>
                <a:cs typeface="Arial"/>
              </a:rPr>
              <a:t>demais</a:t>
            </a:r>
          </a:p>
          <a:p>
            <a:pPr marL="0" marR="0">
              <a:lnSpc>
                <a:spcPts val="1005"/>
              </a:lnSpc>
              <a:spcBef>
                <a:spcPts val="194"/>
              </a:spcBef>
              <a:spcAft>
                <a:spcPts val="0"/>
              </a:spcAft>
            </a:pPr>
            <a:r>
              <a:rPr sz="900" dirty="0">
                <a:solidFill>
                  <a:srgbClr val="000000"/>
                </a:solidFill>
                <a:latin typeface="Arial"/>
                <a:cs typeface="Arial"/>
              </a:rPr>
              <a:t>condutores o vejam a si e à sua</a:t>
            </a:r>
            <a:r>
              <a:rPr sz="900" spc="24" dirty="0">
                <a:solidFill>
                  <a:srgbClr val="000000"/>
                </a:solidFill>
                <a:latin typeface="Arial"/>
                <a:cs typeface="Arial"/>
              </a:rPr>
              <a:t> </a:t>
            </a:r>
            <a:r>
              <a:rPr sz="900" dirty="0">
                <a:solidFill>
                  <a:srgbClr val="000000"/>
                </a:solidFill>
                <a:latin typeface="Arial"/>
                <a:cs typeface="Arial"/>
              </a:rPr>
              <a:t>scooter.</a:t>
            </a:r>
          </a:p>
        </p:txBody>
      </p:sp>
      <p:sp>
        <p:nvSpPr>
          <p:cNvPr id="7" name="object 7"/>
          <p:cNvSpPr txBox="1"/>
          <p:nvPr/>
        </p:nvSpPr>
        <p:spPr>
          <a:xfrm>
            <a:off x="541020" y="1422178"/>
            <a:ext cx="188020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Mudança de</a:t>
            </a:r>
            <a:r>
              <a:rPr sz="900" b="1" spc="20" dirty="0">
                <a:solidFill>
                  <a:srgbClr val="000000"/>
                </a:solidFill>
                <a:latin typeface="Arial"/>
                <a:cs typeface="Arial"/>
              </a:rPr>
              <a:t> </a:t>
            </a:r>
            <a:r>
              <a:rPr sz="900" b="1" dirty="0">
                <a:solidFill>
                  <a:srgbClr val="000000"/>
                </a:solidFill>
                <a:latin typeface="Arial"/>
                <a:cs typeface="Arial"/>
              </a:rPr>
              <a:t>lâmpadas fundidas</a:t>
            </a:r>
          </a:p>
        </p:txBody>
      </p:sp>
      <p:sp>
        <p:nvSpPr>
          <p:cNvPr id="8" name="object 8"/>
          <p:cNvSpPr txBox="1"/>
          <p:nvPr/>
        </p:nvSpPr>
        <p:spPr>
          <a:xfrm>
            <a:off x="541020" y="1650778"/>
            <a:ext cx="3208405" cy="589905"/>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·O</a:t>
            </a:r>
            <a:r>
              <a:rPr sz="900" spc="142" dirty="0">
                <a:solidFill>
                  <a:srgbClr val="000000"/>
                </a:solidFill>
                <a:latin typeface="Arial"/>
                <a:cs typeface="Arial"/>
              </a:rPr>
              <a:t> </a:t>
            </a:r>
            <a:r>
              <a:rPr sz="900" dirty="0">
                <a:solidFill>
                  <a:srgbClr val="000000"/>
                </a:solidFill>
                <a:latin typeface="Arial"/>
                <a:cs typeface="Arial"/>
              </a:rPr>
              <a:t>farol,</a:t>
            </a:r>
            <a:r>
              <a:rPr sz="900" spc="144" dirty="0">
                <a:solidFill>
                  <a:srgbClr val="000000"/>
                </a:solidFill>
                <a:latin typeface="Arial"/>
                <a:cs typeface="Arial"/>
              </a:rPr>
              <a:t> </a:t>
            </a:r>
            <a:r>
              <a:rPr sz="900" dirty="0">
                <a:solidFill>
                  <a:srgbClr val="000000"/>
                </a:solidFill>
                <a:latin typeface="Arial"/>
                <a:cs typeface="Arial"/>
              </a:rPr>
              <a:t>luz</a:t>
            </a:r>
            <a:r>
              <a:rPr sz="900" spc="153" dirty="0">
                <a:solidFill>
                  <a:srgbClr val="000000"/>
                </a:solidFill>
                <a:latin typeface="Arial"/>
                <a:cs typeface="Arial"/>
              </a:rPr>
              <a:t> </a:t>
            </a:r>
            <a:r>
              <a:rPr sz="900" dirty="0">
                <a:solidFill>
                  <a:srgbClr val="000000"/>
                </a:solidFill>
                <a:latin typeface="Arial"/>
                <a:cs typeface="Arial"/>
              </a:rPr>
              <a:t>de</a:t>
            </a:r>
            <a:r>
              <a:rPr sz="900" spc="161" dirty="0">
                <a:solidFill>
                  <a:srgbClr val="000000"/>
                </a:solidFill>
                <a:latin typeface="Arial"/>
                <a:cs typeface="Arial"/>
              </a:rPr>
              <a:t> </a:t>
            </a:r>
            <a:r>
              <a:rPr sz="900" dirty="0">
                <a:solidFill>
                  <a:srgbClr val="000000"/>
                </a:solidFill>
                <a:latin typeface="Arial"/>
                <a:cs typeface="Arial"/>
              </a:rPr>
              <a:t>presença</a:t>
            </a:r>
            <a:r>
              <a:rPr sz="900" spc="136" dirty="0">
                <a:solidFill>
                  <a:srgbClr val="000000"/>
                </a:solidFill>
                <a:latin typeface="Arial"/>
                <a:cs typeface="Arial"/>
              </a:rPr>
              <a:t> </a:t>
            </a:r>
            <a:r>
              <a:rPr sz="900" dirty="0">
                <a:solidFill>
                  <a:srgbClr val="000000"/>
                </a:solidFill>
                <a:latin typeface="Arial"/>
                <a:cs typeface="Arial"/>
              </a:rPr>
              <a:t>dianteira,</a:t>
            </a:r>
            <a:r>
              <a:rPr sz="900" spc="147" dirty="0">
                <a:solidFill>
                  <a:srgbClr val="000000"/>
                </a:solidFill>
                <a:latin typeface="Arial"/>
                <a:cs typeface="Arial"/>
              </a:rPr>
              <a:t> </a:t>
            </a:r>
            <a:r>
              <a:rPr sz="900" dirty="0">
                <a:solidFill>
                  <a:srgbClr val="000000"/>
                </a:solidFill>
                <a:latin typeface="Arial"/>
                <a:cs typeface="Arial"/>
              </a:rPr>
              <a:t>luz</a:t>
            </a:r>
            <a:r>
              <a:rPr sz="900" spc="153" dirty="0">
                <a:solidFill>
                  <a:srgbClr val="000000"/>
                </a:solidFill>
                <a:latin typeface="Arial"/>
                <a:cs typeface="Arial"/>
              </a:rPr>
              <a:t> </a:t>
            </a:r>
            <a:r>
              <a:rPr sz="900" dirty="0">
                <a:solidFill>
                  <a:srgbClr val="000000"/>
                </a:solidFill>
                <a:latin typeface="Arial"/>
                <a:cs typeface="Arial"/>
              </a:rPr>
              <a:t>dos</a:t>
            </a:r>
            <a:r>
              <a:rPr sz="900" spc="153" dirty="0">
                <a:solidFill>
                  <a:srgbClr val="000000"/>
                </a:solidFill>
                <a:latin typeface="Arial"/>
                <a:cs typeface="Arial"/>
              </a:rPr>
              <a:t> </a:t>
            </a:r>
            <a:r>
              <a:rPr sz="900" dirty="0">
                <a:solidFill>
                  <a:srgbClr val="000000"/>
                </a:solidFill>
                <a:latin typeface="Arial"/>
                <a:cs typeface="Arial"/>
              </a:rPr>
              <a:t>piscas,</a:t>
            </a:r>
            <a:r>
              <a:rPr sz="900" spc="135" dirty="0">
                <a:solidFill>
                  <a:srgbClr val="000000"/>
                </a:solidFill>
                <a:latin typeface="Arial"/>
                <a:cs typeface="Arial"/>
              </a:rPr>
              <a:t> </a:t>
            </a:r>
            <a:r>
              <a:rPr sz="900" dirty="0">
                <a:solidFill>
                  <a:srgbClr val="000000"/>
                </a:solidFill>
                <a:latin typeface="Arial"/>
                <a:cs typeface="Arial"/>
              </a:rPr>
              <a:t>luz</a:t>
            </a:r>
            <a:r>
              <a:rPr sz="900" spc="153" dirty="0">
                <a:solidFill>
                  <a:srgbClr val="000000"/>
                </a:solidFill>
                <a:latin typeface="Arial"/>
                <a:cs typeface="Arial"/>
              </a:rPr>
              <a:t> </a:t>
            </a:r>
            <a:r>
              <a:rPr sz="900" dirty="0">
                <a:solidFill>
                  <a:srgbClr val="000000"/>
                </a:solidFill>
                <a:latin typeface="Arial"/>
                <a:cs typeface="Arial"/>
              </a:rPr>
              <a:t>de</a:t>
            </a:r>
          </a:p>
          <a:p>
            <a:pPr marL="0" marR="0">
              <a:lnSpc>
                <a:spcPts val="1005"/>
              </a:lnSpc>
              <a:spcBef>
                <a:spcPts val="194"/>
              </a:spcBef>
              <a:spcAft>
                <a:spcPts val="0"/>
              </a:spcAft>
            </a:pPr>
            <a:r>
              <a:rPr sz="900" dirty="0">
                <a:solidFill>
                  <a:srgbClr val="000000"/>
                </a:solidFill>
                <a:latin typeface="Arial"/>
                <a:cs typeface="Arial"/>
              </a:rPr>
              <a:t>presença</a:t>
            </a:r>
            <a:r>
              <a:rPr sz="900" spc="39" dirty="0">
                <a:solidFill>
                  <a:srgbClr val="000000"/>
                </a:solidFill>
                <a:latin typeface="Arial"/>
                <a:cs typeface="Arial"/>
              </a:rPr>
              <a:t> </a:t>
            </a:r>
            <a:r>
              <a:rPr sz="900" dirty="0">
                <a:solidFill>
                  <a:srgbClr val="000000"/>
                </a:solidFill>
                <a:latin typeface="Arial"/>
                <a:cs typeface="Arial"/>
              </a:rPr>
              <a:t>traseira,</a:t>
            </a:r>
            <a:r>
              <a:rPr sz="900" spc="40" dirty="0">
                <a:solidFill>
                  <a:srgbClr val="000000"/>
                </a:solidFill>
                <a:latin typeface="Arial"/>
                <a:cs typeface="Arial"/>
              </a:rPr>
              <a:t> </a:t>
            </a:r>
            <a:r>
              <a:rPr sz="900" dirty="0">
                <a:solidFill>
                  <a:srgbClr val="000000"/>
                </a:solidFill>
                <a:latin typeface="Arial"/>
                <a:cs typeface="Arial"/>
              </a:rPr>
              <a:t>luz</a:t>
            </a:r>
            <a:r>
              <a:rPr sz="900" spc="39" dirty="0">
                <a:solidFill>
                  <a:srgbClr val="000000"/>
                </a:solidFill>
                <a:latin typeface="Arial"/>
                <a:cs typeface="Arial"/>
              </a:rPr>
              <a:t> </a:t>
            </a:r>
            <a:r>
              <a:rPr sz="900">
                <a:solidFill>
                  <a:srgbClr val="000000"/>
                </a:solidFill>
                <a:latin typeface="Arial"/>
                <a:cs typeface="Arial"/>
              </a:rPr>
              <a:t>de</a:t>
            </a:r>
            <a:r>
              <a:rPr sz="900" spc="38">
                <a:solidFill>
                  <a:srgbClr val="000000"/>
                </a:solidFill>
                <a:latin typeface="Arial"/>
                <a:cs typeface="Arial"/>
              </a:rPr>
              <a:t> </a:t>
            </a:r>
            <a:r>
              <a:rPr lang="pt-BR" sz="900">
                <a:solidFill>
                  <a:srgbClr val="000000"/>
                </a:solidFill>
                <a:latin typeface="Arial"/>
                <a:cs typeface="Arial"/>
              </a:rPr>
              <a:t>freio</a:t>
            </a:r>
            <a:r>
              <a:rPr sz="900" spc="52">
                <a:solidFill>
                  <a:srgbClr val="000000"/>
                </a:solidFill>
                <a:latin typeface="Arial"/>
                <a:cs typeface="Arial"/>
              </a:rPr>
              <a:t> </a:t>
            </a:r>
            <a:r>
              <a:rPr sz="900" dirty="0">
                <a:solidFill>
                  <a:srgbClr val="000000"/>
                </a:solidFill>
                <a:latin typeface="Arial"/>
                <a:cs typeface="Arial"/>
              </a:rPr>
              <a:t>e</a:t>
            </a:r>
            <a:r>
              <a:rPr sz="900" spc="41" dirty="0">
                <a:solidFill>
                  <a:srgbClr val="000000"/>
                </a:solidFill>
                <a:latin typeface="Arial"/>
                <a:cs typeface="Arial"/>
              </a:rPr>
              <a:t> </a:t>
            </a:r>
            <a:r>
              <a:rPr sz="900" dirty="0">
                <a:solidFill>
                  <a:srgbClr val="000000"/>
                </a:solidFill>
                <a:latin typeface="Arial"/>
                <a:cs typeface="Arial"/>
              </a:rPr>
              <a:t>luz</a:t>
            </a:r>
            <a:r>
              <a:rPr sz="900" spc="57" dirty="0">
                <a:solidFill>
                  <a:srgbClr val="000000"/>
                </a:solidFill>
                <a:latin typeface="Arial"/>
                <a:cs typeface="Arial"/>
              </a:rPr>
              <a:t> </a:t>
            </a:r>
            <a:r>
              <a:rPr sz="900" dirty="0">
                <a:solidFill>
                  <a:srgbClr val="000000"/>
                </a:solidFill>
                <a:latin typeface="Arial"/>
                <a:cs typeface="Arial"/>
              </a:rPr>
              <a:t>da</a:t>
            </a:r>
            <a:r>
              <a:rPr sz="900" spc="60" dirty="0">
                <a:solidFill>
                  <a:srgbClr val="000000"/>
                </a:solidFill>
                <a:latin typeface="Arial"/>
                <a:cs typeface="Arial"/>
              </a:rPr>
              <a:t> </a:t>
            </a:r>
            <a:r>
              <a:rPr sz="900" dirty="0">
                <a:solidFill>
                  <a:srgbClr val="000000"/>
                </a:solidFill>
                <a:latin typeface="Arial"/>
                <a:cs typeface="Arial"/>
              </a:rPr>
              <a:t>placa</a:t>
            </a:r>
            <a:r>
              <a:rPr sz="900" spc="52" dirty="0">
                <a:solidFill>
                  <a:srgbClr val="000000"/>
                </a:solidFill>
                <a:latin typeface="Arial"/>
                <a:cs typeface="Arial"/>
              </a:rPr>
              <a:t> </a:t>
            </a:r>
            <a:r>
              <a:rPr sz="900" dirty="0">
                <a:solidFill>
                  <a:srgbClr val="000000"/>
                </a:solidFill>
                <a:latin typeface="Arial"/>
                <a:cs typeface="Arial"/>
              </a:rPr>
              <a:t>de</a:t>
            </a:r>
            <a:r>
              <a:rPr sz="900" spc="48" dirty="0">
                <a:solidFill>
                  <a:srgbClr val="000000"/>
                </a:solidFill>
                <a:latin typeface="Arial"/>
                <a:cs typeface="Arial"/>
              </a:rPr>
              <a:t> </a:t>
            </a:r>
            <a:r>
              <a:rPr sz="900" dirty="0">
                <a:solidFill>
                  <a:srgbClr val="000000"/>
                </a:solidFill>
                <a:latin typeface="Arial"/>
                <a:cs typeface="Arial"/>
              </a:rPr>
              <a:t>matrícula</a:t>
            </a:r>
          </a:p>
          <a:p>
            <a:pPr marL="0" marR="0">
              <a:lnSpc>
                <a:spcPts val="1005"/>
              </a:lnSpc>
              <a:spcBef>
                <a:spcPts val="194"/>
              </a:spcBef>
              <a:spcAft>
                <a:spcPts val="0"/>
              </a:spcAft>
            </a:pPr>
            <a:r>
              <a:rPr sz="900" dirty="0">
                <a:solidFill>
                  <a:srgbClr val="000000"/>
                </a:solidFill>
                <a:latin typeface="Arial"/>
                <a:cs typeface="Arial"/>
              </a:rPr>
              <a:t>são</a:t>
            </a:r>
            <a:r>
              <a:rPr sz="900" spc="180" dirty="0">
                <a:solidFill>
                  <a:srgbClr val="000000"/>
                </a:solidFill>
                <a:latin typeface="Arial"/>
                <a:cs typeface="Arial"/>
              </a:rPr>
              <a:t> </a:t>
            </a:r>
            <a:r>
              <a:rPr sz="900" dirty="0">
                <a:solidFill>
                  <a:srgbClr val="000000"/>
                </a:solidFill>
                <a:latin typeface="Arial"/>
                <a:cs typeface="Arial"/>
              </a:rPr>
              <a:t>todas</a:t>
            </a:r>
            <a:r>
              <a:rPr sz="900" spc="187" dirty="0">
                <a:solidFill>
                  <a:srgbClr val="000000"/>
                </a:solidFill>
                <a:latin typeface="Arial"/>
                <a:cs typeface="Arial"/>
              </a:rPr>
              <a:t> </a:t>
            </a:r>
            <a:r>
              <a:rPr sz="900" dirty="0">
                <a:solidFill>
                  <a:srgbClr val="000000"/>
                </a:solidFill>
                <a:latin typeface="Arial"/>
                <a:cs typeface="Arial"/>
              </a:rPr>
              <a:t>em</a:t>
            </a:r>
            <a:r>
              <a:rPr sz="900" spc="195" dirty="0">
                <a:solidFill>
                  <a:srgbClr val="000000"/>
                </a:solidFill>
                <a:latin typeface="Arial"/>
                <a:cs typeface="Arial"/>
              </a:rPr>
              <a:t> </a:t>
            </a:r>
            <a:r>
              <a:rPr sz="900" dirty="0">
                <a:solidFill>
                  <a:srgbClr val="000000"/>
                </a:solidFill>
                <a:latin typeface="Arial"/>
                <a:cs typeface="Arial"/>
              </a:rPr>
              <a:t>LED</a:t>
            </a:r>
            <a:r>
              <a:rPr sz="900" spc="178" dirty="0">
                <a:solidFill>
                  <a:srgbClr val="000000"/>
                </a:solidFill>
                <a:latin typeface="Arial"/>
                <a:cs typeface="Arial"/>
              </a:rPr>
              <a:t> </a:t>
            </a:r>
            <a:r>
              <a:rPr sz="900" dirty="0">
                <a:solidFill>
                  <a:srgbClr val="000000"/>
                </a:solidFill>
                <a:latin typeface="Arial"/>
                <a:cs typeface="Arial"/>
              </a:rPr>
              <a:t>e</a:t>
            </a:r>
            <a:r>
              <a:rPr sz="900" spc="184" dirty="0">
                <a:solidFill>
                  <a:srgbClr val="000000"/>
                </a:solidFill>
                <a:latin typeface="Arial"/>
                <a:cs typeface="Arial"/>
              </a:rPr>
              <a:t> </a:t>
            </a:r>
            <a:r>
              <a:rPr sz="900" dirty="0">
                <a:solidFill>
                  <a:srgbClr val="000000"/>
                </a:solidFill>
                <a:latin typeface="Arial"/>
                <a:cs typeface="Arial"/>
              </a:rPr>
              <a:t>estão</a:t>
            </a:r>
            <a:r>
              <a:rPr sz="900" spc="172" dirty="0">
                <a:solidFill>
                  <a:srgbClr val="000000"/>
                </a:solidFill>
                <a:latin typeface="Arial"/>
                <a:cs typeface="Arial"/>
              </a:rPr>
              <a:t> </a:t>
            </a:r>
            <a:r>
              <a:rPr sz="900" dirty="0">
                <a:solidFill>
                  <a:srgbClr val="000000"/>
                </a:solidFill>
                <a:latin typeface="Arial"/>
                <a:cs typeface="Arial"/>
              </a:rPr>
              <a:t>seladas.</a:t>
            </a:r>
            <a:r>
              <a:rPr sz="900" spc="183" dirty="0">
                <a:solidFill>
                  <a:srgbClr val="000000"/>
                </a:solidFill>
                <a:latin typeface="Arial"/>
                <a:cs typeface="Arial"/>
              </a:rPr>
              <a:t> </a:t>
            </a:r>
            <a:r>
              <a:rPr sz="900" dirty="0">
                <a:solidFill>
                  <a:srgbClr val="000000"/>
                </a:solidFill>
                <a:latin typeface="Arial"/>
                <a:cs typeface="Arial"/>
              </a:rPr>
              <a:t>No</a:t>
            </a:r>
            <a:r>
              <a:rPr sz="900" spc="183" dirty="0">
                <a:solidFill>
                  <a:srgbClr val="000000"/>
                </a:solidFill>
                <a:latin typeface="Arial"/>
                <a:cs typeface="Arial"/>
              </a:rPr>
              <a:t> </a:t>
            </a:r>
            <a:r>
              <a:rPr sz="900" dirty="0">
                <a:solidFill>
                  <a:srgbClr val="000000"/>
                </a:solidFill>
                <a:latin typeface="Arial"/>
                <a:cs typeface="Arial"/>
              </a:rPr>
              <a:t>caso</a:t>
            </a:r>
            <a:r>
              <a:rPr sz="900" spc="183" dirty="0">
                <a:solidFill>
                  <a:srgbClr val="000000"/>
                </a:solidFill>
                <a:latin typeface="Arial"/>
                <a:cs typeface="Arial"/>
              </a:rPr>
              <a:t> </a:t>
            </a:r>
            <a:r>
              <a:rPr sz="900" dirty="0">
                <a:solidFill>
                  <a:srgbClr val="000000"/>
                </a:solidFill>
                <a:latin typeface="Arial"/>
                <a:cs typeface="Arial"/>
              </a:rPr>
              <a:t>de</a:t>
            </a:r>
            <a:r>
              <a:rPr sz="900" spc="181" dirty="0">
                <a:solidFill>
                  <a:srgbClr val="000000"/>
                </a:solidFill>
                <a:latin typeface="Arial"/>
                <a:cs typeface="Arial"/>
              </a:rPr>
              <a:t> </a:t>
            </a:r>
            <a:r>
              <a:rPr sz="900" dirty="0">
                <a:solidFill>
                  <a:srgbClr val="000000"/>
                </a:solidFill>
                <a:latin typeface="Arial"/>
                <a:cs typeface="Arial"/>
              </a:rPr>
              <a:t>alguma</a:t>
            </a:r>
          </a:p>
          <a:p>
            <a:pPr marL="0" marR="0">
              <a:lnSpc>
                <a:spcPts val="1005"/>
              </a:lnSpc>
              <a:spcBef>
                <a:spcPts val="194"/>
              </a:spcBef>
              <a:spcAft>
                <a:spcPts val="0"/>
              </a:spcAft>
            </a:pPr>
            <a:r>
              <a:rPr sz="900" dirty="0">
                <a:solidFill>
                  <a:srgbClr val="000000"/>
                </a:solidFill>
                <a:latin typeface="Arial"/>
                <a:cs typeface="Arial"/>
              </a:rPr>
              <a:t>delas não funcionar,</a:t>
            </a:r>
            <a:r>
              <a:rPr sz="900" spc="-10" dirty="0">
                <a:solidFill>
                  <a:srgbClr val="000000"/>
                </a:solidFill>
                <a:latin typeface="Arial"/>
                <a:cs typeface="Arial"/>
              </a:rPr>
              <a:t> </a:t>
            </a:r>
            <a:r>
              <a:rPr sz="900" dirty="0">
                <a:solidFill>
                  <a:srgbClr val="000000"/>
                </a:solidFill>
                <a:latin typeface="Arial"/>
                <a:cs typeface="Arial"/>
              </a:rPr>
              <a:t>deve substituí-la por uma nova.</a:t>
            </a:r>
          </a:p>
        </p:txBody>
      </p:sp>
      <p:sp>
        <p:nvSpPr>
          <p:cNvPr id="9" name="object 9"/>
          <p:cNvSpPr txBox="1"/>
          <p:nvPr/>
        </p:nvSpPr>
        <p:spPr>
          <a:xfrm>
            <a:off x="541020" y="2336578"/>
            <a:ext cx="3206971" cy="318448"/>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·Siga</a:t>
            </a:r>
            <a:r>
              <a:rPr sz="900" spc="140" dirty="0">
                <a:solidFill>
                  <a:srgbClr val="000000"/>
                </a:solidFill>
                <a:latin typeface="Arial"/>
                <a:cs typeface="Arial"/>
              </a:rPr>
              <a:t> </a:t>
            </a:r>
            <a:r>
              <a:rPr sz="900" dirty="0">
                <a:solidFill>
                  <a:srgbClr val="000000"/>
                </a:solidFill>
                <a:latin typeface="Arial"/>
                <a:cs typeface="Arial"/>
              </a:rPr>
              <a:t>a</a:t>
            </a:r>
            <a:r>
              <a:rPr sz="900" spc="125" dirty="0">
                <a:solidFill>
                  <a:srgbClr val="000000"/>
                </a:solidFill>
                <a:latin typeface="Arial"/>
                <a:cs typeface="Arial"/>
              </a:rPr>
              <a:t> </a:t>
            </a:r>
            <a:r>
              <a:rPr sz="900" dirty="0">
                <a:solidFill>
                  <a:srgbClr val="000000"/>
                </a:solidFill>
                <a:latin typeface="Arial"/>
                <a:cs typeface="Arial"/>
              </a:rPr>
              <a:t>descrição</a:t>
            </a:r>
            <a:r>
              <a:rPr sz="900" spc="137" dirty="0">
                <a:solidFill>
                  <a:srgbClr val="000000"/>
                </a:solidFill>
                <a:latin typeface="Arial"/>
                <a:cs typeface="Arial"/>
              </a:rPr>
              <a:t> </a:t>
            </a:r>
            <a:r>
              <a:rPr sz="900" dirty="0">
                <a:solidFill>
                  <a:srgbClr val="000000"/>
                </a:solidFill>
                <a:latin typeface="Arial"/>
                <a:cs typeface="Arial"/>
              </a:rPr>
              <a:t>e</a:t>
            </a:r>
            <a:r>
              <a:rPr sz="900" spc="136" dirty="0">
                <a:solidFill>
                  <a:srgbClr val="000000"/>
                </a:solidFill>
                <a:latin typeface="Arial"/>
                <a:cs typeface="Arial"/>
              </a:rPr>
              <a:t> </a:t>
            </a:r>
            <a:r>
              <a:rPr sz="900" dirty="0">
                <a:solidFill>
                  <a:srgbClr val="000000"/>
                </a:solidFill>
                <a:latin typeface="Arial"/>
                <a:cs typeface="Arial"/>
              </a:rPr>
              <a:t>as</a:t>
            </a:r>
            <a:r>
              <a:rPr sz="900" spc="134" dirty="0">
                <a:solidFill>
                  <a:srgbClr val="000000"/>
                </a:solidFill>
                <a:latin typeface="Arial"/>
                <a:cs typeface="Arial"/>
              </a:rPr>
              <a:t> </a:t>
            </a:r>
            <a:r>
              <a:rPr sz="900" dirty="0">
                <a:solidFill>
                  <a:srgbClr val="000000"/>
                </a:solidFill>
                <a:latin typeface="Arial"/>
                <a:cs typeface="Arial"/>
              </a:rPr>
              <a:t>características</a:t>
            </a:r>
            <a:r>
              <a:rPr sz="900" spc="139" dirty="0">
                <a:solidFill>
                  <a:srgbClr val="000000"/>
                </a:solidFill>
                <a:latin typeface="Arial"/>
                <a:cs typeface="Arial"/>
              </a:rPr>
              <a:t> </a:t>
            </a:r>
            <a:r>
              <a:rPr sz="900" dirty="0">
                <a:solidFill>
                  <a:srgbClr val="000000"/>
                </a:solidFill>
                <a:latin typeface="Arial"/>
                <a:cs typeface="Arial"/>
              </a:rPr>
              <a:t>quando</a:t>
            </a:r>
            <a:r>
              <a:rPr sz="900" spc="138" dirty="0">
                <a:solidFill>
                  <a:srgbClr val="000000"/>
                </a:solidFill>
                <a:latin typeface="Arial"/>
                <a:cs typeface="Arial"/>
              </a:rPr>
              <a:t> </a:t>
            </a:r>
            <a:r>
              <a:rPr sz="900" dirty="0">
                <a:solidFill>
                  <a:srgbClr val="000000"/>
                </a:solidFill>
                <a:latin typeface="Arial"/>
                <a:cs typeface="Arial"/>
              </a:rPr>
              <a:t>mudar</a:t>
            </a:r>
            <a:r>
              <a:rPr sz="900" spc="121" dirty="0">
                <a:solidFill>
                  <a:srgbClr val="000000"/>
                </a:solidFill>
                <a:latin typeface="Arial"/>
                <a:cs typeface="Arial"/>
              </a:rPr>
              <a:t> </a:t>
            </a:r>
            <a:r>
              <a:rPr sz="900" dirty="0">
                <a:solidFill>
                  <a:srgbClr val="000000"/>
                </a:solidFill>
                <a:latin typeface="Arial"/>
                <a:cs typeface="Arial"/>
              </a:rPr>
              <a:t>uma</a:t>
            </a:r>
          </a:p>
          <a:p>
            <a:pPr marL="0" marR="0">
              <a:lnSpc>
                <a:spcPts val="1005"/>
              </a:lnSpc>
              <a:spcBef>
                <a:spcPts val="196"/>
              </a:spcBef>
              <a:spcAft>
                <a:spcPts val="0"/>
              </a:spcAft>
            </a:pPr>
            <a:r>
              <a:rPr sz="900" dirty="0">
                <a:solidFill>
                  <a:srgbClr val="000000"/>
                </a:solidFill>
                <a:latin typeface="Arial"/>
                <a:cs typeface="Arial"/>
              </a:rPr>
              <a:t>das luzes da iluminação.</a:t>
            </a:r>
          </a:p>
        </p:txBody>
      </p:sp>
      <p:sp>
        <p:nvSpPr>
          <p:cNvPr id="10" name="object 10"/>
          <p:cNvSpPr txBox="1"/>
          <p:nvPr/>
        </p:nvSpPr>
        <p:spPr>
          <a:xfrm>
            <a:off x="541020" y="2717832"/>
            <a:ext cx="3209701" cy="6229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278" dirty="0">
                <a:solidFill>
                  <a:srgbClr val="000000"/>
                </a:solidFill>
                <a:latin typeface="Arial"/>
                <a:cs typeface="Arial"/>
              </a:rPr>
              <a:t> </a:t>
            </a:r>
            <a:r>
              <a:rPr sz="900" dirty="0">
                <a:solidFill>
                  <a:srgbClr val="000000"/>
                </a:solidFill>
                <a:latin typeface="Arial"/>
                <a:cs typeface="Arial"/>
              </a:rPr>
              <a:t>A</a:t>
            </a:r>
            <a:r>
              <a:rPr sz="900" spc="276" dirty="0">
                <a:solidFill>
                  <a:srgbClr val="000000"/>
                </a:solidFill>
                <a:latin typeface="Arial"/>
                <a:cs typeface="Arial"/>
              </a:rPr>
              <a:t> </a:t>
            </a:r>
            <a:r>
              <a:rPr sz="900" dirty="0">
                <a:solidFill>
                  <a:srgbClr val="000000"/>
                </a:solidFill>
                <a:latin typeface="Arial"/>
                <a:cs typeface="Arial"/>
              </a:rPr>
              <a:t>sujidade,</a:t>
            </a:r>
            <a:r>
              <a:rPr sz="900" spc="276" dirty="0">
                <a:solidFill>
                  <a:srgbClr val="000000"/>
                </a:solidFill>
                <a:latin typeface="Arial"/>
                <a:cs typeface="Arial"/>
              </a:rPr>
              <a:t> </a:t>
            </a:r>
            <a:r>
              <a:rPr sz="900" dirty="0">
                <a:solidFill>
                  <a:srgbClr val="000000"/>
                </a:solidFill>
                <a:latin typeface="Arial"/>
                <a:cs typeface="Arial"/>
              </a:rPr>
              <a:t>especialmente</a:t>
            </a:r>
            <a:r>
              <a:rPr sz="900" spc="276" dirty="0">
                <a:solidFill>
                  <a:srgbClr val="000000"/>
                </a:solidFill>
                <a:latin typeface="Arial"/>
                <a:cs typeface="Arial"/>
              </a:rPr>
              <a:t> </a:t>
            </a:r>
            <a:r>
              <a:rPr sz="900" dirty="0">
                <a:solidFill>
                  <a:srgbClr val="000000"/>
                </a:solidFill>
                <a:latin typeface="Arial"/>
                <a:cs typeface="Arial"/>
              </a:rPr>
              <a:t>a</a:t>
            </a:r>
            <a:r>
              <a:rPr sz="900" spc="280" dirty="0">
                <a:solidFill>
                  <a:srgbClr val="000000"/>
                </a:solidFill>
                <a:latin typeface="Arial"/>
                <a:cs typeface="Arial"/>
              </a:rPr>
              <a:t> </a:t>
            </a:r>
            <a:r>
              <a:rPr sz="900" dirty="0">
                <a:solidFill>
                  <a:srgbClr val="000000"/>
                </a:solidFill>
                <a:latin typeface="Arial"/>
                <a:cs typeface="Arial"/>
              </a:rPr>
              <a:t>gordura</a:t>
            </a:r>
            <a:r>
              <a:rPr sz="900" spc="278" dirty="0">
                <a:solidFill>
                  <a:srgbClr val="000000"/>
                </a:solidFill>
                <a:latin typeface="Arial"/>
                <a:cs typeface="Arial"/>
              </a:rPr>
              <a:t> </a:t>
            </a:r>
            <a:r>
              <a:rPr sz="900" dirty="0">
                <a:solidFill>
                  <a:srgbClr val="000000"/>
                </a:solidFill>
                <a:latin typeface="Arial"/>
                <a:cs typeface="Arial"/>
              </a:rPr>
              <a:t>na</a:t>
            </a:r>
            <a:r>
              <a:rPr sz="900" spc="265" dirty="0">
                <a:solidFill>
                  <a:srgbClr val="000000"/>
                </a:solidFill>
                <a:latin typeface="Arial"/>
                <a:cs typeface="Arial"/>
              </a:rPr>
              <a:t> </a:t>
            </a:r>
            <a:r>
              <a:rPr sz="900" dirty="0">
                <a:solidFill>
                  <a:srgbClr val="000000"/>
                </a:solidFill>
                <a:latin typeface="Arial"/>
                <a:cs typeface="Arial"/>
              </a:rPr>
              <a:t>superfície</a:t>
            </a:r>
            <a:r>
              <a:rPr sz="900" spc="280" dirty="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lâmpada,</a:t>
            </a:r>
            <a:r>
              <a:rPr sz="900" spc="86" dirty="0">
                <a:solidFill>
                  <a:srgbClr val="000000"/>
                </a:solidFill>
                <a:latin typeface="Arial"/>
                <a:cs typeface="Arial"/>
              </a:rPr>
              <a:t> </a:t>
            </a:r>
            <a:r>
              <a:rPr sz="900" dirty="0">
                <a:solidFill>
                  <a:srgbClr val="000000"/>
                </a:solidFill>
                <a:latin typeface="Arial"/>
                <a:cs typeface="Arial"/>
              </a:rPr>
              <a:t>pode</a:t>
            </a:r>
            <a:r>
              <a:rPr sz="900" spc="88" dirty="0">
                <a:solidFill>
                  <a:srgbClr val="000000"/>
                </a:solidFill>
                <a:latin typeface="Arial"/>
                <a:cs typeface="Arial"/>
              </a:rPr>
              <a:t> </a:t>
            </a:r>
            <a:r>
              <a:rPr sz="900" dirty="0">
                <a:solidFill>
                  <a:srgbClr val="000000"/>
                </a:solidFill>
                <a:latin typeface="Arial"/>
                <a:cs typeface="Arial"/>
              </a:rPr>
              <a:t>ser</a:t>
            </a:r>
            <a:r>
              <a:rPr sz="900" spc="82" dirty="0">
                <a:solidFill>
                  <a:srgbClr val="000000"/>
                </a:solidFill>
                <a:latin typeface="Arial"/>
                <a:cs typeface="Arial"/>
              </a:rPr>
              <a:t> </a:t>
            </a:r>
            <a:r>
              <a:rPr sz="900" dirty="0">
                <a:solidFill>
                  <a:srgbClr val="000000"/>
                </a:solidFill>
                <a:latin typeface="Arial"/>
                <a:cs typeface="Arial"/>
              </a:rPr>
              <a:t>prejudicial</a:t>
            </a:r>
            <a:r>
              <a:rPr sz="900" spc="90" dirty="0">
                <a:solidFill>
                  <a:srgbClr val="000000"/>
                </a:solidFill>
                <a:latin typeface="Arial"/>
                <a:cs typeface="Arial"/>
              </a:rPr>
              <a:t> </a:t>
            </a:r>
            <a:r>
              <a:rPr sz="900" dirty="0">
                <a:solidFill>
                  <a:srgbClr val="000000"/>
                </a:solidFill>
                <a:latin typeface="Arial"/>
                <a:cs typeface="Arial"/>
              </a:rPr>
              <a:t>para</a:t>
            </a:r>
            <a:r>
              <a:rPr sz="900" spc="86" dirty="0">
                <a:solidFill>
                  <a:srgbClr val="000000"/>
                </a:solidFill>
                <a:latin typeface="Arial"/>
                <a:cs typeface="Arial"/>
              </a:rPr>
              <a:t> </a:t>
            </a:r>
            <a:r>
              <a:rPr sz="900" dirty="0">
                <a:solidFill>
                  <a:srgbClr val="000000"/>
                </a:solidFill>
                <a:latin typeface="Arial"/>
                <a:cs typeface="Arial"/>
              </a:rPr>
              <a:t>a</a:t>
            </a:r>
            <a:r>
              <a:rPr sz="900" spc="100" dirty="0">
                <a:solidFill>
                  <a:srgbClr val="000000"/>
                </a:solidFill>
                <a:latin typeface="Arial"/>
                <a:cs typeface="Arial"/>
              </a:rPr>
              <a:t> </a:t>
            </a:r>
            <a:r>
              <a:rPr sz="900" dirty="0">
                <a:solidFill>
                  <a:srgbClr val="000000"/>
                </a:solidFill>
                <a:latin typeface="Arial"/>
                <a:cs typeface="Arial"/>
              </a:rPr>
              <a:t>irradiação</a:t>
            </a:r>
            <a:r>
              <a:rPr sz="900" spc="101" dirty="0">
                <a:solidFill>
                  <a:srgbClr val="000000"/>
                </a:solidFill>
                <a:latin typeface="Arial"/>
                <a:cs typeface="Arial"/>
              </a:rPr>
              <a:t> </a:t>
            </a:r>
            <a:r>
              <a:rPr sz="900" dirty="0">
                <a:solidFill>
                  <a:srgbClr val="000000"/>
                </a:solidFill>
                <a:latin typeface="Arial"/>
                <a:cs typeface="Arial"/>
              </a:rPr>
              <a:t>de</a:t>
            </a:r>
            <a:r>
              <a:rPr sz="900" spc="87" dirty="0">
                <a:solidFill>
                  <a:srgbClr val="000000"/>
                </a:solidFill>
                <a:latin typeface="Arial"/>
                <a:cs typeface="Arial"/>
              </a:rPr>
              <a:t> </a:t>
            </a:r>
            <a:r>
              <a:rPr sz="900" dirty="0">
                <a:solidFill>
                  <a:srgbClr val="000000"/>
                </a:solidFill>
                <a:latin typeface="Arial"/>
                <a:cs typeface="Arial"/>
              </a:rPr>
              <a:t>calor,</a:t>
            </a:r>
            <a:r>
              <a:rPr sz="900" spc="80" dirty="0">
                <a:solidFill>
                  <a:srgbClr val="000000"/>
                </a:solidFill>
                <a:latin typeface="Arial"/>
                <a:cs typeface="Arial"/>
              </a:rPr>
              <a:t> </a:t>
            </a:r>
            <a:r>
              <a:rPr sz="900" dirty="0">
                <a:solidFill>
                  <a:srgbClr val="000000"/>
                </a:solidFill>
                <a:latin typeface="Arial"/>
                <a:cs typeface="Arial"/>
              </a:rPr>
              <a:t>o</a:t>
            </a:r>
          </a:p>
          <a:p>
            <a:pPr marL="0" marR="0">
              <a:lnSpc>
                <a:spcPts val="1005"/>
              </a:lnSpc>
              <a:spcBef>
                <a:spcPts val="194"/>
              </a:spcBef>
              <a:spcAft>
                <a:spcPts val="0"/>
              </a:spcAft>
            </a:pPr>
            <a:r>
              <a:rPr sz="900" dirty="0">
                <a:solidFill>
                  <a:srgbClr val="000000"/>
                </a:solidFill>
                <a:latin typeface="Arial"/>
                <a:cs typeface="Arial"/>
              </a:rPr>
              <a:t>que</a:t>
            </a:r>
            <a:r>
              <a:rPr sz="900" spc="121" dirty="0">
                <a:solidFill>
                  <a:srgbClr val="000000"/>
                </a:solidFill>
                <a:latin typeface="Arial"/>
                <a:cs typeface="Arial"/>
              </a:rPr>
              <a:t> </a:t>
            </a:r>
            <a:r>
              <a:rPr sz="900" dirty="0">
                <a:solidFill>
                  <a:srgbClr val="000000"/>
                </a:solidFill>
                <a:latin typeface="Arial"/>
                <a:cs typeface="Arial"/>
              </a:rPr>
              <a:t>provoca</a:t>
            </a:r>
            <a:r>
              <a:rPr sz="900" spc="124" dirty="0">
                <a:solidFill>
                  <a:srgbClr val="000000"/>
                </a:solidFill>
                <a:latin typeface="Arial"/>
                <a:cs typeface="Arial"/>
              </a:rPr>
              <a:t> </a:t>
            </a:r>
            <a:r>
              <a:rPr sz="900" dirty="0">
                <a:solidFill>
                  <a:srgbClr val="000000"/>
                </a:solidFill>
                <a:latin typeface="Arial"/>
                <a:cs typeface="Arial"/>
              </a:rPr>
              <a:t>um</a:t>
            </a:r>
            <a:r>
              <a:rPr sz="900" spc="112" dirty="0">
                <a:solidFill>
                  <a:srgbClr val="000000"/>
                </a:solidFill>
                <a:latin typeface="Arial"/>
                <a:cs typeface="Arial"/>
              </a:rPr>
              <a:t> </a:t>
            </a:r>
            <a:r>
              <a:rPr sz="900" dirty="0">
                <a:solidFill>
                  <a:srgbClr val="000000"/>
                </a:solidFill>
                <a:latin typeface="Arial"/>
                <a:cs typeface="Arial"/>
              </a:rPr>
              <a:t>sobreaquecimento</a:t>
            </a:r>
            <a:r>
              <a:rPr sz="900" spc="123" dirty="0">
                <a:solidFill>
                  <a:srgbClr val="000000"/>
                </a:solidFill>
                <a:latin typeface="Arial"/>
                <a:cs typeface="Arial"/>
              </a:rPr>
              <a:t> </a:t>
            </a:r>
            <a:r>
              <a:rPr sz="900" dirty="0">
                <a:solidFill>
                  <a:srgbClr val="000000"/>
                </a:solidFill>
                <a:latin typeface="Arial"/>
                <a:cs typeface="Arial"/>
              </a:rPr>
              <a:t>da</a:t>
            </a:r>
            <a:r>
              <a:rPr sz="900" spc="121" dirty="0">
                <a:solidFill>
                  <a:srgbClr val="000000"/>
                </a:solidFill>
                <a:latin typeface="Arial"/>
                <a:cs typeface="Arial"/>
              </a:rPr>
              <a:t> </a:t>
            </a:r>
            <a:r>
              <a:rPr sz="900" dirty="0">
                <a:solidFill>
                  <a:srgbClr val="000000"/>
                </a:solidFill>
                <a:latin typeface="Arial"/>
                <a:cs typeface="Arial"/>
              </a:rPr>
              <a:t>lâmpada</a:t>
            </a:r>
            <a:r>
              <a:rPr sz="900" spc="124" dirty="0">
                <a:solidFill>
                  <a:srgbClr val="000000"/>
                </a:solidFill>
                <a:latin typeface="Arial"/>
                <a:cs typeface="Arial"/>
              </a:rPr>
              <a:t> </a:t>
            </a:r>
            <a:r>
              <a:rPr sz="900" dirty="0">
                <a:solidFill>
                  <a:srgbClr val="000000"/>
                </a:solidFill>
                <a:latin typeface="Arial"/>
                <a:cs typeface="Arial"/>
              </a:rPr>
              <a:t>e</a:t>
            </a:r>
            <a:r>
              <a:rPr sz="900" spc="123" dirty="0">
                <a:solidFill>
                  <a:srgbClr val="000000"/>
                </a:solidFill>
                <a:latin typeface="Arial"/>
                <a:cs typeface="Arial"/>
              </a:rPr>
              <a:t> </a:t>
            </a:r>
            <a:r>
              <a:rPr sz="900" dirty="0">
                <a:solidFill>
                  <a:srgbClr val="000000"/>
                </a:solidFill>
                <a:latin typeface="Arial"/>
                <a:cs typeface="Arial"/>
              </a:rPr>
              <a:t>reduz</a:t>
            </a:r>
            <a:r>
              <a:rPr sz="900" spc="127"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sua vida útil.</a:t>
            </a:r>
          </a:p>
        </p:txBody>
      </p:sp>
      <p:sp>
        <p:nvSpPr>
          <p:cNvPr id="11" name="object 11"/>
          <p:cNvSpPr txBox="1"/>
          <p:nvPr/>
        </p:nvSpPr>
        <p:spPr>
          <a:xfrm>
            <a:off x="742188" y="3510099"/>
            <a:ext cx="955036"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Advertência</a:t>
            </a:r>
          </a:p>
        </p:txBody>
      </p:sp>
      <p:sp>
        <p:nvSpPr>
          <p:cNvPr id="12" name="object 12"/>
          <p:cNvSpPr txBox="1"/>
          <p:nvPr/>
        </p:nvSpPr>
        <p:spPr>
          <a:xfrm>
            <a:off x="541020" y="3762153"/>
            <a:ext cx="3162190" cy="62294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Quando se fundir uma luz de sinalização, troque-a por uma</a:t>
            </a:r>
          </a:p>
          <a:p>
            <a:pPr marL="0" marR="0">
              <a:lnSpc>
                <a:spcPts val="1005"/>
              </a:lnSpc>
              <a:spcBef>
                <a:spcPts val="194"/>
              </a:spcBef>
              <a:spcAft>
                <a:spcPts val="0"/>
              </a:spcAft>
            </a:pPr>
            <a:r>
              <a:rPr sz="900" dirty="0">
                <a:solidFill>
                  <a:srgbClr val="000000"/>
                </a:solidFill>
                <a:latin typeface="Arial"/>
                <a:cs typeface="Arial"/>
              </a:rPr>
              <a:t>nova</a:t>
            </a:r>
            <a:r>
              <a:rPr sz="900" spc="50" dirty="0">
                <a:solidFill>
                  <a:srgbClr val="000000"/>
                </a:solidFill>
                <a:latin typeface="Arial"/>
                <a:cs typeface="Arial"/>
              </a:rPr>
              <a:t> </a:t>
            </a:r>
            <a:r>
              <a:rPr sz="900" dirty="0">
                <a:solidFill>
                  <a:srgbClr val="000000"/>
                </a:solidFill>
                <a:latin typeface="Arial"/>
                <a:cs typeface="Arial"/>
              </a:rPr>
              <a:t>com</a:t>
            </a:r>
            <a:r>
              <a:rPr sz="900" spc="68" dirty="0">
                <a:solidFill>
                  <a:srgbClr val="000000"/>
                </a:solidFill>
                <a:latin typeface="Arial"/>
                <a:cs typeface="Arial"/>
              </a:rPr>
              <a:t> </a:t>
            </a:r>
            <a:r>
              <a:rPr sz="900" dirty="0">
                <a:solidFill>
                  <a:srgbClr val="000000"/>
                </a:solidFill>
                <a:latin typeface="Arial"/>
                <a:cs typeface="Arial"/>
              </a:rPr>
              <a:t>a</a:t>
            </a:r>
            <a:r>
              <a:rPr sz="900" spc="52" dirty="0">
                <a:solidFill>
                  <a:srgbClr val="000000"/>
                </a:solidFill>
                <a:latin typeface="Arial"/>
                <a:cs typeface="Arial"/>
              </a:rPr>
              <a:t> </a:t>
            </a:r>
            <a:r>
              <a:rPr sz="900" dirty="0">
                <a:solidFill>
                  <a:srgbClr val="000000"/>
                </a:solidFill>
                <a:latin typeface="Arial"/>
                <a:cs typeface="Arial"/>
              </a:rPr>
              <a:t>mesma</a:t>
            </a:r>
            <a:r>
              <a:rPr sz="900" spc="65" dirty="0">
                <a:solidFill>
                  <a:srgbClr val="000000"/>
                </a:solidFill>
                <a:latin typeface="Arial"/>
                <a:cs typeface="Arial"/>
              </a:rPr>
              <a:t> </a:t>
            </a:r>
            <a:r>
              <a:rPr sz="900" dirty="0">
                <a:solidFill>
                  <a:srgbClr val="000000"/>
                </a:solidFill>
                <a:latin typeface="Arial"/>
                <a:cs typeface="Arial"/>
              </a:rPr>
              <a:t>potência</a:t>
            </a:r>
            <a:r>
              <a:rPr sz="900" spc="41" dirty="0">
                <a:solidFill>
                  <a:srgbClr val="000000"/>
                </a:solidFill>
                <a:latin typeface="Arial"/>
                <a:cs typeface="Arial"/>
              </a:rPr>
              <a:t> </a:t>
            </a:r>
            <a:r>
              <a:rPr sz="900" dirty="0">
                <a:solidFill>
                  <a:srgbClr val="000000"/>
                </a:solidFill>
                <a:latin typeface="Arial"/>
                <a:cs typeface="Arial"/>
              </a:rPr>
              <a:t>nominal</a:t>
            </a:r>
            <a:r>
              <a:rPr sz="900" spc="52" dirty="0">
                <a:solidFill>
                  <a:srgbClr val="000000"/>
                </a:solidFill>
                <a:latin typeface="Arial"/>
                <a:cs typeface="Arial"/>
              </a:rPr>
              <a:t> </a:t>
            </a:r>
            <a:r>
              <a:rPr sz="900" dirty="0">
                <a:solidFill>
                  <a:srgbClr val="000000"/>
                </a:solidFill>
                <a:latin typeface="Arial"/>
                <a:cs typeface="Arial"/>
              </a:rPr>
              <a:t>e</a:t>
            </a:r>
            <a:r>
              <a:rPr sz="900" spc="51" dirty="0">
                <a:solidFill>
                  <a:srgbClr val="000000"/>
                </a:solidFill>
                <a:latin typeface="Arial"/>
                <a:cs typeface="Arial"/>
              </a:rPr>
              <a:t> </a:t>
            </a:r>
            <a:r>
              <a:rPr sz="900" dirty="0">
                <a:solidFill>
                  <a:srgbClr val="000000"/>
                </a:solidFill>
                <a:latin typeface="Arial"/>
                <a:cs typeface="Arial"/>
              </a:rPr>
              <a:t>características,</a:t>
            </a:r>
            <a:r>
              <a:rPr sz="900" spc="63" dirty="0">
                <a:solidFill>
                  <a:srgbClr val="000000"/>
                </a:solidFill>
                <a:latin typeface="Arial"/>
                <a:cs typeface="Arial"/>
              </a:rPr>
              <a:t> </a:t>
            </a:r>
            <a:r>
              <a:rPr sz="900" dirty="0">
                <a:solidFill>
                  <a:srgbClr val="000000"/>
                </a:solidFill>
                <a:latin typeface="Arial"/>
                <a:cs typeface="Arial"/>
              </a:rPr>
              <a:t>ou</a:t>
            </a:r>
          </a:p>
          <a:p>
            <a:pPr marL="0" marR="0">
              <a:lnSpc>
                <a:spcPts val="1005"/>
              </a:lnSpc>
              <a:spcBef>
                <a:spcPts val="194"/>
              </a:spcBef>
              <a:spcAft>
                <a:spcPts val="0"/>
              </a:spcAft>
            </a:pPr>
            <a:r>
              <a:rPr sz="900" dirty="0">
                <a:solidFill>
                  <a:srgbClr val="000000"/>
                </a:solidFill>
                <a:latin typeface="Arial"/>
                <a:cs typeface="Arial"/>
              </a:rPr>
              <a:t>pode</a:t>
            </a:r>
            <a:r>
              <a:rPr sz="900" spc="169" dirty="0">
                <a:solidFill>
                  <a:srgbClr val="000000"/>
                </a:solidFill>
                <a:latin typeface="Arial"/>
                <a:cs typeface="Arial"/>
              </a:rPr>
              <a:t> </a:t>
            </a:r>
            <a:r>
              <a:rPr sz="900" dirty="0">
                <a:solidFill>
                  <a:srgbClr val="000000"/>
                </a:solidFill>
                <a:latin typeface="Arial"/>
                <a:cs typeface="Arial"/>
              </a:rPr>
              <a:t>provocar</a:t>
            </a:r>
            <a:r>
              <a:rPr sz="900" spc="170" dirty="0">
                <a:solidFill>
                  <a:srgbClr val="000000"/>
                </a:solidFill>
                <a:latin typeface="Arial"/>
                <a:cs typeface="Arial"/>
              </a:rPr>
              <a:t> </a:t>
            </a:r>
            <a:r>
              <a:rPr sz="900" dirty="0">
                <a:solidFill>
                  <a:srgbClr val="000000"/>
                </a:solidFill>
                <a:latin typeface="Arial"/>
                <a:cs typeface="Arial"/>
              </a:rPr>
              <a:t>uma</a:t>
            </a:r>
            <a:r>
              <a:rPr sz="900" spc="173" dirty="0">
                <a:solidFill>
                  <a:srgbClr val="000000"/>
                </a:solidFill>
                <a:latin typeface="Arial"/>
                <a:cs typeface="Arial"/>
              </a:rPr>
              <a:t> </a:t>
            </a:r>
            <a:r>
              <a:rPr sz="900" dirty="0">
                <a:solidFill>
                  <a:srgbClr val="000000"/>
                </a:solidFill>
                <a:latin typeface="Arial"/>
                <a:cs typeface="Arial"/>
              </a:rPr>
              <a:t>sobrecarga</a:t>
            </a:r>
            <a:r>
              <a:rPr sz="900" spc="173" dirty="0">
                <a:solidFill>
                  <a:srgbClr val="000000"/>
                </a:solidFill>
                <a:latin typeface="Arial"/>
                <a:cs typeface="Arial"/>
              </a:rPr>
              <a:t> </a:t>
            </a:r>
            <a:r>
              <a:rPr sz="900" dirty="0">
                <a:solidFill>
                  <a:srgbClr val="000000"/>
                </a:solidFill>
                <a:latin typeface="Arial"/>
                <a:cs typeface="Arial"/>
              </a:rPr>
              <a:t>do</a:t>
            </a:r>
            <a:r>
              <a:rPr sz="900" spc="169" dirty="0">
                <a:solidFill>
                  <a:srgbClr val="000000"/>
                </a:solidFill>
                <a:latin typeface="Arial"/>
                <a:cs typeface="Arial"/>
              </a:rPr>
              <a:t> </a:t>
            </a:r>
            <a:r>
              <a:rPr sz="900" dirty="0">
                <a:solidFill>
                  <a:srgbClr val="000000"/>
                </a:solidFill>
                <a:latin typeface="Arial"/>
                <a:cs typeface="Arial"/>
              </a:rPr>
              <a:t>circuito</a:t>
            </a:r>
            <a:r>
              <a:rPr sz="900" spc="174" dirty="0">
                <a:solidFill>
                  <a:srgbClr val="000000"/>
                </a:solidFill>
                <a:latin typeface="Arial"/>
                <a:cs typeface="Arial"/>
              </a:rPr>
              <a:t> </a:t>
            </a:r>
            <a:r>
              <a:rPr sz="900" dirty="0">
                <a:solidFill>
                  <a:srgbClr val="000000"/>
                </a:solidFill>
                <a:latin typeface="Arial"/>
                <a:cs typeface="Arial"/>
              </a:rPr>
              <a:t>ou</a:t>
            </a:r>
            <a:r>
              <a:rPr sz="900" spc="208" dirty="0">
                <a:solidFill>
                  <a:srgbClr val="000000"/>
                </a:solidFill>
                <a:latin typeface="Arial"/>
                <a:cs typeface="Arial"/>
              </a:rPr>
              <a:t> </a:t>
            </a:r>
            <a:r>
              <a:rPr sz="900" dirty="0">
                <a:solidFill>
                  <a:srgbClr val="000000"/>
                </a:solidFill>
                <a:latin typeface="Arial"/>
                <a:cs typeface="Arial"/>
              </a:rPr>
              <a:t>fazer</a:t>
            </a:r>
            <a:r>
              <a:rPr sz="900" spc="169"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que</a:t>
            </a:r>
            <a:r>
              <a:rPr sz="900" spc="-10" dirty="0">
                <a:solidFill>
                  <a:srgbClr val="000000"/>
                </a:solidFill>
                <a:latin typeface="Arial"/>
                <a:cs typeface="Arial"/>
              </a:rPr>
              <a:t> </a:t>
            </a:r>
            <a:r>
              <a:rPr sz="900" dirty="0">
                <a:solidFill>
                  <a:srgbClr val="000000"/>
                </a:solidFill>
                <a:latin typeface="Arial"/>
                <a:cs typeface="Arial"/>
              </a:rPr>
              <a:t>volte a fundir em</a:t>
            </a:r>
            <a:r>
              <a:rPr sz="900" spc="12" dirty="0">
                <a:solidFill>
                  <a:srgbClr val="000000"/>
                </a:solidFill>
                <a:latin typeface="Arial"/>
                <a:cs typeface="Arial"/>
              </a:rPr>
              <a:t> </a:t>
            </a:r>
            <a:r>
              <a:rPr sz="900" dirty="0">
                <a:solidFill>
                  <a:srgbClr val="000000"/>
                </a:solidFill>
                <a:latin typeface="Arial"/>
                <a:cs typeface="Arial"/>
              </a:rPr>
              <a:t>pouco tempo</a:t>
            </a:r>
          </a:p>
        </p:txBody>
      </p:sp>
      <p:sp>
        <p:nvSpPr>
          <p:cNvPr id="13" name="object 13"/>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892931" y="3979926"/>
            <a:ext cx="3152267" cy="47848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2544116" cy="447615"/>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Manutenção</a:t>
            </a:r>
            <a:r>
              <a:rPr sz="1400" b="1" spc="-10" dirty="0">
                <a:solidFill>
                  <a:srgbClr val="000000"/>
                </a:solidFill>
                <a:latin typeface="Arial"/>
                <a:cs typeface="Arial"/>
              </a:rPr>
              <a:t> </a:t>
            </a:r>
            <a:r>
              <a:rPr sz="1400" b="1" dirty="0">
                <a:solidFill>
                  <a:srgbClr val="000000"/>
                </a:solidFill>
                <a:latin typeface="Arial"/>
                <a:cs typeface="Arial"/>
              </a:rPr>
              <a:t>por um período</a:t>
            </a:r>
          </a:p>
          <a:p>
            <a:pPr marL="0" marR="0">
              <a:lnSpc>
                <a:spcPts val="1568"/>
              </a:lnSpc>
              <a:spcBef>
                <a:spcPts val="37"/>
              </a:spcBef>
              <a:spcAft>
                <a:spcPts val="0"/>
              </a:spcAft>
            </a:pPr>
            <a:r>
              <a:rPr sz="1400" b="1" dirty="0">
                <a:solidFill>
                  <a:srgbClr val="000000"/>
                </a:solidFill>
                <a:latin typeface="Arial"/>
                <a:cs typeface="Arial"/>
              </a:rPr>
              <a:t>prolongado</a:t>
            </a:r>
          </a:p>
        </p:txBody>
      </p:sp>
      <p:sp>
        <p:nvSpPr>
          <p:cNvPr id="6" name="object 6"/>
          <p:cNvSpPr txBox="1"/>
          <p:nvPr/>
        </p:nvSpPr>
        <p:spPr>
          <a:xfrm>
            <a:off x="3964559" y="601885"/>
            <a:ext cx="3208139"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 </a:t>
            </a:r>
            <a:r>
              <a:rPr sz="900" dirty="0">
                <a:solidFill>
                  <a:srgbClr val="000000"/>
                </a:solidFill>
                <a:latin typeface="Arial"/>
                <a:cs typeface="Arial"/>
              </a:rPr>
              <a:t>Trate com um spray protetor</a:t>
            </a:r>
            <a:r>
              <a:rPr sz="900" spc="-12" dirty="0">
                <a:solidFill>
                  <a:srgbClr val="000000"/>
                </a:solidFill>
                <a:latin typeface="Arial"/>
                <a:cs typeface="Arial"/>
              </a:rPr>
              <a:t> </a:t>
            </a:r>
            <a:r>
              <a:rPr sz="900" dirty="0">
                <a:solidFill>
                  <a:srgbClr val="000000"/>
                </a:solidFill>
                <a:latin typeface="Arial"/>
                <a:cs typeface="Arial"/>
              </a:rPr>
              <a:t>das superfícies das peças de</a:t>
            </a:r>
          </a:p>
          <a:p>
            <a:pPr marL="0" marR="0">
              <a:lnSpc>
                <a:spcPts val="1005"/>
              </a:lnSpc>
              <a:spcBef>
                <a:spcPts val="194"/>
              </a:spcBef>
              <a:spcAft>
                <a:spcPts val="0"/>
              </a:spcAft>
            </a:pPr>
            <a:r>
              <a:rPr sz="900" dirty="0">
                <a:solidFill>
                  <a:srgbClr val="000000"/>
                </a:solidFill>
                <a:latin typeface="Arial"/>
                <a:cs typeface="Arial"/>
              </a:rPr>
              <a:t>borracha.</a:t>
            </a:r>
          </a:p>
        </p:txBody>
      </p:sp>
      <p:sp>
        <p:nvSpPr>
          <p:cNvPr id="7" name="object 7"/>
          <p:cNvSpPr txBox="1"/>
          <p:nvPr/>
        </p:nvSpPr>
        <p:spPr>
          <a:xfrm>
            <a:off x="3964559" y="982885"/>
            <a:ext cx="320813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spc="367" dirty="0">
                <a:solidFill>
                  <a:srgbClr val="000000"/>
                </a:solidFill>
                <a:latin typeface="KHWEOU+ArialMT"/>
                <a:cs typeface="KHWEOU+ArialMT"/>
              </a:rPr>
              <a:t> </a:t>
            </a:r>
            <a:r>
              <a:rPr sz="900" dirty="0">
                <a:solidFill>
                  <a:srgbClr val="000000"/>
                </a:solidFill>
                <a:latin typeface="Arial"/>
                <a:cs typeface="Arial"/>
              </a:rPr>
              <a:t>Espalhe</a:t>
            </a:r>
            <a:r>
              <a:rPr sz="900" spc="353" dirty="0">
                <a:solidFill>
                  <a:srgbClr val="000000"/>
                </a:solidFill>
                <a:latin typeface="Arial"/>
                <a:cs typeface="Arial"/>
              </a:rPr>
              <a:t> </a:t>
            </a:r>
            <a:r>
              <a:rPr sz="900" dirty="0">
                <a:solidFill>
                  <a:srgbClr val="000000"/>
                </a:solidFill>
                <a:latin typeface="Arial"/>
                <a:cs typeface="Arial"/>
              </a:rPr>
              <a:t>cera</a:t>
            </a:r>
            <a:r>
              <a:rPr sz="900" spc="350" dirty="0">
                <a:solidFill>
                  <a:srgbClr val="000000"/>
                </a:solidFill>
                <a:latin typeface="Arial"/>
                <a:cs typeface="Arial"/>
              </a:rPr>
              <a:t> </a:t>
            </a:r>
            <a:r>
              <a:rPr sz="900" dirty="0">
                <a:solidFill>
                  <a:srgbClr val="000000"/>
                </a:solidFill>
                <a:latin typeface="Arial"/>
                <a:cs typeface="Arial"/>
              </a:rPr>
              <a:t>protetora</a:t>
            </a:r>
            <a:r>
              <a:rPr sz="900" spc="353" dirty="0">
                <a:solidFill>
                  <a:srgbClr val="000000"/>
                </a:solidFill>
                <a:latin typeface="Arial"/>
                <a:cs typeface="Arial"/>
              </a:rPr>
              <a:t> </a:t>
            </a:r>
            <a:r>
              <a:rPr sz="900" dirty="0">
                <a:solidFill>
                  <a:srgbClr val="000000"/>
                </a:solidFill>
                <a:latin typeface="Arial"/>
                <a:cs typeface="Arial"/>
              </a:rPr>
              <a:t>de</a:t>
            </a:r>
            <a:r>
              <a:rPr sz="900" spc="372" dirty="0">
                <a:solidFill>
                  <a:srgbClr val="000000"/>
                </a:solidFill>
                <a:latin typeface="Arial"/>
                <a:cs typeface="Arial"/>
              </a:rPr>
              <a:t> </a:t>
            </a:r>
            <a:r>
              <a:rPr sz="900" dirty="0">
                <a:solidFill>
                  <a:srgbClr val="000000"/>
                </a:solidFill>
                <a:latin typeface="Arial"/>
                <a:cs typeface="Arial"/>
              </a:rPr>
              <a:t>automóvel</a:t>
            </a:r>
            <a:r>
              <a:rPr sz="900" spc="365" dirty="0">
                <a:solidFill>
                  <a:srgbClr val="000000"/>
                </a:solidFill>
                <a:latin typeface="Arial"/>
                <a:cs typeface="Arial"/>
              </a:rPr>
              <a:t> </a:t>
            </a:r>
            <a:r>
              <a:rPr sz="900" dirty="0">
                <a:solidFill>
                  <a:srgbClr val="000000"/>
                </a:solidFill>
                <a:latin typeface="Arial"/>
                <a:cs typeface="Arial"/>
              </a:rPr>
              <a:t>nas</a:t>
            </a:r>
            <a:r>
              <a:rPr sz="900" spc="358" dirty="0">
                <a:solidFill>
                  <a:srgbClr val="000000"/>
                </a:solidFill>
                <a:latin typeface="Arial"/>
                <a:cs typeface="Arial"/>
              </a:rPr>
              <a:t> </a:t>
            </a:r>
            <a:r>
              <a:rPr sz="900" dirty="0">
                <a:solidFill>
                  <a:srgbClr val="000000"/>
                </a:solidFill>
                <a:latin typeface="Arial"/>
                <a:cs typeface="Arial"/>
              </a:rPr>
              <a:t>partes</a:t>
            </a:r>
            <a:r>
              <a:rPr sz="900" spc="355" dirty="0">
                <a:solidFill>
                  <a:srgbClr val="000000"/>
                </a:solidFill>
                <a:latin typeface="Arial"/>
                <a:cs typeface="Arial"/>
              </a:rPr>
              <a:t> </a:t>
            </a:r>
            <a:r>
              <a:rPr sz="900" dirty="0">
                <a:solidFill>
                  <a:srgbClr val="000000"/>
                </a:solidFill>
                <a:latin typeface="Arial"/>
                <a:cs typeface="Arial"/>
              </a:rPr>
              <a:t>de</a:t>
            </a:r>
          </a:p>
        </p:txBody>
      </p:sp>
      <p:sp>
        <p:nvSpPr>
          <p:cNvPr id="8" name="object 8"/>
          <p:cNvSpPr txBox="1"/>
          <p:nvPr/>
        </p:nvSpPr>
        <p:spPr>
          <a:xfrm>
            <a:off x="541020" y="1103842"/>
            <a:ext cx="2406320"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Armazenamento e manutenção</a:t>
            </a:r>
          </a:p>
        </p:txBody>
      </p:sp>
      <p:sp>
        <p:nvSpPr>
          <p:cNvPr id="9" name="object 9"/>
          <p:cNvSpPr txBox="1"/>
          <p:nvPr/>
        </p:nvSpPr>
        <p:spPr>
          <a:xfrm>
            <a:off x="3964559" y="1135285"/>
            <a:ext cx="155707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revestimento desta scooter.</a:t>
            </a:r>
          </a:p>
        </p:txBody>
      </p:sp>
      <p:sp>
        <p:nvSpPr>
          <p:cNvPr id="10" name="object 10"/>
          <p:cNvSpPr txBox="1"/>
          <p:nvPr/>
        </p:nvSpPr>
        <p:spPr>
          <a:xfrm>
            <a:off x="3964559" y="1364266"/>
            <a:ext cx="3206080"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spc="163" dirty="0">
                <a:solidFill>
                  <a:srgbClr val="000000"/>
                </a:solidFill>
                <a:latin typeface="KHWEOU+ArialMT"/>
                <a:cs typeface="KHWEOU+ArialMT"/>
              </a:rPr>
              <a:t> </a:t>
            </a:r>
            <a:r>
              <a:rPr sz="900" dirty="0">
                <a:solidFill>
                  <a:srgbClr val="000000"/>
                </a:solidFill>
                <a:latin typeface="Arial"/>
                <a:cs typeface="Arial"/>
              </a:rPr>
              <a:t>Finalmente,</a:t>
            </a:r>
            <a:r>
              <a:rPr sz="900" spc="159" dirty="0">
                <a:solidFill>
                  <a:srgbClr val="000000"/>
                </a:solidFill>
                <a:latin typeface="Arial"/>
                <a:cs typeface="Arial"/>
              </a:rPr>
              <a:t> </a:t>
            </a:r>
            <a:r>
              <a:rPr sz="900" dirty="0">
                <a:solidFill>
                  <a:srgbClr val="000000"/>
                </a:solidFill>
                <a:latin typeface="Arial"/>
                <a:cs typeface="Arial"/>
              </a:rPr>
              <a:t>cubra</a:t>
            </a:r>
            <a:r>
              <a:rPr sz="900" spc="148" dirty="0">
                <a:solidFill>
                  <a:srgbClr val="000000"/>
                </a:solidFill>
                <a:latin typeface="Arial"/>
                <a:cs typeface="Arial"/>
              </a:rPr>
              <a:t> </a:t>
            </a:r>
            <a:r>
              <a:rPr sz="900" dirty="0">
                <a:solidFill>
                  <a:srgbClr val="000000"/>
                </a:solidFill>
                <a:latin typeface="Arial"/>
                <a:cs typeface="Arial"/>
              </a:rPr>
              <a:t>bem</a:t>
            </a:r>
            <a:r>
              <a:rPr sz="900" spc="165" dirty="0">
                <a:solidFill>
                  <a:srgbClr val="000000"/>
                </a:solidFill>
                <a:latin typeface="Arial"/>
                <a:cs typeface="Arial"/>
              </a:rPr>
              <a:t> </a:t>
            </a:r>
            <a:r>
              <a:rPr sz="900" dirty="0">
                <a:solidFill>
                  <a:srgbClr val="000000"/>
                </a:solidFill>
                <a:latin typeface="Arial"/>
                <a:cs typeface="Arial"/>
              </a:rPr>
              <a:t>a</a:t>
            </a:r>
            <a:r>
              <a:rPr sz="900" spc="148" dirty="0">
                <a:solidFill>
                  <a:srgbClr val="000000"/>
                </a:solidFill>
                <a:latin typeface="Arial"/>
                <a:cs typeface="Arial"/>
              </a:rPr>
              <a:t> </a:t>
            </a:r>
            <a:r>
              <a:rPr sz="900" dirty="0">
                <a:solidFill>
                  <a:srgbClr val="000000"/>
                </a:solidFill>
                <a:latin typeface="Arial"/>
                <a:cs typeface="Arial"/>
              </a:rPr>
              <a:t>scooter</a:t>
            </a:r>
            <a:r>
              <a:rPr sz="900" spc="158" dirty="0">
                <a:solidFill>
                  <a:srgbClr val="000000"/>
                </a:solidFill>
                <a:latin typeface="Arial"/>
                <a:cs typeface="Arial"/>
              </a:rPr>
              <a:t> </a:t>
            </a:r>
            <a:r>
              <a:rPr sz="900" dirty="0">
                <a:solidFill>
                  <a:srgbClr val="000000"/>
                </a:solidFill>
                <a:latin typeface="Arial"/>
                <a:cs typeface="Arial"/>
              </a:rPr>
              <a:t>com</a:t>
            </a:r>
            <a:r>
              <a:rPr sz="900" spc="152" dirty="0">
                <a:solidFill>
                  <a:srgbClr val="000000"/>
                </a:solidFill>
                <a:latin typeface="Arial"/>
                <a:cs typeface="Arial"/>
              </a:rPr>
              <a:t> </a:t>
            </a:r>
            <a:r>
              <a:rPr sz="900" dirty="0">
                <a:solidFill>
                  <a:srgbClr val="000000"/>
                </a:solidFill>
                <a:latin typeface="Arial"/>
                <a:cs typeface="Arial"/>
              </a:rPr>
              <a:t>um</a:t>
            </a:r>
            <a:r>
              <a:rPr sz="900" spc="148" dirty="0">
                <a:solidFill>
                  <a:srgbClr val="000000"/>
                </a:solidFill>
                <a:latin typeface="Arial"/>
                <a:cs typeface="Arial"/>
              </a:rPr>
              <a:t> </a:t>
            </a:r>
            <a:r>
              <a:rPr sz="900" dirty="0">
                <a:solidFill>
                  <a:srgbClr val="000000"/>
                </a:solidFill>
                <a:latin typeface="Arial"/>
                <a:cs typeface="Arial"/>
              </a:rPr>
              <a:t>pano</a:t>
            </a:r>
            <a:r>
              <a:rPr sz="900" spc="146" dirty="0">
                <a:solidFill>
                  <a:srgbClr val="000000"/>
                </a:solidFill>
                <a:latin typeface="Arial"/>
                <a:cs typeface="Arial"/>
              </a:rPr>
              <a:t> </a:t>
            </a:r>
            <a:r>
              <a:rPr sz="900" dirty="0">
                <a:solidFill>
                  <a:srgbClr val="000000"/>
                </a:solidFill>
                <a:latin typeface="Arial"/>
                <a:cs typeface="Arial"/>
              </a:rPr>
              <a:t>seco</a:t>
            </a:r>
            <a:r>
              <a:rPr sz="900" spc="147" dirty="0">
                <a:solidFill>
                  <a:srgbClr val="000000"/>
                </a:solidFill>
                <a:latin typeface="Arial"/>
                <a:cs typeface="Arial"/>
              </a:rPr>
              <a:t> </a:t>
            </a:r>
            <a:r>
              <a:rPr sz="900" dirty="0">
                <a:solidFill>
                  <a:srgbClr val="000000"/>
                </a:solidFill>
                <a:latin typeface="Arial"/>
                <a:cs typeface="Arial"/>
              </a:rPr>
              <a:t>e</a:t>
            </a:r>
          </a:p>
          <a:p>
            <a:pPr marL="0" marR="0">
              <a:lnSpc>
                <a:spcPts val="1005"/>
              </a:lnSpc>
              <a:spcBef>
                <a:spcPts val="194"/>
              </a:spcBef>
              <a:spcAft>
                <a:spcPts val="0"/>
              </a:spcAft>
            </a:pPr>
            <a:r>
              <a:rPr sz="900" dirty="0">
                <a:solidFill>
                  <a:srgbClr val="000000"/>
                </a:solidFill>
                <a:latin typeface="Arial"/>
                <a:cs typeface="Arial"/>
              </a:rPr>
              <a:t>guarde-a num local com uma ligeira ventilação.</a:t>
            </a:r>
          </a:p>
        </p:txBody>
      </p:sp>
      <p:sp>
        <p:nvSpPr>
          <p:cNvPr id="11" name="object 11"/>
          <p:cNvSpPr txBox="1"/>
          <p:nvPr/>
        </p:nvSpPr>
        <p:spPr>
          <a:xfrm>
            <a:off x="541020" y="1385602"/>
            <a:ext cx="3207982" cy="7753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No caso de</a:t>
            </a:r>
            <a:r>
              <a:rPr sz="900" spc="16" dirty="0">
                <a:solidFill>
                  <a:srgbClr val="000000"/>
                </a:solidFill>
                <a:latin typeface="Arial"/>
                <a:cs typeface="Arial"/>
              </a:rPr>
              <a:t> </a:t>
            </a:r>
            <a:r>
              <a:rPr sz="900" dirty="0">
                <a:solidFill>
                  <a:srgbClr val="000000"/>
                </a:solidFill>
                <a:latin typeface="Arial"/>
                <a:cs typeface="Arial"/>
              </a:rPr>
              <a:t>ser necessário guardar a scooter por</a:t>
            </a:r>
            <a:r>
              <a:rPr sz="900" spc="-13" dirty="0">
                <a:solidFill>
                  <a:srgbClr val="000000"/>
                </a:solidFill>
                <a:latin typeface="Arial"/>
                <a:cs typeface="Arial"/>
              </a:rPr>
              <a:t> </a:t>
            </a:r>
            <a:r>
              <a:rPr sz="900" dirty="0">
                <a:solidFill>
                  <a:srgbClr val="000000"/>
                </a:solidFill>
                <a:latin typeface="Arial"/>
                <a:cs typeface="Arial"/>
              </a:rPr>
              <a:t>inatividade</a:t>
            </a:r>
          </a:p>
          <a:p>
            <a:pPr marL="0" marR="0">
              <a:lnSpc>
                <a:spcPts val="1005"/>
              </a:lnSpc>
              <a:spcBef>
                <a:spcPts val="194"/>
              </a:spcBef>
              <a:spcAft>
                <a:spcPts val="0"/>
              </a:spcAft>
            </a:pPr>
            <a:r>
              <a:rPr sz="900" dirty="0">
                <a:solidFill>
                  <a:srgbClr val="000000"/>
                </a:solidFill>
                <a:latin typeface="Arial"/>
                <a:cs typeface="Arial"/>
              </a:rPr>
              <a:t>durante</a:t>
            </a:r>
            <a:r>
              <a:rPr sz="900" spc="76" dirty="0">
                <a:solidFill>
                  <a:srgbClr val="000000"/>
                </a:solidFill>
                <a:latin typeface="Arial"/>
                <a:cs typeface="Arial"/>
              </a:rPr>
              <a:t> </a:t>
            </a:r>
            <a:r>
              <a:rPr sz="900" dirty="0">
                <a:solidFill>
                  <a:srgbClr val="000000"/>
                </a:solidFill>
                <a:latin typeface="Arial"/>
                <a:cs typeface="Arial"/>
              </a:rPr>
              <a:t>um</a:t>
            </a:r>
            <a:r>
              <a:rPr sz="900" spc="87" dirty="0">
                <a:solidFill>
                  <a:srgbClr val="000000"/>
                </a:solidFill>
                <a:latin typeface="Arial"/>
                <a:cs typeface="Arial"/>
              </a:rPr>
              <a:t> </a:t>
            </a:r>
            <a:r>
              <a:rPr sz="900" dirty="0">
                <a:solidFill>
                  <a:srgbClr val="000000"/>
                </a:solidFill>
                <a:latin typeface="Arial"/>
                <a:cs typeface="Arial"/>
              </a:rPr>
              <a:t>período</a:t>
            </a:r>
            <a:r>
              <a:rPr sz="900" spc="65" dirty="0">
                <a:solidFill>
                  <a:srgbClr val="000000"/>
                </a:solidFill>
                <a:latin typeface="Arial"/>
                <a:cs typeface="Arial"/>
              </a:rPr>
              <a:t> </a:t>
            </a:r>
            <a:r>
              <a:rPr sz="900" dirty="0">
                <a:solidFill>
                  <a:srgbClr val="000000"/>
                </a:solidFill>
                <a:latin typeface="Arial"/>
                <a:cs typeface="Arial"/>
              </a:rPr>
              <a:t>prolongado,</a:t>
            </a:r>
            <a:r>
              <a:rPr sz="900" spc="76" dirty="0">
                <a:solidFill>
                  <a:srgbClr val="000000"/>
                </a:solidFill>
                <a:latin typeface="Arial"/>
                <a:cs typeface="Arial"/>
              </a:rPr>
              <a:t> </a:t>
            </a:r>
            <a:r>
              <a:rPr sz="900" dirty="0">
                <a:solidFill>
                  <a:srgbClr val="000000"/>
                </a:solidFill>
                <a:latin typeface="Arial"/>
                <a:cs typeface="Arial"/>
              </a:rPr>
              <a:t>preste</a:t>
            </a:r>
            <a:r>
              <a:rPr sz="900" spc="67" dirty="0">
                <a:solidFill>
                  <a:srgbClr val="000000"/>
                </a:solidFill>
                <a:latin typeface="Arial"/>
                <a:cs typeface="Arial"/>
              </a:rPr>
              <a:t> </a:t>
            </a:r>
            <a:r>
              <a:rPr sz="900" dirty="0">
                <a:solidFill>
                  <a:srgbClr val="000000"/>
                </a:solidFill>
                <a:latin typeface="Arial"/>
                <a:cs typeface="Arial"/>
              </a:rPr>
              <a:t>atenção</a:t>
            </a:r>
            <a:r>
              <a:rPr sz="900" spc="76" dirty="0">
                <a:solidFill>
                  <a:srgbClr val="000000"/>
                </a:solidFill>
                <a:latin typeface="Arial"/>
                <a:cs typeface="Arial"/>
              </a:rPr>
              <a:t> </a:t>
            </a:r>
            <a:r>
              <a:rPr sz="900" dirty="0">
                <a:solidFill>
                  <a:srgbClr val="000000"/>
                </a:solidFill>
                <a:latin typeface="Arial"/>
                <a:cs typeface="Arial"/>
              </a:rPr>
              <a:t>á</a:t>
            </a:r>
            <a:r>
              <a:rPr sz="900" spc="65" dirty="0">
                <a:solidFill>
                  <a:srgbClr val="000000"/>
                </a:solidFill>
                <a:latin typeface="Arial"/>
                <a:cs typeface="Arial"/>
              </a:rPr>
              <a:t> </a:t>
            </a:r>
            <a:r>
              <a:rPr sz="900" dirty="0">
                <a:solidFill>
                  <a:srgbClr val="000000"/>
                </a:solidFill>
                <a:latin typeface="Arial"/>
                <a:cs typeface="Arial"/>
              </a:rPr>
              <a:t>proteção</a:t>
            </a:r>
          </a:p>
          <a:p>
            <a:pPr marL="0" marR="0">
              <a:lnSpc>
                <a:spcPts val="1005"/>
              </a:lnSpc>
              <a:spcBef>
                <a:spcPts val="194"/>
              </a:spcBef>
              <a:spcAft>
                <a:spcPts val="0"/>
              </a:spcAft>
            </a:pPr>
            <a:r>
              <a:rPr sz="900" dirty="0">
                <a:solidFill>
                  <a:srgbClr val="000000"/>
                </a:solidFill>
                <a:latin typeface="Arial"/>
                <a:cs typeface="Arial"/>
              </a:rPr>
              <a:t>contra</a:t>
            </a:r>
            <a:r>
              <a:rPr sz="900" spc="51" dirty="0">
                <a:solidFill>
                  <a:srgbClr val="000000"/>
                </a:solidFill>
                <a:latin typeface="Arial"/>
                <a:cs typeface="Arial"/>
              </a:rPr>
              <a:t> </a:t>
            </a:r>
            <a:r>
              <a:rPr sz="900" dirty="0">
                <a:solidFill>
                  <a:srgbClr val="000000"/>
                </a:solidFill>
                <a:latin typeface="Arial"/>
                <a:cs typeface="Arial"/>
              </a:rPr>
              <a:t>a</a:t>
            </a:r>
            <a:r>
              <a:rPr sz="900" spc="51" dirty="0">
                <a:solidFill>
                  <a:srgbClr val="000000"/>
                </a:solidFill>
                <a:latin typeface="Arial"/>
                <a:cs typeface="Arial"/>
              </a:rPr>
              <a:t> </a:t>
            </a:r>
            <a:r>
              <a:rPr sz="900" dirty="0">
                <a:solidFill>
                  <a:srgbClr val="000000"/>
                </a:solidFill>
                <a:latin typeface="Arial"/>
                <a:cs typeface="Arial"/>
              </a:rPr>
              <a:t>humidade,</a:t>
            </a:r>
            <a:r>
              <a:rPr sz="900" spc="52" dirty="0">
                <a:solidFill>
                  <a:srgbClr val="000000"/>
                </a:solidFill>
                <a:latin typeface="Arial"/>
                <a:cs typeface="Arial"/>
              </a:rPr>
              <a:t> </a:t>
            </a:r>
            <a:r>
              <a:rPr sz="900" dirty="0">
                <a:solidFill>
                  <a:srgbClr val="000000"/>
                </a:solidFill>
                <a:latin typeface="Arial"/>
                <a:cs typeface="Arial"/>
              </a:rPr>
              <a:t>tapando-a</a:t>
            </a:r>
            <a:r>
              <a:rPr sz="900" spc="39" dirty="0">
                <a:solidFill>
                  <a:srgbClr val="000000"/>
                </a:solidFill>
                <a:latin typeface="Arial"/>
                <a:cs typeface="Arial"/>
              </a:rPr>
              <a:t> </a:t>
            </a:r>
            <a:r>
              <a:rPr sz="900" dirty="0">
                <a:solidFill>
                  <a:srgbClr val="000000"/>
                </a:solidFill>
                <a:latin typeface="Arial"/>
                <a:cs typeface="Arial"/>
              </a:rPr>
              <a:t>da</a:t>
            </a:r>
            <a:r>
              <a:rPr sz="900" spc="49" dirty="0">
                <a:solidFill>
                  <a:srgbClr val="000000"/>
                </a:solidFill>
                <a:latin typeface="Arial"/>
                <a:cs typeface="Arial"/>
              </a:rPr>
              <a:t> </a:t>
            </a:r>
            <a:r>
              <a:rPr sz="900" dirty="0">
                <a:solidFill>
                  <a:srgbClr val="000000"/>
                </a:solidFill>
                <a:latin typeface="Arial"/>
                <a:cs typeface="Arial"/>
              </a:rPr>
              <a:t>luz</a:t>
            </a:r>
            <a:r>
              <a:rPr sz="900" spc="57" dirty="0">
                <a:solidFill>
                  <a:srgbClr val="000000"/>
                </a:solidFill>
                <a:latin typeface="Arial"/>
                <a:cs typeface="Arial"/>
              </a:rPr>
              <a:t> </a:t>
            </a:r>
            <a:r>
              <a:rPr sz="900" dirty="0">
                <a:solidFill>
                  <a:srgbClr val="000000"/>
                </a:solidFill>
                <a:latin typeface="Arial"/>
                <a:cs typeface="Arial"/>
              </a:rPr>
              <a:t>solar</a:t>
            </a:r>
            <a:r>
              <a:rPr sz="900" spc="49" dirty="0">
                <a:solidFill>
                  <a:srgbClr val="000000"/>
                </a:solidFill>
                <a:latin typeface="Arial"/>
                <a:cs typeface="Arial"/>
              </a:rPr>
              <a:t> </a:t>
            </a:r>
            <a:r>
              <a:rPr sz="900" dirty="0">
                <a:solidFill>
                  <a:srgbClr val="000000"/>
                </a:solidFill>
                <a:latin typeface="Arial"/>
                <a:cs typeface="Arial"/>
              </a:rPr>
              <a:t>e</a:t>
            </a:r>
            <a:r>
              <a:rPr sz="900" spc="40" dirty="0">
                <a:solidFill>
                  <a:srgbClr val="000000"/>
                </a:solidFill>
                <a:latin typeface="Arial"/>
                <a:cs typeface="Arial"/>
              </a:rPr>
              <a:t> </a:t>
            </a:r>
            <a:r>
              <a:rPr sz="900" dirty="0">
                <a:solidFill>
                  <a:srgbClr val="000000"/>
                </a:solidFill>
                <a:latin typeface="Arial"/>
                <a:cs typeface="Arial"/>
              </a:rPr>
              <a:t>da</a:t>
            </a:r>
            <a:r>
              <a:rPr sz="900" spc="49" dirty="0">
                <a:solidFill>
                  <a:srgbClr val="000000"/>
                </a:solidFill>
                <a:latin typeface="Arial"/>
                <a:cs typeface="Arial"/>
              </a:rPr>
              <a:t> </a:t>
            </a:r>
            <a:r>
              <a:rPr sz="900" dirty="0">
                <a:solidFill>
                  <a:srgbClr val="000000"/>
                </a:solidFill>
                <a:latin typeface="Arial"/>
                <a:cs typeface="Arial"/>
              </a:rPr>
              <a:t>chuva</a:t>
            </a:r>
            <a:r>
              <a:rPr sz="900" spc="52" dirty="0">
                <a:solidFill>
                  <a:srgbClr val="000000"/>
                </a:solidFill>
                <a:latin typeface="Arial"/>
                <a:cs typeface="Arial"/>
              </a:rPr>
              <a:t> </a:t>
            </a:r>
            <a:r>
              <a:rPr sz="900" dirty="0">
                <a:solidFill>
                  <a:srgbClr val="000000"/>
                </a:solidFill>
                <a:latin typeface="Arial"/>
                <a:cs typeface="Arial"/>
              </a:rPr>
              <a:t>para</a:t>
            </a:r>
          </a:p>
          <a:p>
            <a:pPr marL="0" marR="0">
              <a:lnSpc>
                <a:spcPts val="1005"/>
              </a:lnSpc>
              <a:spcBef>
                <a:spcPts val="194"/>
              </a:spcBef>
              <a:spcAft>
                <a:spcPts val="0"/>
              </a:spcAft>
            </a:pPr>
            <a:r>
              <a:rPr sz="900" dirty="0">
                <a:solidFill>
                  <a:srgbClr val="000000"/>
                </a:solidFill>
                <a:latin typeface="Arial"/>
                <a:cs typeface="Arial"/>
              </a:rPr>
              <a:t>evitar</a:t>
            </a:r>
            <a:r>
              <a:rPr sz="900" spc="-11" dirty="0">
                <a:solidFill>
                  <a:srgbClr val="000000"/>
                </a:solidFill>
                <a:latin typeface="Arial"/>
                <a:cs typeface="Arial"/>
              </a:rPr>
              <a:t> </a:t>
            </a:r>
            <a:r>
              <a:rPr sz="900" dirty="0">
                <a:solidFill>
                  <a:srgbClr val="000000"/>
                </a:solidFill>
                <a:latin typeface="Arial"/>
                <a:cs typeface="Arial"/>
              </a:rPr>
              <a:t>danos.</a:t>
            </a:r>
            <a:r>
              <a:rPr sz="900" spc="-11" dirty="0">
                <a:solidFill>
                  <a:srgbClr val="000000"/>
                </a:solidFill>
                <a:latin typeface="Arial"/>
                <a:cs typeface="Arial"/>
              </a:rPr>
              <a:t> </a:t>
            </a:r>
            <a:r>
              <a:rPr sz="900" dirty="0">
                <a:solidFill>
                  <a:srgbClr val="000000"/>
                </a:solidFill>
                <a:latin typeface="Arial"/>
                <a:cs typeface="Arial"/>
              </a:rPr>
              <a:t>Faça uma verificação especial das partes mais</a:t>
            </a:r>
          </a:p>
          <a:p>
            <a:pPr marL="0" marR="0">
              <a:lnSpc>
                <a:spcPts val="1005"/>
              </a:lnSpc>
              <a:spcBef>
                <a:spcPts val="194"/>
              </a:spcBef>
              <a:spcAft>
                <a:spcPts val="0"/>
              </a:spcAft>
            </a:pPr>
            <a:r>
              <a:rPr sz="900" dirty="0">
                <a:solidFill>
                  <a:srgbClr val="000000"/>
                </a:solidFill>
                <a:latin typeface="Arial"/>
                <a:cs typeface="Arial"/>
              </a:rPr>
              <a:t>importantes antes de guardar</a:t>
            </a:r>
            <a:r>
              <a:rPr sz="900" spc="-10" dirty="0">
                <a:solidFill>
                  <a:srgbClr val="000000"/>
                </a:solidFill>
                <a:latin typeface="Arial"/>
                <a:cs typeface="Arial"/>
              </a:rPr>
              <a:t> </a:t>
            </a:r>
            <a:r>
              <a:rPr sz="900" dirty="0">
                <a:solidFill>
                  <a:srgbClr val="000000"/>
                </a:solidFill>
                <a:latin typeface="Arial"/>
                <a:cs typeface="Arial"/>
              </a:rPr>
              <a:t>a scooter:</a:t>
            </a:r>
          </a:p>
        </p:txBody>
      </p:sp>
      <p:sp>
        <p:nvSpPr>
          <p:cNvPr id="12" name="object 12"/>
          <p:cNvSpPr txBox="1"/>
          <p:nvPr/>
        </p:nvSpPr>
        <p:spPr>
          <a:xfrm>
            <a:off x="3964559" y="1750399"/>
            <a:ext cx="1923517" cy="208359"/>
          </a:xfrm>
          <a:prstGeom prst="rect">
            <a:avLst/>
          </a:prstGeom>
        </p:spPr>
        <p:txBody>
          <a:bodyPr vert="horz" wrap="square" lIns="0" tIns="0" rIns="0" bIns="0" rtlCol="0">
            <a:spAutoFit/>
          </a:bodyPr>
          <a:lstStyle/>
          <a:p>
            <a:pPr marL="0" marR="0">
              <a:lnSpc>
                <a:spcPts val="1340"/>
              </a:lnSpc>
              <a:spcBef>
                <a:spcPts val="0"/>
              </a:spcBef>
              <a:spcAft>
                <a:spcPts val="0"/>
              </a:spcAft>
            </a:pPr>
            <a:r>
              <a:rPr sz="1200" b="1" dirty="0">
                <a:solidFill>
                  <a:srgbClr val="000000"/>
                </a:solidFill>
                <a:latin typeface="Arial"/>
                <a:cs typeface="Arial"/>
              </a:rPr>
              <a:t>Recuperação para</a:t>
            </a:r>
            <a:r>
              <a:rPr sz="1200" b="1" spc="11" dirty="0">
                <a:solidFill>
                  <a:srgbClr val="000000"/>
                </a:solidFill>
                <a:latin typeface="Arial"/>
                <a:cs typeface="Arial"/>
              </a:rPr>
              <a:t> </a:t>
            </a:r>
            <a:r>
              <a:rPr sz="1200" b="1" dirty="0">
                <a:solidFill>
                  <a:srgbClr val="000000"/>
                </a:solidFill>
                <a:latin typeface="Arial"/>
                <a:cs typeface="Arial"/>
              </a:rPr>
              <a:t>o</a:t>
            </a:r>
            <a:r>
              <a:rPr sz="1200" b="1" spc="-10" dirty="0">
                <a:solidFill>
                  <a:srgbClr val="000000"/>
                </a:solidFill>
                <a:latin typeface="Arial"/>
                <a:cs typeface="Arial"/>
              </a:rPr>
              <a:t> </a:t>
            </a:r>
            <a:r>
              <a:rPr sz="1200" b="1" dirty="0">
                <a:solidFill>
                  <a:srgbClr val="000000"/>
                </a:solidFill>
                <a:latin typeface="Arial"/>
                <a:cs typeface="Arial"/>
              </a:rPr>
              <a:t>uso</a:t>
            </a:r>
          </a:p>
        </p:txBody>
      </p:sp>
      <p:sp>
        <p:nvSpPr>
          <p:cNvPr id="13" name="object 13"/>
          <p:cNvSpPr txBox="1"/>
          <p:nvPr/>
        </p:nvSpPr>
        <p:spPr>
          <a:xfrm>
            <a:off x="3964559" y="2056162"/>
            <a:ext cx="1633277"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 Limpe totalmente</a:t>
            </a:r>
            <a:r>
              <a:rPr sz="900" spc="12" dirty="0">
                <a:solidFill>
                  <a:srgbClr val="000000"/>
                </a:solidFill>
                <a:latin typeface="Arial"/>
                <a:cs typeface="Arial"/>
              </a:rPr>
              <a:t> </a:t>
            </a:r>
            <a:r>
              <a:rPr sz="900" dirty="0">
                <a:solidFill>
                  <a:srgbClr val="000000"/>
                </a:solidFill>
                <a:latin typeface="Arial"/>
                <a:cs typeface="Arial"/>
              </a:rPr>
              <a:t>a scooter.</a:t>
            </a:r>
          </a:p>
        </p:txBody>
      </p:sp>
      <p:sp>
        <p:nvSpPr>
          <p:cNvPr id="14" name="object 14"/>
          <p:cNvSpPr txBox="1"/>
          <p:nvPr/>
        </p:nvSpPr>
        <p:spPr>
          <a:xfrm>
            <a:off x="541020" y="2223802"/>
            <a:ext cx="215532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 </a:t>
            </a:r>
            <a:r>
              <a:rPr sz="900" dirty="0">
                <a:solidFill>
                  <a:srgbClr val="000000"/>
                </a:solidFill>
                <a:latin typeface="Arial"/>
                <a:cs typeface="Arial"/>
              </a:rPr>
              <a:t>Mudar o óleo do</a:t>
            </a:r>
            <a:r>
              <a:rPr sz="900" spc="-12" dirty="0">
                <a:solidFill>
                  <a:srgbClr val="000000"/>
                </a:solidFill>
                <a:latin typeface="Arial"/>
                <a:cs typeface="Arial"/>
              </a:rPr>
              <a:t> </a:t>
            </a:r>
            <a:r>
              <a:rPr sz="900" dirty="0">
                <a:solidFill>
                  <a:srgbClr val="000000"/>
                </a:solidFill>
                <a:latin typeface="Arial"/>
                <a:cs typeface="Arial"/>
              </a:rPr>
              <a:t>motor por óleo novo.</a:t>
            </a:r>
          </a:p>
        </p:txBody>
      </p:sp>
      <p:sp>
        <p:nvSpPr>
          <p:cNvPr id="15" name="object 15"/>
          <p:cNvSpPr txBox="1"/>
          <p:nvPr/>
        </p:nvSpPr>
        <p:spPr>
          <a:xfrm>
            <a:off x="3964559" y="2342674"/>
            <a:ext cx="3206921" cy="37636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133" dirty="0">
                <a:solidFill>
                  <a:srgbClr val="000000"/>
                </a:solidFill>
                <a:latin typeface="Arial"/>
                <a:cs typeface="Arial"/>
              </a:rPr>
              <a:t> </a:t>
            </a:r>
            <a:r>
              <a:rPr sz="900" dirty="0">
                <a:solidFill>
                  <a:srgbClr val="000000"/>
                </a:solidFill>
                <a:latin typeface="Arial"/>
                <a:cs typeface="Arial"/>
              </a:rPr>
              <a:t>Retire</a:t>
            </a:r>
            <a:r>
              <a:rPr sz="900" spc="143" dirty="0">
                <a:solidFill>
                  <a:srgbClr val="000000"/>
                </a:solidFill>
                <a:latin typeface="Arial"/>
                <a:cs typeface="Arial"/>
              </a:rPr>
              <a:t> </a:t>
            </a:r>
            <a:r>
              <a:rPr sz="900" dirty="0">
                <a:solidFill>
                  <a:srgbClr val="000000"/>
                </a:solidFill>
                <a:latin typeface="Arial"/>
                <a:cs typeface="Arial"/>
              </a:rPr>
              <a:t>os</a:t>
            </a:r>
            <a:r>
              <a:rPr sz="900" spc="134" dirty="0">
                <a:solidFill>
                  <a:srgbClr val="000000"/>
                </a:solidFill>
                <a:latin typeface="Arial"/>
                <a:cs typeface="Arial"/>
              </a:rPr>
              <a:t> </a:t>
            </a:r>
            <a:r>
              <a:rPr sz="900" dirty="0">
                <a:solidFill>
                  <a:srgbClr val="000000"/>
                </a:solidFill>
                <a:latin typeface="Arial"/>
                <a:cs typeface="Arial"/>
              </a:rPr>
              <a:t>panos</a:t>
            </a:r>
            <a:r>
              <a:rPr sz="900" spc="127" dirty="0">
                <a:solidFill>
                  <a:srgbClr val="000000"/>
                </a:solidFill>
                <a:latin typeface="Arial"/>
                <a:cs typeface="Arial"/>
              </a:rPr>
              <a:t> </a:t>
            </a:r>
            <a:r>
              <a:rPr sz="900" dirty="0">
                <a:solidFill>
                  <a:srgbClr val="000000"/>
                </a:solidFill>
                <a:latin typeface="Arial"/>
                <a:cs typeface="Arial"/>
              </a:rPr>
              <a:t>que</a:t>
            </a:r>
            <a:r>
              <a:rPr sz="900" spc="139" dirty="0">
                <a:solidFill>
                  <a:srgbClr val="000000"/>
                </a:solidFill>
                <a:latin typeface="Arial"/>
                <a:cs typeface="Arial"/>
              </a:rPr>
              <a:t> </a:t>
            </a:r>
            <a:r>
              <a:rPr sz="900" dirty="0">
                <a:solidFill>
                  <a:srgbClr val="000000"/>
                </a:solidFill>
                <a:latin typeface="Arial"/>
                <a:cs typeface="Arial"/>
              </a:rPr>
              <a:t>tapam</a:t>
            </a:r>
            <a:r>
              <a:rPr sz="900" spc="131" dirty="0">
                <a:solidFill>
                  <a:srgbClr val="000000"/>
                </a:solidFill>
                <a:latin typeface="Arial"/>
                <a:cs typeface="Arial"/>
              </a:rPr>
              <a:t> </a:t>
            </a:r>
            <a:r>
              <a:rPr sz="900" dirty="0">
                <a:solidFill>
                  <a:srgbClr val="000000"/>
                </a:solidFill>
                <a:latin typeface="Arial"/>
                <a:cs typeface="Arial"/>
              </a:rPr>
              <a:t>a</a:t>
            </a:r>
            <a:r>
              <a:rPr sz="900" spc="123" dirty="0">
                <a:solidFill>
                  <a:srgbClr val="000000"/>
                </a:solidFill>
                <a:latin typeface="Arial"/>
                <a:cs typeface="Arial"/>
              </a:rPr>
              <a:t> </a:t>
            </a:r>
            <a:r>
              <a:rPr sz="900" dirty="0">
                <a:solidFill>
                  <a:srgbClr val="000000"/>
                </a:solidFill>
                <a:latin typeface="Arial"/>
                <a:cs typeface="Arial"/>
              </a:rPr>
              <a:t>entrada</a:t>
            </a:r>
            <a:r>
              <a:rPr sz="900" spc="125" dirty="0">
                <a:solidFill>
                  <a:srgbClr val="000000"/>
                </a:solidFill>
                <a:latin typeface="Arial"/>
                <a:cs typeface="Arial"/>
              </a:rPr>
              <a:t> </a:t>
            </a:r>
            <a:r>
              <a:rPr sz="900" dirty="0">
                <a:solidFill>
                  <a:srgbClr val="000000"/>
                </a:solidFill>
                <a:latin typeface="Arial"/>
                <a:cs typeface="Arial"/>
              </a:rPr>
              <a:t>do</a:t>
            </a:r>
            <a:r>
              <a:rPr sz="900" spc="123" dirty="0">
                <a:solidFill>
                  <a:srgbClr val="000000"/>
                </a:solidFill>
                <a:latin typeface="Arial"/>
                <a:cs typeface="Arial"/>
              </a:rPr>
              <a:t> </a:t>
            </a:r>
            <a:r>
              <a:rPr sz="900" dirty="0">
                <a:solidFill>
                  <a:srgbClr val="000000"/>
                </a:solidFill>
                <a:latin typeface="Arial"/>
                <a:cs typeface="Arial"/>
              </a:rPr>
              <a:t>filtro</a:t>
            </a:r>
            <a:r>
              <a:rPr sz="900" spc="127" dirty="0">
                <a:solidFill>
                  <a:srgbClr val="000000"/>
                </a:solidFill>
                <a:latin typeface="Arial"/>
                <a:cs typeface="Arial"/>
              </a:rPr>
              <a:t> </a:t>
            </a:r>
            <a:r>
              <a:rPr sz="900" dirty="0">
                <a:solidFill>
                  <a:srgbClr val="000000"/>
                </a:solidFill>
                <a:latin typeface="Arial"/>
                <a:cs typeface="Arial"/>
              </a:rPr>
              <a:t>de</a:t>
            </a:r>
            <a:r>
              <a:rPr sz="900" spc="123" dirty="0">
                <a:solidFill>
                  <a:srgbClr val="000000"/>
                </a:solidFill>
                <a:latin typeface="Arial"/>
                <a:cs typeface="Arial"/>
              </a:rPr>
              <a:t> </a:t>
            </a:r>
            <a:r>
              <a:rPr sz="900" dirty="0">
                <a:solidFill>
                  <a:srgbClr val="000000"/>
                </a:solidFill>
                <a:latin typeface="Arial"/>
                <a:cs typeface="Arial"/>
              </a:rPr>
              <a:t>ar</a:t>
            </a:r>
            <a:r>
              <a:rPr sz="900" spc="119" dirty="0">
                <a:solidFill>
                  <a:srgbClr val="000000"/>
                </a:solidFill>
                <a:latin typeface="Arial"/>
                <a:cs typeface="Arial"/>
              </a:rPr>
              <a:t> </a:t>
            </a:r>
            <a:r>
              <a:rPr sz="900" dirty="0">
                <a:solidFill>
                  <a:srgbClr val="000000"/>
                </a:solidFill>
                <a:latin typeface="Arial"/>
                <a:cs typeface="Arial"/>
              </a:rPr>
              <a:t>e</a:t>
            </a:r>
            <a:r>
              <a:rPr sz="900" spc="125"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652"/>
              </a:spcBef>
              <a:spcAft>
                <a:spcPts val="0"/>
              </a:spcAft>
            </a:pPr>
            <a:r>
              <a:rPr sz="900" dirty="0">
                <a:solidFill>
                  <a:srgbClr val="000000"/>
                </a:solidFill>
                <a:latin typeface="Arial"/>
                <a:cs typeface="Arial"/>
              </a:rPr>
              <a:t>saída do silenciador.</a:t>
            </a:r>
          </a:p>
        </p:txBody>
      </p:sp>
      <p:sp>
        <p:nvSpPr>
          <p:cNvPr id="16" name="object 16"/>
          <p:cNvSpPr txBox="1"/>
          <p:nvPr/>
        </p:nvSpPr>
        <p:spPr>
          <a:xfrm>
            <a:off x="541020" y="2452656"/>
            <a:ext cx="3206763"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spc="-19" dirty="0">
                <a:solidFill>
                  <a:srgbClr val="000000"/>
                </a:solidFill>
                <a:latin typeface="KHWEOU+ArialMT"/>
                <a:cs typeface="KHWEOU+ArialMT"/>
              </a:rPr>
              <a:t> </a:t>
            </a:r>
            <a:r>
              <a:rPr sz="900" dirty="0">
                <a:solidFill>
                  <a:srgbClr val="000000"/>
                </a:solidFill>
                <a:latin typeface="Arial"/>
                <a:cs typeface="Arial"/>
              </a:rPr>
              <a:t>Tape</a:t>
            </a:r>
            <a:r>
              <a:rPr sz="900" spc="-20" dirty="0">
                <a:solidFill>
                  <a:srgbClr val="000000"/>
                </a:solidFill>
                <a:latin typeface="Arial"/>
                <a:cs typeface="Arial"/>
              </a:rPr>
              <a:t> </a:t>
            </a:r>
            <a:r>
              <a:rPr sz="900" dirty="0">
                <a:solidFill>
                  <a:srgbClr val="000000"/>
                </a:solidFill>
                <a:latin typeface="Arial"/>
                <a:cs typeface="Arial"/>
              </a:rPr>
              <a:t>a</a:t>
            </a:r>
            <a:r>
              <a:rPr sz="900" spc="-31" dirty="0">
                <a:solidFill>
                  <a:srgbClr val="000000"/>
                </a:solidFill>
                <a:latin typeface="Arial"/>
                <a:cs typeface="Arial"/>
              </a:rPr>
              <a:t> </a:t>
            </a:r>
            <a:r>
              <a:rPr sz="900" dirty="0">
                <a:solidFill>
                  <a:srgbClr val="000000"/>
                </a:solidFill>
                <a:latin typeface="Arial"/>
                <a:cs typeface="Arial"/>
              </a:rPr>
              <a:t>entrada</a:t>
            </a:r>
            <a:r>
              <a:rPr sz="900" spc="-20" dirty="0">
                <a:solidFill>
                  <a:srgbClr val="000000"/>
                </a:solidFill>
                <a:latin typeface="Arial"/>
                <a:cs typeface="Arial"/>
              </a:rPr>
              <a:t> </a:t>
            </a:r>
            <a:r>
              <a:rPr sz="900" dirty="0">
                <a:solidFill>
                  <a:srgbClr val="000000"/>
                </a:solidFill>
                <a:latin typeface="Arial"/>
                <a:cs typeface="Arial"/>
              </a:rPr>
              <a:t>de</a:t>
            </a:r>
            <a:r>
              <a:rPr sz="900" spc="-12" dirty="0">
                <a:solidFill>
                  <a:srgbClr val="000000"/>
                </a:solidFill>
                <a:latin typeface="Arial"/>
                <a:cs typeface="Arial"/>
              </a:rPr>
              <a:t> </a:t>
            </a:r>
            <a:r>
              <a:rPr sz="900" dirty="0">
                <a:solidFill>
                  <a:srgbClr val="000000"/>
                </a:solidFill>
                <a:latin typeface="Arial"/>
                <a:cs typeface="Arial"/>
              </a:rPr>
              <a:t>ar</a:t>
            </a:r>
            <a:r>
              <a:rPr sz="900" spc="-37" dirty="0">
                <a:solidFill>
                  <a:srgbClr val="000000"/>
                </a:solidFill>
                <a:latin typeface="Arial"/>
                <a:cs typeface="Arial"/>
              </a:rPr>
              <a:t> </a:t>
            </a:r>
            <a:r>
              <a:rPr sz="900" dirty="0">
                <a:solidFill>
                  <a:srgbClr val="000000"/>
                </a:solidFill>
                <a:latin typeface="Arial"/>
                <a:cs typeface="Arial"/>
              </a:rPr>
              <a:t>do</a:t>
            </a:r>
            <a:r>
              <a:rPr sz="900" spc="-34" dirty="0">
                <a:solidFill>
                  <a:srgbClr val="000000"/>
                </a:solidFill>
                <a:latin typeface="Arial"/>
                <a:cs typeface="Arial"/>
              </a:rPr>
              <a:t> </a:t>
            </a:r>
            <a:r>
              <a:rPr sz="900" dirty="0">
                <a:solidFill>
                  <a:srgbClr val="000000"/>
                </a:solidFill>
                <a:latin typeface="Arial"/>
                <a:cs typeface="Arial"/>
              </a:rPr>
              <a:t>filtro</a:t>
            </a:r>
            <a:r>
              <a:rPr sz="900" spc="-30" dirty="0">
                <a:solidFill>
                  <a:srgbClr val="000000"/>
                </a:solidFill>
                <a:latin typeface="Arial"/>
                <a:cs typeface="Arial"/>
              </a:rPr>
              <a:t> </a:t>
            </a:r>
            <a:r>
              <a:rPr sz="900" dirty="0">
                <a:solidFill>
                  <a:srgbClr val="000000"/>
                </a:solidFill>
                <a:latin typeface="Arial"/>
                <a:cs typeface="Arial"/>
              </a:rPr>
              <a:t>de</a:t>
            </a:r>
            <a:r>
              <a:rPr sz="900" spc="-22" dirty="0">
                <a:solidFill>
                  <a:srgbClr val="000000"/>
                </a:solidFill>
                <a:latin typeface="Arial"/>
                <a:cs typeface="Arial"/>
              </a:rPr>
              <a:t> </a:t>
            </a:r>
            <a:r>
              <a:rPr sz="900" dirty="0">
                <a:solidFill>
                  <a:srgbClr val="000000"/>
                </a:solidFill>
                <a:latin typeface="Arial"/>
                <a:cs typeface="Arial"/>
              </a:rPr>
              <a:t>ar</a:t>
            </a:r>
            <a:r>
              <a:rPr sz="900" spc="-37" dirty="0">
                <a:solidFill>
                  <a:srgbClr val="000000"/>
                </a:solidFill>
                <a:latin typeface="Arial"/>
                <a:cs typeface="Arial"/>
              </a:rPr>
              <a:t> </a:t>
            </a:r>
            <a:r>
              <a:rPr sz="900" dirty="0">
                <a:solidFill>
                  <a:srgbClr val="000000"/>
                </a:solidFill>
                <a:latin typeface="Arial"/>
                <a:cs typeface="Arial"/>
              </a:rPr>
              <a:t>e</a:t>
            </a:r>
            <a:r>
              <a:rPr sz="900" spc="-20" dirty="0">
                <a:solidFill>
                  <a:srgbClr val="000000"/>
                </a:solidFill>
                <a:latin typeface="Arial"/>
                <a:cs typeface="Arial"/>
              </a:rPr>
              <a:t> </a:t>
            </a:r>
            <a:r>
              <a:rPr sz="900" dirty="0">
                <a:solidFill>
                  <a:srgbClr val="000000"/>
                </a:solidFill>
                <a:latin typeface="Arial"/>
                <a:cs typeface="Arial"/>
              </a:rPr>
              <a:t>a</a:t>
            </a:r>
            <a:r>
              <a:rPr sz="900" spc="-31" dirty="0">
                <a:solidFill>
                  <a:srgbClr val="000000"/>
                </a:solidFill>
                <a:latin typeface="Arial"/>
                <a:cs typeface="Arial"/>
              </a:rPr>
              <a:t> </a:t>
            </a:r>
            <a:r>
              <a:rPr sz="900" dirty="0">
                <a:solidFill>
                  <a:srgbClr val="000000"/>
                </a:solidFill>
                <a:latin typeface="Arial"/>
                <a:cs typeface="Arial"/>
              </a:rPr>
              <a:t>saída</a:t>
            </a:r>
            <a:r>
              <a:rPr sz="900" spc="-32" dirty="0">
                <a:solidFill>
                  <a:srgbClr val="000000"/>
                </a:solidFill>
                <a:latin typeface="Arial"/>
                <a:cs typeface="Arial"/>
              </a:rPr>
              <a:t> </a:t>
            </a:r>
            <a:r>
              <a:rPr sz="900" dirty="0">
                <a:solidFill>
                  <a:srgbClr val="000000"/>
                </a:solidFill>
                <a:latin typeface="Arial"/>
                <a:cs typeface="Arial"/>
              </a:rPr>
              <a:t>do</a:t>
            </a:r>
            <a:r>
              <a:rPr sz="900" spc="-34" dirty="0">
                <a:solidFill>
                  <a:srgbClr val="000000"/>
                </a:solidFill>
                <a:latin typeface="Arial"/>
                <a:cs typeface="Arial"/>
              </a:rPr>
              <a:t> </a:t>
            </a:r>
            <a:r>
              <a:rPr sz="900" dirty="0">
                <a:solidFill>
                  <a:srgbClr val="000000"/>
                </a:solidFill>
                <a:latin typeface="Arial"/>
                <a:cs typeface="Arial"/>
              </a:rPr>
              <a:t>silenciador</a:t>
            </a:r>
          </a:p>
          <a:p>
            <a:pPr>
              <a:lnSpc>
                <a:spcPts val="1005"/>
              </a:lnSpc>
              <a:spcBef>
                <a:spcPts val="194"/>
              </a:spcBef>
            </a:pPr>
            <a:r>
              <a:rPr sz="900" dirty="0">
                <a:solidFill>
                  <a:srgbClr val="000000"/>
                </a:solidFill>
                <a:latin typeface="Arial"/>
                <a:cs typeface="Arial"/>
              </a:rPr>
              <a:t>com</a:t>
            </a:r>
            <a:r>
              <a:rPr sz="900" spc="39" dirty="0">
                <a:solidFill>
                  <a:srgbClr val="000000"/>
                </a:solidFill>
                <a:latin typeface="Arial"/>
                <a:cs typeface="Arial"/>
              </a:rPr>
              <a:t> </a:t>
            </a:r>
            <a:r>
              <a:rPr sz="900" dirty="0">
                <a:solidFill>
                  <a:srgbClr val="000000"/>
                </a:solidFill>
                <a:latin typeface="Arial"/>
                <a:cs typeface="Arial"/>
              </a:rPr>
              <a:t>um</a:t>
            </a:r>
            <a:r>
              <a:rPr sz="900" spc="62" dirty="0">
                <a:solidFill>
                  <a:srgbClr val="000000"/>
                </a:solidFill>
                <a:latin typeface="Arial"/>
                <a:cs typeface="Arial"/>
              </a:rPr>
              <a:t> </a:t>
            </a:r>
            <a:r>
              <a:rPr sz="900" dirty="0">
                <a:solidFill>
                  <a:srgbClr val="000000"/>
                </a:solidFill>
                <a:latin typeface="Arial"/>
                <a:cs typeface="Arial"/>
              </a:rPr>
              <a:t>pano</a:t>
            </a:r>
            <a:r>
              <a:rPr sz="900" spc="41" dirty="0">
                <a:solidFill>
                  <a:srgbClr val="000000"/>
                </a:solidFill>
                <a:latin typeface="Arial"/>
                <a:cs typeface="Arial"/>
              </a:rPr>
              <a:t> </a:t>
            </a:r>
            <a:r>
              <a:rPr sz="900" dirty="0">
                <a:solidFill>
                  <a:srgbClr val="000000"/>
                </a:solidFill>
                <a:latin typeface="Arial"/>
                <a:cs typeface="Arial"/>
              </a:rPr>
              <a:t>embebido</a:t>
            </a:r>
            <a:r>
              <a:rPr sz="900" spc="40" dirty="0">
                <a:solidFill>
                  <a:srgbClr val="000000"/>
                </a:solidFill>
                <a:latin typeface="Arial"/>
                <a:cs typeface="Arial"/>
              </a:rPr>
              <a:t> </a:t>
            </a:r>
            <a:r>
              <a:rPr sz="900" dirty="0">
                <a:solidFill>
                  <a:srgbClr val="000000"/>
                </a:solidFill>
                <a:latin typeface="Arial"/>
                <a:cs typeface="Arial"/>
              </a:rPr>
              <a:t>em</a:t>
            </a:r>
            <a:r>
              <a:rPr sz="900" spc="41" dirty="0">
                <a:solidFill>
                  <a:srgbClr val="000000"/>
                </a:solidFill>
                <a:latin typeface="Arial"/>
                <a:cs typeface="Arial"/>
              </a:rPr>
              <a:t> </a:t>
            </a:r>
            <a:r>
              <a:rPr sz="900">
                <a:solidFill>
                  <a:srgbClr val="000000"/>
                </a:solidFill>
                <a:latin typeface="Arial"/>
                <a:cs typeface="Arial"/>
              </a:rPr>
              <a:t>óleo</a:t>
            </a:r>
            <a:r>
              <a:rPr sz="900" spc="40">
                <a:solidFill>
                  <a:srgbClr val="000000"/>
                </a:solidFill>
                <a:latin typeface="Arial"/>
                <a:cs typeface="Arial"/>
              </a:rPr>
              <a:t> </a:t>
            </a:r>
            <a:r>
              <a:rPr lang="pt-BR" sz="900">
                <a:solidFill>
                  <a:srgbClr val="000000"/>
                </a:solidFill>
                <a:latin typeface="Arial"/>
                <a:cs typeface="Arial"/>
              </a:rPr>
              <a:t>novo </a:t>
            </a:r>
            <a:r>
              <a:rPr sz="900">
                <a:solidFill>
                  <a:srgbClr val="000000"/>
                </a:solidFill>
                <a:latin typeface="Arial"/>
                <a:cs typeface="Arial"/>
              </a:rPr>
              <a:t>do</a:t>
            </a:r>
            <a:r>
              <a:rPr sz="900" spc="37">
                <a:solidFill>
                  <a:srgbClr val="000000"/>
                </a:solidFill>
                <a:latin typeface="Arial"/>
                <a:cs typeface="Arial"/>
              </a:rPr>
              <a:t> </a:t>
            </a:r>
            <a:r>
              <a:rPr sz="900">
                <a:solidFill>
                  <a:srgbClr val="000000"/>
                </a:solidFill>
                <a:latin typeface="Arial"/>
                <a:cs typeface="Arial"/>
              </a:rPr>
              <a:t>motor</a:t>
            </a:r>
            <a:r>
              <a:rPr sz="900" spc="49">
                <a:solidFill>
                  <a:srgbClr val="000000"/>
                </a:solidFill>
                <a:latin typeface="Arial"/>
                <a:cs typeface="Arial"/>
              </a:rPr>
              <a:t> </a:t>
            </a:r>
            <a:r>
              <a:rPr sz="900">
                <a:solidFill>
                  <a:srgbClr val="000000"/>
                </a:solidFill>
                <a:latin typeface="Arial"/>
                <a:cs typeface="Arial"/>
              </a:rPr>
              <a:t>para</a:t>
            </a:r>
            <a:r>
              <a:rPr sz="900" spc="54">
                <a:solidFill>
                  <a:srgbClr val="000000"/>
                </a:solidFill>
                <a:latin typeface="Arial"/>
                <a:cs typeface="Arial"/>
              </a:rPr>
              <a:t> </a:t>
            </a:r>
            <a:r>
              <a:rPr sz="900" dirty="0">
                <a:solidFill>
                  <a:srgbClr val="000000"/>
                </a:solidFill>
                <a:latin typeface="Arial"/>
                <a:cs typeface="Arial"/>
              </a:rPr>
              <a:t>evitar</a:t>
            </a:r>
          </a:p>
          <a:p>
            <a:pPr marL="0" marR="0">
              <a:lnSpc>
                <a:spcPts val="1005"/>
              </a:lnSpc>
              <a:spcBef>
                <a:spcPts val="194"/>
              </a:spcBef>
              <a:spcAft>
                <a:spcPts val="0"/>
              </a:spcAft>
            </a:pPr>
            <a:r>
              <a:rPr sz="900" dirty="0">
                <a:solidFill>
                  <a:srgbClr val="000000"/>
                </a:solidFill>
                <a:latin typeface="Arial"/>
                <a:cs typeface="Arial"/>
              </a:rPr>
              <a:t>que entre humidade </a:t>
            </a:r>
            <a:r>
              <a:rPr sz="900">
                <a:solidFill>
                  <a:srgbClr val="000000"/>
                </a:solidFill>
                <a:latin typeface="Arial"/>
                <a:cs typeface="Arial"/>
              </a:rPr>
              <a:t>no</a:t>
            </a:r>
            <a:r>
              <a:rPr sz="900" spc="22">
                <a:solidFill>
                  <a:srgbClr val="000000"/>
                </a:solidFill>
                <a:latin typeface="Arial"/>
                <a:cs typeface="Arial"/>
              </a:rPr>
              <a:t> </a:t>
            </a:r>
            <a:r>
              <a:rPr lang="pt-BR" sz="900">
                <a:solidFill>
                  <a:srgbClr val="000000"/>
                </a:solidFill>
                <a:latin typeface="Arial"/>
                <a:cs typeface="Arial"/>
              </a:rPr>
              <a:t>mesmo</a:t>
            </a:r>
            <a:r>
              <a:rPr sz="900">
                <a:solidFill>
                  <a:srgbClr val="000000"/>
                </a:solidFill>
                <a:latin typeface="Arial"/>
                <a:cs typeface="Arial"/>
              </a:rPr>
              <a:t>.</a:t>
            </a:r>
            <a:endParaRPr sz="900" dirty="0">
              <a:solidFill>
                <a:srgbClr val="000000"/>
              </a:solidFill>
              <a:latin typeface="Arial"/>
              <a:cs typeface="Arial"/>
            </a:endParaRPr>
          </a:p>
        </p:txBody>
      </p:sp>
      <p:sp>
        <p:nvSpPr>
          <p:cNvPr id="17" name="object 17"/>
          <p:cNvSpPr txBox="1"/>
          <p:nvPr/>
        </p:nvSpPr>
        <p:spPr>
          <a:xfrm>
            <a:off x="3964559" y="2839752"/>
            <a:ext cx="3210883" cy="376106"/>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t>
            </a:r>
            <a:r>
              <a:rPr sz="900" spc="40" dirty="0">
                <a:solidFill>
                  <a:srgbClr val="000000"/>
                </a:solidFill>
                <a:latin typeface="Arial"/>
                <a:cs typeface="Arial"/>
              </a:rPr>
              <a:t> </a:t>
            </a:r>
            <a:r>
              <a:rPr sz="900" dirty="0">
                <a:solidFill>
                  <a:srgbClr val="000000"/>
                </a:solidFill>
                <a:latin typeface="Arial"/>
                <a:cs typeface="Arial"/>
              </a:rPr>
              <a:t>Substitua</a:t>
            </a:r>
            <a:r>
              <a:rPr sz="900" spc="32" dirty="0">
                <a:solidFill>
                  <a:srgbClr val="000000"/>
                </a:solidFill>
                <a:latin typeface="Arial"/>
                <a:cs typeface="Arial"/>
              </a:rPr>
              <a:t> </a:t>
            </a:r>
            <a:r>
              <a:rPr sz="900" dirty="0">
                <a:solidFill>
                  <a:srgbClr val="000000"/>
                </a:solidFill>
                <a:latin typeface="Arial"/>
                <a:cs typeface="Arial"/>
              </a:rPr>
              <a:t>totalmente</a:t>
            </a:r>
            <a:r>
              <a:rPr sz="900" spc="34" dirty="0">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óleo</a:t>
            </a:r>
            <a:r>
              <a:rPr sz="900" spc="29" dirty="0">
                <a:solidFill>
                  <a:srgbClr val="000000"/>
                </a:solidFill>
                <a:latin typeface="Arial"/>
                <a:cs typeface="Arial"/>
              </a:rPr>
              <a:t> </a:t>
            </a:r>
            <a:r>
              <a:rPr sz="900" dirty="0">
                <a:solidFill>
                  <a:srgbClr val="000000"/>
                </a:solidFill>
                <a:latin typeface="Arial"/>
                <a:cs typeface="Arial"/>
              </a:rPr>
              <a:t>do</a:t>
            </a:r>
            <a:r>
              <a:rPr sz="900" spc="48" dirty="0">
                <a:solidFill>
                  <a:srgbClr val="000000"/>
                </a:solidFill>
                <a:latin typeface="Arial"/>
                <a:cs typeface="Arial"/>
              </a:rPr>
              <a:t> </a:t>
            </a:r>
            <a:r>
              <a:rPr sz="900" dirty="0">
                <a:solidFill>
                  <a:srgbClr val="000000"/>
                </a:solidFill>
                <a:latin typeface="Arial"/>
                <a:cs typeface="Arial"/>
              </a:rPr>
              <a:t>motor</a:t>
            </a:r>
            <a:r>
              <a:rPr sz="900" spc="39" dirty="0">
                <a:solidFill>
                  <a:srgbClr val="000000"/>
                </a:solidFill>
                <a:latin typeface="Arial"/>
                <a:cs typeface="Arial"/>
              </a:rPr>
              <a:t> </a:t>
            </a:r>
            <a:r>
              <a:rPr sz="900" dirty="0">
                <a:solidFill>
                  <a:srgbClr val="000000"/>
                </a:solidFill>
                <a:latin typeface="Arial"/>
                <a:cs typeface="Arial"/>
              </a:rPr>
              <a:t>e</a:t>
            </a:r>
            <a:r>
              <a:rPr sz="900" spc="28" dirty="0">
                <a:solidFill>
                  <a:srgbClr val="000000"/>
                </a:solidFill>
                <a:latin typeface="Arial"/>
                <a:cs typeface="Arial"/>
              </a:rPr>
              <a:t> </a:t>
            </a:r>
            <a:r>
              <a:rPr sz="900" dirty="0">
                <a:solidFill>
                  <a:srgbClr val="000000"/>
                </a:solidFill>
                <a:latin typeface="Arial"/>
                <a:cs typeface="Arial"/>
              </a:rPr>
              <a:t>o</a:t>
            </a:r>
            <a:r>
              <a:rPr sz="900" spc="43" dirty="0">
                <a:solidFill>
                  <a:srgbClr val="000000"/>
                </a:solidFill>
                <a:latin typeface="Arial"/>
                <a:cs typeface="Arial"/>
              </a:rPr>
              <a:t> </a:t>
            </a:r>
            <a:r>
              <a:rPr sz="900" dirty="0">
                <a:solidFill>
                  <a:srgbClr val="000000"/>
                </a:solidFill>
                <a:latin typeface="Arial"/>
                <a:cs typeface="Arial"/>
              </a:rPr>
              <a:t>cartucho</a:t>
            </a:r>
            <a:r>
              <a:rPr sz="900" spc="32" dirty="0">
                <a:solidFill>
                  <a:srgbClr val="000000"/>
                </a:solidFill>
                <a:latin typeface="Arial"/>
                <a:cs typeface="Arial"/>
              </a:rPr>
              <a:t> </a:t>
            </a:r>
            <a:r>
              <a:rPr sz="900" dirty="0">
                <a:solidFill>
                  <a:srgbClr val="000000"/>
                </a:solidFill>
                <a:latin typeface="Arial"/>
                <a:cs typeface="Arial"/>
              </a:rPr>
              <a:t>do</a:t>
            </a:r>
            <a:r>
              <a:rPr sz="900" spc="38" dirty="0">
                <a:solidFill>
                  <a:srgbClr val="000000"/>
                </a:solidFill>
                <a:latin typeface="Arial"/>
                <a:cs typeface="Arial"/>
              </a:rPr>
              <a:t> </a:t>
            </a:r>
            <a:r>
              <a:rPr sz="900" dirty="0">
                <a:solidFill>
                  <a:srgbClr val="000000"/>
                </a:solidFill>
                <a:latin typeface="Arial"/>
                <a:cs typeface="Arial"/>
              </a:rPr>
              <a:t>filtro</a:t>
            </a:r>
          </a:p>
          <a:p>
            <a:pPr marL="0" marR="0">
              <a:lnSpc>
                <a:spcPts val="1005"/>
              </a:lnSpc>
              <a:spcBef>
                <a:spcPts val="650"/>
              </a:spcBef>
              <a:spcAft>
                <a:spcPts val="0"/>
              </a:spcAft>
            </a:pPr>
            <a:r>
              <a:rPr sz="900" dirty="0">
                <a:solidFill>
                  <a:srgbClr val="000000"/>
                </a:solidFill>
                <a:latin typeface="Arial"/>
                <a:cs typeface="Arial"/>
              </a:rPr>
              <a:t>de óleo.</a:t>
            </a:r>
          </a:p>
        </p:txBody>
      </p:sp>
      <p:sp>
        <p:nvSpPr>
          <p:cNvPr id="18" name="object 18"/>
          <p:cNvSpPr txBox="1"/>
          <p:nvPr/>
        </p:nvSpPr>
        <p:spPr>
          <a:xfrm>
            <a:off x="541020" y="2986056"/>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p>
        </p:txBody>
      </p:sp>
      <p:sp>
        <p:nvSpPr>
          <p:cNvPr id="19" name="object 19"/>
          <p:cNvSpPr txBox="1"/>
          <p:nvPr/>
        </p:nvSpPr>
        <p:spPr>
          <a:xfrm>
            <a:off x="708660" y="2986056"/>
            <a:ext cx="134856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Drene</a:t>
            </a:r>
            <a:r>
              <a:rPr sz="900" spc="554" dirty="0">
                <a:solidFill>
                  <a:srgbClr val="000000"/>
                </a:solidFill>
                <a:latin typeface="Arial"/>
                <a:cs typeface="Arial"/>
              </a:rPr>
              <a:t> </a:t>
            </a:r>
            <a:r>
              <a:rPr sz="900" dirty="0">
                <a:solidFill>
                  <a:srgbClr val="000000"/>
                </a:solidFill>
                <a:latin typeface="Arial"/>
                <a:cs typeface="Arial"/>
              </a:rPr>
              <a:t>completamente</a:t>
            </a:r>
          </a:p>
        </p:txBody>
      </p:sp>
      <p:sp>
        <p:nvSpPr>
          <p:cNvPr id="20" name="object 20"/>
          <p:cNvSpPr txBox="1"/>
          <p:nvPr/>
        </p:nvSpPr>
        <p:spPr>
          <a:xfrm>
            <a:off x="2008885" y="2986056"/>
            <a:ext cx="215968"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a</a:t>
            </a:r>
          </a:p>
        </p:txBody>
      </p:sp>
      <p:sp>
        <p:nvSpPr>
          <p:cNvPr id="21" name="object 21"/>
          <p:cNvSpPr txBox="1"/>
          <p:nvPr/>
        </p:nvSpPr>
        <p:spPr>
          <a:xfrm>
            <a:off x="2175002" y="2986056"/>
            <a:ext cx="157518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gasolina</a:t>
            </a:r>
            <a:r>
              <a:rPr sz="900" spc="568" dirty="0">
                <a:solidFill>
                  <a:srgbClr val="000000"/>
                </a:solidFill>
                <a:latin typeface="Arial"/>
                <a:cs typeface="Arial"/>
              </a:rPr>
              <a:t> </a:t>
            </a:r>
            <a:r>
              <a:rPr sz="900" spc="11" dirty="0">
                <a:solidFill>
                  <a:srgbClr val="000000"/>
                </a:solidFill>
                <a:latin typeface="Arial"/>
                <a:cs typeface="Arial"/>
              </a:rPr>
              <a:t>do</a:t>
            </a:r>
            <a:r>
              <a:rPr sz="900" spc="546" dirty="0">
                <a:solidFill>
                  <a:srgbClr val="000000"/>
                </a:solidFill>
                <a:latin typeface="Arial"/>
                <a:cs typeface="Arial"/>
              </a:rPr>
              <a:t> </a:t>
            </a:r>
            <a:r>
              <a:rPr sz="900" dirty="0">
                <a:solidFill>
                  <a:srgbClr val="000000"/>
                </a:solidFill>
                <a:latin typeface="Arial"/>
                <a:cs typeface="Arial"/>
              </a:rPr>
              <a:t>depósito</a:t>
            </a:r>
            <a:r>
              <a:rPr sz="900" spc="570" dirty="0">
                <a:solidFill>
                  <a:srgbClr val="000000"/>
                </a:solidFill>
                <a:latin typeface="Arial"/>
                <a:cs typeface="Arial"/>
              </a:rPr>
              <a:t> </a:t>
            </a:r>
            <a:r>
              <a:rPr sz="900" dirty="0">
                <a:solidFill>
                  <a:srgbClr val="000000"/>
                </a:solidFill>
                <a:latin typeface="Arial"/>
                <a:cs typeface="Arial"/>
              </a:rPr>
              <a:t>de</a:t>
            </a:r>
          </a:p>
        </p:txBody>
      </p:sp>
      <p:sp>
        <p:nvSpPr>
          <p:cNvPr id="22" name="object 22"/>
          <p:cNvSpPr txBox="1"/>
          <p:nvPr/>
        </p:nvSpPr>
        <p:spPr>
          <a:xfrm>
            <a:off x="541020" y="3138456"/>
            <a:ext cx="795585"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combustível.</a:t>
            </a:r>
          </a:p>
        </p:txBody>
      </p:sp>
      <p:sp>
        <p:nvSpPr>
          <p:cNvPr id="23" name="object 23"/>
          <p:cNvSpPr txBox="1"/>
          <p:nvPr/>
        </p:nvSpPr>
        <p:spPr>
          <a:xfrm>
            <a:off x="3964559" y="3336576"/>
            <a:ext cx="1475237" cy="45116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 Volte a montar</a:t>
            </a:r>
            <a:r>
              <a:rPr sz="900" spc="-13" dirty="0">
                <a:solidFill>
                  <a:srgbClr val="000000"/>
                </a:solidFill>
                <a:latin typeface="Arial"/>
                <a:cs typeface="Arial"/>
              </a:rPr>
              <a:t> </a:t>
            </a:r>
            <a:r>
              <a:rPr sz="900" dirty="0">
                <a:solidFill>
                  <a:srgbClr val="000000"/>
                </a:solidFill>
                <a:latin typeface="Arial"/>
                <a:cs typeface="Arial"/>
              </a:rPr>
              <a:t>a</a:t>
            </a:r>
            <a:r>
              <a:rPr sz="900" spc="11" dirty="0">
                <a:solidFill>
                  <a:srgbClr val="000000"/>
                </a:solidFill>
                <a:latin typeface="Arial"/>
                <a:cs typeface="Arial"/>
              </a:rPr>
              <a:t> </a:t>
            </a:r>
            <a:r>
              <a:rPr sz="900" dirty="0">
                <a:solidFill>
                  <a:srgbClr val="000000"/>
                </a:solidFill>
                <a:latin typeface="Arial"/>
                <a:cs typeface="Arial"/>
              </a:rPr>
              <a:t>bateria.</a:t>
            </a:r>
          </a:p>
          <a:p>
            <a:pPr marL="0" marR="0">
              <a:lnSpc>
                <a:spcPts val="1005"/>
              </a:lnSpc>
              <a:spcBef>
                <a:spcPts val="1291"/>
              </a:spcBef>
              <a:spcAft>
                <a:spcPts val="0"/>
              </a:spcAft>
            </a:pPr>
            <a:r>
              <a:rPr sz="900" dirty="0">
                <a:solidFill>
                  <a:srgbClr val="000000"/>
                </a:solidFill>
                <a:latin typeface="Arial"/>
                <a:cs typeface="Arial"/>
              </a:rPr>
              <a:t>· Ligue a scooter.</a:t>
            </a:r>
          </a:p>
        </p:txBody>
      </p:sp>
      <p:sp>
        <p:nvSpPr>
          <p:cNvPr id="24" name="object 24"/>
          <p:cNvSpPr txBox="1"/>
          <p:nvPr/>
        </p:nvSpPr>
        <p:spPr>
          <a:xfrm>
            <a:off x="541020" y="3367437"/>
            <a:ext cx="3206332" cy="4705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spc="161" dirty="0">
                <a:solidFill>
                  <a:srgbClr val="000000"/>
                </a:solidFill>
                <a:latin typeface="KHWEOU+ArialMT"/>
                <a:cs typeface="KHWEOU+ArialMT"/>
              </a:rPr>
              <a:t> </a:t>
            </a:r>
            <a:r>
              <a:rPr sz="900" dirty="0">
                <a:solidFill>
                  <a:srgbClr val="000000"/>
                </a:solidFill>
                <a:latin typeface="Arial"/>
                <a:cs typeface="Arial"/>
              </a:rPr>
              <a:t>Retire</a:t>
            </a:r>
            <a:r>
              <a:rPr sz="900" spc="147" dirty="0">
                <a:solidFill>
                  <a:srgbClr val="000000"/>
                </a:solidFill>
                <a:latin typeface="Arial"/>
                <a:cs typeface="Arial"/>
              </a:rPr>
              <a:t> </a:t>
            </a:r>
            <a:r>
              <a:rPr sz="900" dirty="0">
                <a:solidFill>
                  <a:srgbClr val="000000"/>
                </a:solidFill>
                <a:latin typeface="Arial"/>
                <a:cs typeface="Arial"/>
              </a:rPr>
              <a:t>a</a:t>
            </a:r>
            <a:r>
              <a:rPr sz="900" spc="167" dirty="0">
                <a:solidFill>
                  <a:srgbClr val="000000"/>
                </a:solidFill>
                <a:latin typeface="Arial"/>
                <a:cs typeface="Arial"/>
              </a:rPr>
              <a:t> </a:t>
            </a:r>
            <a:r>
              <a:rPr sz="900" dirty="0">
                <a:solidFill>
                  <a:srgbClr val="000000"/>
                </a:solidFill>
                <a:latin typeface="Arial"/>
                <a:cs typeface="Arial"/>
              </a:rPr>
              <a:t>bateria,</a:t>
            </a:r>
            <a:r>
              <a:rPr sz="900" spc="161" dirty="0">
                <a:solidFill>
                  <a:srgbClr val="000000"/>
                </a:solidFill>
                <a:latin typeface="Arial"/>
                <a:cs typeface="Arial"/>
              </a:rPr>
              <a:t> </a:t>
            </a:r>
            <a:r>
              <a:rPr sz="900" dirty="0">
                <a:solidFill>
                  <a:srgbClr val="000000"/>
                </a:solidFill>
                <a:latin typeface="Arial"/>
                <a:cs typeface="Arial"/>
              </a:rPr>
              <a:t>em</a:t>
            </a:r>
            <a:r>
              <a:rPr sz="900" spc="159" dirty="0">
                <a:solidFill>
                  <a:srgbClr val="000000"/>
                </a:solidFill>
                <a:latin typeface="Arial"/>
                <a:cs typeface="Arial"/>
              </a:rPr>
              <a:t> </a:t>
            </a:r>
            <a:r>
              <a:rPr sz="900" dirty="0">
                <a:solidFill>
                  <a:srgbClr val="000000"/>
                </a:solidFill>
                <a:latin typeface="Arial"/>
                <a:cs typeface="Arial"/>
              </a:rPr>
              <a:t>seguida</a:t>
            </a:r>
            <a:r>
              <a:rPr sz="900" spc="160" dirty="0">
                <a:solidFill>
                  <a:srgbClr val="000000"/>
                </a:solidFill>
                <a:latin typeface="Arial"/>
                <a:cs typeface="Arial"/>
              </a:rPr>
              <a:t> </a:t>
            </a:r>
            <a:r>
              <a:rPr sz="900" dirty="0">
                <a:solidFill>
                  <a:srgbClr val="000000"/>
                </a:solidFill>
                <a:latin typeface="Arial"/>
                <a:cs typeface="Arial"/>
              </a:rPr>
              <a:t>lave</a:t>
            </a:r>
            <a:r>
              <a:rPr sz="900" spc="147" dirty="0">
                <a:solidFill>
                  <a:srgbClr val="000000"/>
                </a:solidFill>
                <a:latin typeface="Arial"/>
                <a:cs typeface="Arial"/>
              </a:rPr>
              <a:t> </a:t>
            </a:r>
            <a:r>
              <a:rPr sz="900" dirty="0">
                <a:solidFill>
                  <a:srgbClr val="000000"/>
                </a:solidFill>
                <a:latin typeface="Arial"/>
                <a:cs typeface="Arial"/>
              </a:rPr>
              <a:t>a</a:t>
            </a:r>
            <a:r>
              <a:rPr sz="900" spc="159" dirty="0">
                <a:solidFill>
                  <a:srgbClr val="000000"/>
                </a:solidFill>
                <a:latin typeface="Arial"/>
                <a:cs typeface="Arial"/>
              </a:rPr>
              <a:t> </a:t>
            </a:r>
            <a:r>
              <a:rPr sz="900" dirty="0">
                <a:solidFill>
                  <a:srgbClr val="000000"/>
                </a:solidFill>
                <a:latin typeface="Arial"/>
                <a:cs typeface="Arial"/>
              </a:rPr>
              <a:t>sua</a:t>
            </a:r>
            <a:r>
              <a:rPr sz="900" spc="149" dirty="0">
                <a:solidFill>
                  <a:srgbClr val="000000"/>
                </a:solidFill>
                <a:latin typeface="Arial"/>
                <a:cs typeface="Arial"/>
              </a:rPr>
              <a:t> </a:t>
            </a:r>
            <a:r>
              <a:rPr sz="900" dirty="0">
                <a:solidFill>
                  <a:srgbClr val="000000"/>
                </a:solidFill>
                <a:latin typeface="Arial"/>
                <a:cs typeface="Arial"/>
              </a:rPr>
              <a:t>superfície</a:t>
            </a:r>
            <a:r>
              <a:rPr sz="900" spc="147" dirty="0">
                <a:solidFill>
                  <a:srgbClr val="000000"/>
                </a:solidFill>
                <a:latin typeface="Arial"/>
                <a:cs typeface="Arial"/>
              </a:rPr>
              <a:t> </a:t>
            </a:r>
            <a:r>
              <a:rPr sz="900" dirty="0">
                <a:solidFill>
                  <a:srgbClr val="000000"/>
                </a:solidFill>
                <a:latin typeface="Arial"/>
                <a:cs typeface="Arial"/>
              </a:rPr>
              <a:t>com</a:t>
            </a:r>
          </a:p>
          <a:p>
            <a:pPr marL="0" marR="0">
              <a:lnSpc>
                <a:spcPts val="1005"/>
              </a:lnSpc>
              <a:spcBef>
                <a:spcPts val="194"/>
              </a:spcBef>
              <a:spcAft>
                <a:spcPts val="0"/>
              </a:spcAft>
            </a:pPr>
            <a:r>
              <a:rPr sz="900" dirty="0">
                <a:solidFill>
                  <a:srgbClr val="000000"/>
                </a:solidFill>
                <a:latin typeface="Arial"/>
                <a:cs typeface="Arial"/>
              </a:rPr>
              <a:t>água</a:t>
            </a:r>
            <a:r>
              <a:rPr sz="900" spc="169" dirty="0">
                <a:solidFill>
                  <a:srgbClr val="000000"/>
                </a:solidFill>
                <a:latin typeface="Arial"/>
                <a:cs typeface="Arial"/>
              </a:rPr>
              <a:t> </a:t>
            </a:r>
            <a:r>
              <a:rPr sz="900" dirty="0">
                <a:solidFill>
                  <a:srgbClr val="000000"/>
                </a:solidFill>
                <a:latin typeface="Arial"/>
                <a:cs typeface="Arial"/>
              </a:rPr>
              <a:t>com</a:t>
            </a:r>
            <a:r>
              <a:rPr sz="900" spc="171" dirty="0">
                <a:solidFill>
                  <a:srgbClr val="000000"/>
                </a:solidFill>
                <a:latin typeface="Arial"/>
                <a:cs typeface="Arial"/>
              </a:rPr>
              <a:t> </a:t>
            </a:r>
            <a:r>
              <a:rPr sz="900" dirty="0">
                <a:solidFill>
                  <a:srgbClr val="000000"/>
                </a:solidFill>
                <a:latin typeface="Arial"/>
                <a:cs typeface="Arial"/>
              </a:rPr>
              <a:t>sabão</a:t>
            </a:r>
            <a:r>
              <a:rPr sz="900" spc="183" dirty="0">
                <a:solidFill>
                  <a:srgbClr val="000000"/>
                </a:solidFill>
                <a:latin typeface="Arial"/>
                <a:cs typeface="Arial"/>
              </a:rPr>
              <a:t> </a:t>
            </a:r>
            <a:r>
              <a:rPr sz="900" dirty="0">
                <a:solidFill>
                  <a:srgbClr val="000000"/>
                </a:solidFill>
                <a:latin typeface="Arial"/>
                <a:cs typeface="Arial"/>
              </a:rPr>
              <a:t>neutro,</a:t>
            </a:r>
            <a:r>
              <a:rPr sz="900" spc="183" dirty="0">
                <a:solidFill>
                  <a:srgbClr val="000000"/>
                </a:solidFill>
                <a:latin typeface="Arial"/>
                <a:cs typeface="Arial"/>
              </a:rPr>
              <a:t> </a:t>
            </a:r>
            <a:r>
              <a:rPr sz="900" dirty="0">
                <a:solidFill>
                  <a:srgbClr val="000000"/>
                </a:solidFill>
                <a:latin typeface="Arial"/>
                <a:cs typeface="Arial"/>
              </a:rPr>
              <a:t>e</a:t>
            </a:r>
            <a:r>
              <a:rPr sz="900" spc="172" dirty="0">
                <a:solidFill>
                  <a:srgbClr val="000000"/>
                </a:solidFill>
                <a:latin typeface="Arial"/>
                <a:cs typeface="Arial"/>
              </a:rPr>
              <a:t> </a:t>
            </a:r>
            <a:r>
              <a:rPr sz="900" dirty="0">
                <a:solidFill>
                  <a:srgbClr val="000000"/>
                </a:solidFill>
                <a:latin typeface="Arial"/>
                <a:cs typeface="Arial"/>
              </a:rPr>
              <a:t>limpe</a:t>
            </a:r>
            <a:r>
              <a:rPr sz="900" spc="183" dirty="0">
                <a:solidFill>
                  <a:srgbClr val="000000"/>
                </a:solidFill>
                <a:latin typeface="Arial"/>
                <a:cs typeface="Arial"/>
              </a:rPr>
              <a:t> </a:t>
            </a:r>
            <a:r>
              <a:rPr sz="900" dirty="0">
                <a:solidFill>
                  <a:srgbClr val="000000"/>
                </a:solidFill>
                <a:latin typeface="Arial"/>
                <a:cs typeface="Arial"/>
              </a:rPr>
              <a:t>o</a:t>
            </a:r>
            <a:r>
              <a:rPr sz="900" spc="172" dirty="0">
                <a:solidFill>
                  <a:srgbClr val="000000"/>
                </a:solidFill>
                <a:latin typeface="Arial"/>
                <a:cs typeface="Arial"/>
              </a:rPr>
              <a:t> </a:t>
            </a:r>
            <a:r>
              <a:rPr sz="900" dirty="0">
                <a:solidFill>
                  <a:srgbClr val="000000"/>
                </a:solidFill>
                <a:latin typeface="Arial"/>
                <a:cs typeface="Arial"/>
              </a:rPr>
              <a:t>material</a:t>
            </a:r>
            <a:r>
              <a:rPr sz="900" spc="184" dirty="0">
                <a:solidFill>
                  <a:srgbClr val="000000"/>
                </a:solidFill>
                <a:latin typeface="Arial"/>
                <a:cs typeface="Arial"/>
              </a:rPr>
              <a:t> </a:t>
            </a:r>
            <a:r>
              <a:rPr sz="900" dirty="0">
                <a:solidFill>
                  <a:srgbClr val="000000"/>
                </a:solidFill>
                <a:latin typeface="Arial"/>
                <a:cs typeface="Arial"/>
              </a:rPr>
              <a:t>oxidante</a:t>
            </a:r>
            <a:r>
              <a:rPr sz="900" spc="185" dirty="0">
                <a:solidFill>
                  <a:srgbClr val="000000"/>
                </a:solidFill>
                <a:latin typeface="Arial"/>
                <a:cs typeface="Arial"/>
              </a:rPr>
              <a:t> </a:t>
            </a:r>
            <a:r>
              <a:rPr sz="900" dirty="0">
                <a:solidFill>
                  <a:srgbClr val="000000"/>
                </a:solidFill>
                <a:latin typeface="Arial"/>
                <a:cs typeface="Arial"/>
              </a:rPr>
              <a:t>dos</a:t>
            </a:r>
          </a:p>
          <a:p>
            <a:pPr marL="0" marR="0">
              <a:lnSpc>
                <a:spcPts val="1005"/>
              </a:lnSpc>
              <a:spcBef>
                <a:spcPts val="194"/>
              </a:spcBef>
              <a:spcAft>
                <a:spcPts val="0"/>
              </a:spcAft>
            </a:pPr>
            <a:r>
              <a:rPr sz="900" dirty="0">
                <a:solidFill>
                  <a:srgbClr val="000000"/>
                </a:solidFill>
                <a:latin typeface="Arial"/>
                <a:cs typeface="Arial"/>
              </a:rPr>
              <a:t>seus terminais.</a:t>
            </a:r>
          </a:p>
        </p:txBody>
      </p:sp>
      <p:sp>
        <p:nvSpPr>
          <p:cNvPr id="25" name="object 25"/>
          <p:cNvSpPr txBox="1"/>
          <p:nvPr/>
        </p:nvSpPr>
        <p:spPr>
          <a:xfrm>
            <a:off x="541020" y="3900837"/>
            <a:ext cx="3208787"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a:t>
            </a:r>
            <a:r>
              <a:rPr sz="900" dirty="0">
                <a:solidFill>
                  <a:srgbClr val="000000"/>
                </a:solidFill>
                <a:latin typeface="Arial"/>
                <a:cs typeface="Arial"/>
              </a:rPr>
              <a:t>Guarde a </a:t>
            </a:r>
            <a:r>
              <a:rPr sz="900">
                <a:solidFill>
                  <a:srgbClr val="000000"/>
                </a:solidFill>
                <a:latin typeface="Arial"/>
                <a:cs typeface="Arial"/>
              </a:rPr>
              <a:t>bateria </a:t>
            </a:r>
            <a:r>
              <a:rPr lang="pt-BR" sz="900">
                <a:solidFill>
                  <a:srgbClr val="000000"/>
                </a:solidFill>
                <a:latin typeface="Arial"/>
                <a:cs typeface="Arial"/>
              </a:rPr>
              <a:t>num local </a:t>
            </a:r>
            <a:r>
              <a:rPr sz="900">
                <a:solidFill>
                  <a:srgbClr val="000000"/>
                </a:solidFill>
                <a:latin typeface="Arial"/>
                <a:cs typeface="Arial"/>
              </a:rPr>
              <a:t>com</a:t>
            </a:r>
            <a:r>
              <a:rPr sz="900" spc="17">
                <a:solidFill>
                  <a:srgbClr val="000000"/>
                </a:solidFill>
                <a:latin typeface="Arial"/>
                <a:cs typeface="Arial"/>
              </a:rPr>
              <a:t> </a:t>
            </a:r>
            <a:r>
              <a:rPr sz="900" dirty="0">
                <a:solidFill>
                  <a:srgbClr val="000000"/>
                </a:solidFill>
                <a:latin typeface="Arial"/>
                <a:cs typeface="Arial"/>
              </a:rPr>
              <a:t>temperatura superior</a:t>
            </a:r>
            <a:r>
              <a:rPr sz="900" spc="-23" dirty="0">
                <a:solidFill>
                  <a:srgbClr val="000000"/>
                </a:solidFill>
                <a:latin typeface="Arial"/>
                <a:cs typeface="Arial"/>
              </a:rPr>
              <a:t> </a:t>
            </a:r>
            <a:r>
              <a:rPr sz="900" dirty="0">
                <a:solidFill>
                  <a:srgbClr val="000000"/>
                </a:solidFill>
                <a:latin typeface="Arial"/>
                <a:cs typeface="Arial"/>
              </a:rPr>
              <a:t>a</a:t>
            </a:r>
          </a:p>
          <a:p>
            <a:pPr marL="0" marR="0">
              <a:lnSpc>
                <a:spcPts val="1005"/>
              </a:lnSpc>
              <a:spcBef>
                <a:spcPts val="194"/>
              </a:spcBef>
              <a:spcAft>
                <a:spcPts val="0"/>
              </a:spcAft>
            </a:pPr>
            <a:r>
              <a:rPr sz="900" dirty="0">
                <a:solidFill>
                  <a:srgbClr val="000000"/>
                </a:solidFill>
                <a:latin typeface="Arial"/>
                <a:cs typeface="Arial"/>
              </a:rPr>
              <a:t>0ºC.</a:t>
            </a:r>
          </a:p>
        </p:txBody>
      </p:sp>
      <p:sp>
        <p:nvSpPr>
          <p:cNvPr id="26" name="object 26"/>
          <p:cNvSpPr txBox="1"/>
          <p:nvPr/>
        </p:nvSpPr>
        <p:spPr>
          <a:xfrm>
            <a:off x="4165981" y="3991632"/>
            <a:ext cx="861655" cy="194738"/>
          </a:xfrm>
          <a:prstGeom prst="rect">
            <a:avLst/>
          </a:prstGeom>
        </p:spPr>
        <p:txBody>
          <a:bodyPr vert="horz" wrap="square" lIns="0" tIns="0" rIns="0" bIns="0" rtlCol="0">
            <a:spAutoFit/>
          </a:bodyPr>
          <a:lstStyle/>
          <a:p>
            <a:pPr marL="0" marR="0">
              <a:lnSpc>
                <a:spcPts val="1233"/>
              </a:lnSpc>
              <a:spcBef>
                <a:spcPts val="0"/>
              </a:spcBef>
              <a:spcAft>
                <a:spcPts val="0"/>
              </a:spcAft>
            </a:pPr>
            <a:r>
              <a:rPr sz="1100" b="1" dirty="0">
                <a:solidFill>
                  <a:srgbClr val="000000"/>
                </a:solidFill>
                <a:latin typeface="Arial"/>
                <a:cs typeface="Arial"/>
              </a:rPr>
              <a:t>Precaução</a:t>
            </a:r>
          </a:p>
        </p:txBody>
      </p:sp>
      <p:sp>
        <p:nvSpPr>
          <p:cNvPr id="27" name="object 27"/>
          <p:cNvSpPr txBox="1"/>
          <p:nvPr/>
        </p:nvSpPr>
        <p:spPr>
          <a:xfrm>
            <a:off x="3964559" y="4242162"/>
            <a:ext cx="182335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Carregue a bateria mensalmente</a:t>
            </a:r>
          </a:p>
        </p:txBody>
      </p:sp>
      <p:sp>
        <p:nvSpPr>
          <p:cNvPr id="28" name="object 28"/>
          <p:cNvSpPr txBox="1"/>
          <p:nvPr/>
        </p:nvSpPr>
        <p:spPr>
          <a:xfrm>
            <a:off x="541020" y="4281786"/>
            <a:ext cx="277783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 </a:t>
            </a:r>
            <a:r>
              <a:rPr sz="900" dirty="0">
                <a:solidFill>
                  <a:srgbClr val="000000"/>
                </a:solidFill>
                <a:latin typeface="Arial"/>
                <a:cs typeface="Arial"/>
              </a:rPr>
              <a:t>Ajuste a pressão dos pneus para a recomendada.</a:t>
            </a:r>
          </a:p>
        </p:txBody>
      </p:sp>
      <p:sp>
        <p:nvSpPr>
          <p:cNvPr id="29" name="object 29"/>
          <p:cNvSpPr txBox="1"/>
          <p:nvPr/>
        </p:nvSpPr>
        <p:spPr>
          <a:xfrm>
            <a:off x="541020" y="4510691"/>
            <a:ext cx="1843589"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KHWEOU+ArialMT"/>
                <a:cs typeface="KHWEOU+ArialMT"/>
              </a:rPr>
              <a:t>– </a:t>
            </a:r>
            <a:r>
              <a:rPr sz="900" dirty="0">
                <a:solidFill>
                  <a:srgbClr val="000000"/>
                </a:solidFill>
                <a:latin typeface="Arial"/>
                <a:cs typeface="Arial"/>
              </a:rPr>
              <a:t>Lave completamente a scooter.</a:t>
            </a:r>
          </a:p>
        </p:txBody>
      </p:sp>
      <p:sp>
        <p:nvSpPr>
          <p:cNvPr id="30" name="object 30"/>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79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591184"/>
            <a:ext cx="1813077"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Limpeza da scooter</a:t>
            </a:r>
          </a:p>
        </p:txBody>
      </p:sp>
      <p:sp>
        <p:nvSpPr>
          <p:cNvPr id="5" name="object 5"/>
          <p:cNvSpPr txBox="1"/>
          <p:nvPr/>
        </p:nvSpPr>
        <p:spPr>
          <a:xfrm>
            <a:off x="3964559" y="875100"/>
            <a:ext cx="3209243" cy="256480"/>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2.</a:t>
            </a:r>
            <a:r>
              <a:rPr sz="900" spc="794" dirty="0">
                <a:solidFill>
                  <a:srgbClr val="000000"/>
                </a:solidFill>
                <a:latin typeface="Arial"/>
                <a:cs typeface="Arial"/>
              </a:rPr>
              <a:t> </a:t>
            </a:r>
            <a:r>
              <a:rPr sz="900" dirty="0">
                <a:solidFill>
                  <a:srgbClr val="000000"/>
                </a:solidFill>
                <a:latin typeface="Arial"/>
                <a:cs typeface="Arial"/>
              </a:rPr>
              <a:t>Seque</a:t>
            </a:r>
            <a:r>
              <a:rPr sz="900" spc="54" dirty="0">
                <a:solidFill>
                  <a:srgbClr val="000000"/>
                </a:solidFill>
                <a:latin typeface="Arial"/>
                <a:cs typeface="Arial"/>
              </a:rPr>
              <a:t> </a:t>
            </a:r>
            <a:r>
              <a:rPr sz="900" dirty="0">
                <a:solidFill>
                  <a:srgbClr val="000000"/>
                </a:solidFill>
                <a:latin typeface="Arial"/>
                <a:cs typeface="Arial"/>
              </a:rPr>
              <a:t>a</a:t>
            </a:r>
            <a:r>
              <a:rPr sz="900" spc="41" dirty="0">
                <a:solidFill>
                  <a:srgbClr val="000000"/>
                </a:solidFill>
                <a:latin typeface="Arial"/>
                <a:cs typeface="Arial"/>
              </a:rPr>
              <a:t> </a:t>
            </a:r>
            <a:r>
              <a:rPr sz="900" dirty="0">
                <a:solidFill>
                  <a:srgbClr val="000000"/>
                </a:solidFill>
                <a:latin typeface="Arial"/>
                <a:cs typeface="Arial"/>
              </a:rPr>
              <a:t>scooter</a:t>
            </a:r>
            <a:r>
              <a:rPr sz="900" spc="40" dirty="0">
                <a:solidFill>
                  <a:srgbClr val="000000"/>
                </a:solidFill>
                <a:latin typeface="Arial"/>
                <a:cs typeface="Arial"/>
              </a:rPr>
              <a:t> </a:t>
            </a:r>
            <a:r>
              <a:rPr sz="900" dirty="0">
                <a:solidFill>
                  <a:srgbClr val="000000"/>
                </a:solidFill>
                <a:latin typeface="Arial"/>
                <a:cs typeface="Arial"/>
              </a:rPr>
              <a:t>no</a:t>
            </a:r>
            <a:r>
              <a:rPr sz="900" spc="50" dirty="0">
                <a:solidFill>
                  <a:srgbClr val="000000"/>
                </a:solidFill>
                <a:latin typeface="Arial"/>
                <a:cs typeface="Arial"/>
              </a:rPr>
              <a:t> </a:t>
            </a:r>
            <a:r>
              <a:rPr sz="900" dirty="0">
                <a:solidFill>
                  <a:srgbClr val="000000"/>
                </a:solidFill>
                <a:latin typeface="Arial"/>
                <a:cs typeface="Arial"/>
              </a:rPr>
              <a:t>exterior</a:t>
            </a:r>
            <a:r>
              <a:rPr sz="900" spc="57" dirty="0">
                <a:solidFill>
                  <a:srgbClr val="000000"/>
                </a:solidFill>
                <a:latin typeface="Arial"/>
                <a:cs typeface="Arial"/>
              </a:rPr>
              <a:t> </a:t>
            </a:r>
            <a:r>
              <a:rPr sz="900">
                <a:solidFill>
                  <a:srgbClr val="000000"/>
                </a:solidFill>
                <a:latin typeface="Arial"/>
                <a:cs typeface="Arial"/>
              </a:rPr>
              <a:t>e</a:t>
            </a:r>
            <a:r>
              <a:rPr sz="900" spc="41">
                <a:solidFill>
                  <a:srgbClr val="000000"/>
                </a:solidFill>
                <a:latin typeface="Arial"/>
                <a:cs typeface="Arial"/>
              </a:rPr>
              <a:t> </a:t>
            </a:r>
            <a:r>
              <a:rPr sz="900">
                <a:solidFill>
                  <a:srgbClr val="000000"/>
                </a:solidFill>
                <a:latin typeface="Arial"/>
                <a:cs typeface="Arial"/>
              </a:rPr>
              <a:t>em</a:t>
            </a:r>
            <a:r>
              <a:rPr sz="900" spc="38">
                <a:solidFill>
                  <a:srgbClr val="000000"/>
                </a:solidFill>
                <a:latin typeface="Arial"/>
                <a:cs typeface="Arial"/>
              </a:rPr>
              <a:t> </a:t>
            </a:r>
            <a:r>
              <a:rPr sz="900">
                <a:solidFill>
                  <a:srgbClr val="000000"/>
                </a:solidFill>
                <a:latin typeface="Arial"/>
                <a:cs typeface="Arial"/>
              </a:rPr>
              <a:t>seguida</a:t>
            </a:r>
            <a:r>
              <a:rPr sz="900" spc="52">
                <a:solidFill>
                  <a:srgbClr val="000000"/>
                </a:solidFill>
                <a:latin typeface="Arial"/>
                <a:cs typeface="Arial"/>
              </a:rPr>
              <a:t> </a:t>
            </a:r>
            <a:r>
              <a:rPr lang="pt-BR" sz="900" spc="52">
                <a:solidFill>
                  <a:srgbClr val="000000"/>
                </a:solidFill>
                <a:latin typeface="Arial"/>
                <a:cs typeface="Arial"/>
              </a:rPr>
              <a:t>fazendo funcionar</a:t>
            </a:r>
            <a:r>
              <a:rPr sz="900">
                <a:solidFill>
                  <a:srgbClr val="000000"/>
                </a:solidFill>
                <a:latin typeface="Arial"/>
                <a:cs typeface="Arial"/>
              </a:rPr>
              <a:t> durante </a:t>
            </a:r>
            <a:r>
              <a:rPr lang="pt-BR" sz="900">
                <a:solidFill>
                  <a:srgbClr val="000000"/>
                </a:solidFill>
                <a:latin typeface="Arial"/>
                <a:cs typeface="Arial"/>
              </a:rPr>
              <a:t>alg</a:t>
            </a:r>
            <a:r>
              <a:rPr sz="900">
                <a:solidFill>
                  <a:srgbClr val="000000"/>
                </a:solidFill>
                <a:latin typeface="Arial"/>
                <a:cs typeface="Arial"/>
              </a:rPr>
              <a:t>uns </a:t>
            </a:r>
            <a:r>
              <a:rPr sz="900" dirty="0">
                <a:solidFill>
                  <a:srgbClr val="000000"/>
                </a:solidFill>
                <a:latin typeface="Arial"/>
                <a:cs typeface="Arial"/>
              </a:rPr>
              <a:t>minutos.</a:t>
            </a:r>
          </a:p>
        </p:txBody>
      </p:sp>
      <p:sp>
        <p:nvSpPr>
          <p:cNvPr id="6" name="object 6"/>
          <p:cNvSpPr txBox="1"/>
          <p:nvPr/>
        </p:nvSpPr>
        <p:spPr>
          <a:xfrm>
            <a:off x="541020" y="888397"/>
            <a:ext cx="3127465"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Uma limpeza periódica da</a:t>
            </a:r>
            <a:r>
              <a:rPr sz="900" spc="-14" dirty="0">
                <a:solidFill>
                  <a:srgbClr val="000000"/>
                </a:solidFill>
                <a:latin typeface="Arial"/>
                <a:cs typeface="Arial"/>
              </a:rPr>
              <a:t> </a:t>
            </a:r>
            <a:r>
              <a:rPr sz="900" dirty="0">
                <a:solidFill>
                  <a:srgbClr val="000000"/>
                </a:solidFill>
                <a:latin typeface="Arial"/>
                <a:cs typeface="Arial"/>
              </a:rPr>
              <a:t>scooter evita que as cores se</a:t>
            </a:r>
          </a:p>
          <a:p>
            <a:pPr marL="0" marR="0">
              <a:lnSpc>
                <a:spcPts val="1005"/>
              </a:lnSpc>
              <a:spcBef>
                <a:spcPts val="194"/>
              </a:spcBef>
              <a:spcAft>
                <a:spcPts val="0"/>
              </a:spcAft>
            </a:pPr>
            <a:r>
              <a:rPr sz="900" dirty="0">
                <a:solidFill>
                  <a:srgbClr val="000000"/>
                </a:solidFill>
                <a:latin typeface="Arial"/>
                <a:cs typeface="Arial"/>
              </a:rPr>
              <a:t>tornem mais pálidas. Também é conveniente para verificar</a:t>
            </a:r>
          </a:p>
          <a:p>
            <a:pPr marL="0" marR="0">
              <a:lnSpc>
                <a:spcPts val="1005"/>
              </a:lnSpc>
              <a:spcBef>
                <a:spcPts val="194"/>
              </a:spcBef>
              <a:spcAft>
                <a:spcPts val="0"/>
              </a:spcAft>
            </a:pPr>
            <a:r>
              <a:rPr sz="900" dirty="0">
                <a:solidFill>
                  <a:srgbClr val="000000"/>
                </a:solidFill>
                <a:latin typeface="Arial"/>
                <a:cs typeface="Arial"/>
              </a:rPr>
              <a:t>danos no</a:t>
            </a:r>
            <a:r>
              <a:rPr sz="900" spc="-12" dirty="0">
                <a:solidFill>
                  <a:srgbClr val="000000"/>
                </a:solidFill>
                <a:latin typeface="Arial"/>
                <a:cs typeface="Arial"/>
              </a:rPr>
              <a:t> </a:t>
            </a:r>
            <a:r>
              <a:rPr sz="900" dirty="0">
                <a:solidFill>
                  <a:srgbClr val="000000"/>
                </a:solidFill>
                <a:latin typeface="Arial"/>
                <a:cs typeface="Arial"/>
              </a:rPr>
              <a:t>veículo </a:t>
            </a:r>
            <a:r>
              <a:rPr sz="900">
                <a:solidFill>
                  <a:srgbClr val="000000"/>
                </a:solidFill>
                <a:latin typeface="Arial"/>
                <a:cs typeface="Arial"/>
              </a:rPr>
              <a:t>ou </a:t>
            </a:r>
            <a:r>
              <a:rPr lang="pt-BR" sz="900">
                <a:solidFill>
                  <a:srgbClr val="000000"/>
                </a:solidFill>
                <a:latin typeface="Arial"/>
                <a:cs typeface="Arial"/>
              </a:rPr>
              <a:t>vazamentos</a:t>
            </a:r>
            <a:r>
              <a:rPr sz="900">
                <a:solidFill>
                  <a:srgbClr val="000000"/>
                </a:solidFill>
                <a:latin typeface="Arial"/>
                <a:cs typeface="Arial"/>
              </a:rPr>
              <a:t> </a:t>
            </a:r>
            <a:r>
              <a:rPr sz="900" dirty="0">
                <a:solidFill>
                  <a:srgbClr val="000000"/>
                </a:solidFill>
                <a:latin typeface="Arial"/>
                <a:cs typeface="Arial"/>
              </a:rPr>
              <a:t>de</a:t>
            </a:r>
            <a:r>
              <a:rPr sz="900" spc="-10" dirty="0">
                <a:solidFill>
                  <a:srgbClr val="000000"/>
                </a:solidFill>
                <a:latin typeface="Arial"/>
                <a:cs typeface="Arial"/>
              </a:rPr>
              <a:t> </a:t>
            </a:r>
            <a:r>
              <a:rPr sz="900" dirty="0">
                <a:solidFill>
                  <a:srgbClr val="000000"/>
                </a:solidFill>
                <a:latin typeface="Arial"/>
                <a:cs typeface="Arial"/>
              </a:rPr>
              <a:t>óleo.</a:t>
            </a:r>
          </a:p>
        </p:txBody>
      </p:sp>
      <p:sp>
        <p:nvSpPr>
          <p:cNvPr id="7" name="object 7"/>
          <p:cNvSpPr txBox="1"/>
          <p:nvPr/>
        </p:nvSpPr>
        <p:spPr>
          <a:xfrm>
            <a:off x="3964559" y="1256100"/>
            <a:ext cx="3209244" cy="436017"/>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3.</a:t>
            </a:r>
            <a:r>
              <a:rPr sz="900" spc="794" dirty="0">
                <a:solidFill>
                  <a:srgbClr val="000000"/>
                </a:solidFill>
                <a:latin typeface="Arial"/>
                <a:cs typeface="Arial"/>
              </a:rPr>
              <a:t> </a:t>
            </a:r>
            <a:r>
              <a:rPr sz="900" dirty="0">
                <a:solidFill>
                  <a:srgbClr val="000000"/>
                </a:solidFill>
                <a:latin typeface="Arial"/>
                <a:cs typeface="Arial"/>
              </a:rPr>
              <a:t>Verifique</a:t>
            </a:r>
            <a:r>
              <a:rPr sz="900" spc="51" dirty="0">
                <a:solidFill>
                  <a:srgbClr val="000000"/>
                </a:solidFill>
                <a:latin typeface="Arial"/>
                <a:cs typeface="Arial"/>
              </a:rPr>
              <a:t> </a:t>
            </a:r>
            <a:r>
              <a:rPr sz="900" dirty="0">
                <a:solidFill>
                  <a:srgbClr val="000000"/>
                </a:solidFill>
                <a:latin typeface="Arial"/>
                <a:cs typeface="Arial"/>
              </a:rPr>
              <a:t>várias</a:t>
            </a:r>
            <a:r>
              <a:rPr sz="900" spc="56" dirty="0">
                <a:solidFill>
                  <a:srgbClr val="000000"/>
                </a:solidFill>
                <a:latin typeface="Arial"/>
                <a:cs typeface="Arial"/>
              </a:rPr>
              <a:t> </a:t>
            </a:r>
            <a:r>
              <a:rPr sz="900" dirty="0">
                <a:solidFill>
                  <a:srgbClr val="000000"/>
                </a:solidFill>
                <a:latin typeface="Arial"/>
                <a:cs typeface="Arial"/>
              </a:rPr>
              <a:t>vezes</a:t>
            </a:r>
            <a:r>
              <a:rPr sz="900" spc="56" dirty="0">
                <a:solidFill>
                  <a:srgbClr val="000000"/>
                </a:solidFill>
                <a:latin typeface="Arial"/>
                <a:cs typeface="Arial"/>
              </a:rPr>
              <a:t> </a:t>
            </a:r>
            <a:r>
              <a:rPr sz="900" dirty="0">
                <a:solidFill>
                  <a:srgbClr val="000000"/>
                </a:solidFill>
                <a:latin typeface="Arial"/>
                <a:cs typeface="Arial"/>
              </a:rPr>
              <a:t>o</a:t>
            </a:r>
            <a:r>
              <a:rPr sz="900" spc="40" dirty="0">
                <a:solidFill>
                  <a:srgbClr val="000000"/>
                </a:solidFill>
                <a:latin typeface="Arial"/>
                <a:cs typeface="Arial"/>
              </a:rPr>
              <a:t> </a:t>
            </a:r>
            <a:r>
              <a:rPr sz="900" dirty="0">
                <a:solidFill>
                  <a:srgbClr val="000000"/>
                </a:solidFill>
                <a:latin typeface="Arial"/>
                <a:cs typeface="Arial"/>
              </a:rPr>
              <a:t>sistema</a:t>
            </a:r>
            <a:r>
              <a:rPr sz="900" spc="51" dirty="0">
                <a:solidFill>
                  <a:srgbClr val="000000"/>
                </a:solidFill>
                <a:latin typeface="Arial"/>
                <a:cs typeface="Arial"/>
              </a:rPr>
              <a:t> </a:t>
            </a:r>
            <a:r>
              <a:rPr sz="900">
                <a:solidFill>
                  <a:srgbClr val="000000"/>
                </a:solidFill>
                <a:latin typeface="Arial"/>
                <a:cs typeface="Arial"/>
              </a:rPr>
              <a:t>de</a:t>
            </a:r>
            <a:r>
              <a:rPr sz="900" spc="49">
                <a:solidFill>
                  <a:srgbClr val="000000"/>
                </a:solidFill>
                <a:latin typeface="Arial"/>
                <a:cs typeface="Arial"/>
              </a:rPr>
              <a:t> </a:t>
            </a:r>
            <a:r>
              <a:rPr lang="pt-BR" sz="900">
                <a:solidFill>
                  <a:srgbClr val="000000"/>
                </a:solidFill>
                <a:latin typeface="Arial"/>
                <a:cs typeface="Arial"/>
              </a:rPr>
              <a:t>frenagem</a:t>
            </a:r>
            <a:r>
              <a:rPr sz="900" spc="85">
                <a:solidFill>
                  <a:srgbClr val="000000"/>
                </a:solidFill>
                <a:latin typeface="Arial"/>
                <a:cs typeface="Arial"/>
              </a:rPr>
              <a:t> </a:t>
            </a:r>
            <a:r>
              <a:rPr sz="900" dirty="0">
                <a:solidFill>
                  <a:srgbClr val="000000"/>
                </a:solidFill>
                <a:latin typeface="Arial"/>
                <a:cs typeface="Arial"/>
              </a:rPr>
              <a:t>antes</a:t>
            </a:r>
            <a:r>
              <a:rPr sz="900" spc="55" dirty="0">
                <a:solidFill>
                  <a:srgbClr val="000000"/>
                </a:solidFill>
                <a:latin typeface="Arial"/>
                <a:cs typeface="Arial"/>
              </a:rPr>
              <a:t> </a:t>
            </a:r>
            <a:r>
              <a:rPr sz="900" dirty="0">
                <a:solidFill>
                  <a:srgbClr val="000000"/>
                </a:solidFill>
                <a:latin typeface="Arial"/>
                <a:cs typeface="Arial"/>
              </a:rPr>
              <a:t>de</a:t>
            </a:r>
          </a:p>
          <a:p>
            <a:pPr marL="228853" marR="0">
              <a:lnSpc>
                <a:spcPts val="1005"/>
              </a:lnSpc>
              <a:spcBef>
                <a:spcPts val="194"/>
              </a:spcBef>
              <a:spcAft>
                <a:spcPts val="0"/>
              </a:spcAft>
            </a:pPr>
            <a:r>
              <a:rPr sz="900" dirty="0">
                <a:solidFill>
                  <a:srgbClr val="000000"/>
                </a:solidFill>
                <a:latin typeface="Arial"/>
                <a:cs typeface="Arial"/>
              </a:rPr>
              <a:t>iniciar</a:t>
            </a:r>
            <a:r>
              <a:rPr sz="900" spc="360" dirty="0">
                <a:solidFill>
                  <a:srgbClr val="000000"/>
                </a:solidFill>
                <a:latin typeface="Arial"/>
                <a:cs typeface="Arial"/>
              </a:rPr>
              <a:t> </a:t>
            </a:r>
            <a:r>
              <a:rPr sz="900" dirty="0">
                <a:solidFill>
                  <a:srgbClr val="000000"/>
                </a:solidFill>
                <a:latin typeface="Arial"/>
                <a:cs typeface="Arial"/>
              </a:rPr>
              <a:t>a</a:t>
            </a:r>
            <a:r>
              <a:rPr sz="900" spc="364" dirty="0">
                <a:solidFill>
                  <a:srgbClr val="000000"/>
                </a:solidFill>
                <a:latin typeface="Arial"/>
                <a:cs typeface="Arial"/>
              </a:rPr>
              <a:t> </a:t>
            </a:r>
            <a:r>
              <a:rPr sz="900" dirty="0">
                <a:solidFill>
                  <a:srgbClr val="000000"/>
                </a:solidFill>
                <a:latin typeface="Arial"/>
                <a:cs typeface="Arial"/>
              </a:rPr>
              <a:t>marcha.</a:t>
            </a:r>
            <a:r>
              <a:rPr sz="900" spc="373" dirty="0">
                <a:solidFill>
                  <a:srgbClr val="000000"/>
                </a:solidFill>
                <a:latin typeface="Arial"/>
                <a:cs typeface="Arial"/>
              </a:rPr>
              <a:t> </a:t>
            </a:r>
            <a:r>
              <a:rPr sz="900" dirty="0">
                <a:solidFill>
                  <a:srgbClr val="000000"/>
                </a:solidFill>
                <a:latin typeface="Arial"/>
                <a:cs typeface="Arial"/>
              </a:rPr>
              <a:t>Se</a:t>
            </a:r>
            <a:r>
              <a:rPr sz="900" spc="375" dirty="0">
                <a:solidFill>
                  <a:srgbClr val="000000"/>
                </a:solidFill>
                <a:latin typeface="Arial"/>
                <a:cs typeface="Arial"/>
              </a:rPr>
              <a:t> </a:t>
            </a:r>
            <a:r>
              <a:rPr sz="900" dirty="0">
                <a:solidFill>
                  <a:srgbClr val="000000"/>
                </a:solidFill>
                <a:latin typeface="Arial"/>
                <a:cs typeface="Arial"/>
              </a:rPr>
              <a:t>for</a:t>
            </a:r>
            <a:r>
              <a:rPr sz="900" spc="377" dirty="0">
                <a:solidFill>
                  <a:srgbClr val="000000"/>
                </a:solidFill>
                <a:latin typeface="Arial"/>
                <a:cs typeface="Arial"/>
              </a:rPr>
              <a:t> </a:t>
            </a:r>
            <a:r>
              <a:rPr sz="900" dirty="0">
                <a:solidFill>
                  <a:srgbClr val="000000"/>
                </a:solidFill>
                <a:latin typeface="Arial"/>
                <a:cs typeface="Arial"/>
              </a:rPr>
              <a:t>necessário</a:t>
            </a:r>
            <a:r>
              <a:rPr sz="900" spc="364" dirty="0">
                <a:solidFill>
                  <a:srgbClr val="000000"/>
                </a:solidFill>
                <a:latin typeface="Arial"/>
                <a:cs typeface="Arial"/>
              </a:rPr>
              <a:t> </a:t>
            </a:r>
            <a:r>
              <a:rPr sz="900" dirty="0">
                <a:solidFill>
                  <a:srgbClr val="000000"/>
                </a:solidFill>
                <a:latin typeface="Arial"/>
                <a:cs typeface="Arial"/>
              </a:rPr>
              <a:t>e</a:t>
            </a:r>
            <a:r>
              <a:rPr sz="900" spc="375" dirty="0">
                <a:solidFill>
                  <a:srgbClr val="000000"/>
                </a:solidFill>
                <a:latin typeface="Arial"/>
                <a:cs typeface="Arial"/>
              </a:rPr>
              <a:t> </a:t>
            </a:r>
            <a:r>
              <a:rPr sz="900" dirty="0">
                <a:solidFill>
                  <a:srgbClr val="000000"/>
                </a:solidFill>
                <a:latin typeface="Arial"/>
                <a:cs typeface="Arial"/>
              </a:rPr>
              <a:t>precisar</a:t>
            </a:r>
            <a:r>
              <a:rPr sz="900" spc="361" dirty="0">
                <a:solidFill>
                  <a:srgbClr val="000000"/>
                </a:solidFill>
                <a:latin typeface="Arial"/>
                <a:cs typeface="Arial"/>
              </a:rPr>
              <a:t> </a:t>
            </a:r>
            <a:r>
              <a:rPr sz="900" dirty="0">
                <a:solidFill>
                  <a:srgbClr val="000000"/>
                </a:solidFill>
                <a:latin typeface="Arial"/>
                <a:cs typeface="Arial"/>
              </a:rPr>
              <a:t>de</a:t>
            </a:r>
          </a:p>
          <a:p>
            <a:pPr marL="228853" marR="0">
              <a:lnSpc>
                <a:spcPts val="1005"/>
              </a:lnSpc>
              <a:spcBef>
                <a:spcPts val="194"/>
              </a:spcBef>
              <a:spcAft>
                <a:spcPts val="0"/>
              </a:spcAft>
            </a:pPr>
            <a:r>
              <a:rPr sz="900" dirty="0">
                <a:solidFill>
                  <a:srgbClr val="000000"/>
                </a:solidFill>
                <a:latin typeface="Arial"/>
                <a:cs typeface="Arial"/>
              </a:rPr>
              <a:t>reparação,</a:t>
            </a:r>
            <a:r>
              <a:rPr sz="900" spc="-11" dirty="0">
                <a:solidFill>
                  <a:srgbClr val="000000"/>
                </a:solidFill>
                <a:latin typeface="Arial"/>
                <a:cs typeface="Arial"/>
              </a:rPr>
              <a:t> </a:t>
            </a:r>
            <a:r>
              <a:rPr sz="900" dirty="0">
                <a:solidFill>
                  <a:srgbClr val="000000"/>
                </a:solidFill>
                <a:latin typeface="Arial"/>
                <a:cs typeface="Arial"/>
              </a:rPr>
              <a:t>ajuste-o de</a:t>
            </a:r>
            <a:r>
              <a:rPr sz="900" spc="-12" dirty="0">
                <a:solidFill>
                  <a:srgbClr val="000000"/>
                </a:solidFill>
                <a:latin typeface="Arial"/>
                <a:cs typeface="Arial"/>
              </a:rPr>
              <a:t> </a:t>
            </a:r>
            <a:r>
              <a:rPr sz="900" dirty="0">
                <a:solidFill>
                  <a:srgbClr val="000000"/>
                </a:solidFill>
                <a:latin typeface="Arial"/>
                <a:cs typeface="Arial"/>
              </a:rPr>
              <a:t>imediato.</a:t>
            </a:r>
          </a:p>
        </p:txBody>
      </p:sp>
      <p:sp>
        <p:nvSpPr>
          <p:cNvPr id="8" name="object 8"/>
          <p:cNvSpPr txBox="1"/>
          <p:nvPr/>
        </p:nvSpPr>
        <p:spPr>
          <a:xfrm>
            <a:off x="541020" y="1422178"/>
            <a:ext cx="3206171" cy="318194"/>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Precaução</a:t>
            </a:r>
            <a:r>
              <a:rPr sz="900" dirty="0">
                <a:solidFill>
                  <a:srgbClr val="000000"/>
                </a:solidFill>
                <a:latin typeface="Arial"/>
                <a:cs typeface="Arial"/>
              </a:rPr>
              <a:t>:</a:t>
            </a:r>
            <a:r>
              <a:rPr sz="900" spc="64"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água</a:t>
            </a:r>
            <a:r>
              <a:rPr sz="900" spc="52" dirty="0">
                <a:solidFill>
                  <a:srgbClr val="000000"/>
                </a:solidFill>
                <a:latin typeface="Arial"/>
                <a:cs typeface="Arial"/>
              </a:rPr>
              <a:t> </a:t>
            </a:r>
            <a:r>
              <a:rPr sz="900" dirty="0">
                <a:solidFill>
                  <a:srgbClr val="000000"/>
                </a:solidFill>
                <a:latin typeface="Arial"/>
                <a:cs typeface="Arial"/>
              </a:rPr>
              <a:t>a</a:t>
            </a:r>
            <a:r>
              <a:rPr sz="900" spc="64" dirty="0">
                <a:solidFill>
                  <a:srgbClr val="000000"/>
                </a:solidFill>
                <a:latin typeface="Arial"/>
                <a:cs typeface="Arial"/>
              </a:rPr>
              <a:t> </a:t>
            </a:r>
            <a:r>
              <a:rPr sz="900" dirty="0">
                <a:solidFill>
                  <a:srgbClr val="000000"/>
                </a:solidFill>
                <a:latin typeface="Arial"/>
                <a:cs typeface="Arial"/>
              </a:rPr>
              <a:t>alta</a:t>
            </a:r>
            <a:r>
              <a:rPr sz="900" spc="68" dirty="0">
                <a:solidFill>
                  <a:srgbClr val="000000"/>
                </a:solidFill>
                <a:latin typeface="Arial"/>
                <a:cs typeface="Arial"/>
              </a:rPr>
              <a:t> </a:t>
            </a:r>
            <a:r>
              <a:rPr sz="900" dirty="0">
                <a:solidFill>
                  <a:srgbClr val="000000"/>
                </a:solidFill>
                <a:latin typeface="Arial"/>
                <a:cs typeface="Arial"/>
              </a:rPr>
              <a:t>pressão</a:t>
            </a:r>
            <a:r>
              <a:rPr sz="900" spc="66" dirty="0">
                <a:solidFill>
                  <a:srgbClr val="000000"/>
                </a:solidFill>
                <a:latin typeface="Arial"/>
                <a:cs typeface="Arial"/>
              </a:rPr>
              <a:t> </a:t>
            </a:r>
            <a:r>
              <a:rPr sz="900" dirty="0">
                <a:solidFill>
                  <a:srgbClr val="000000"/>
                </a:solidFill>
                <a:latin typeface="Arial"/>
                <a:cs typeface="Arial"/>
              </a:rPr>
              <a:t>pode</a:t>
            </a:r>
            <a:r>
              <a:rPr sz="900" spc="65" dirty="0">
                <a:solidFill>
                  <a:srgbClr val="000000"/>
                </a:solidFill>
                <a:latin typeface="Arial"/>
                <a:cs typeface="Arial"/>
              </a:rPr>
              <a:t> </a:t>
            </a:r>
            <a:r>
              <a:rPr sz="900" dirty="0">
                <a:solidFill>
                  <a:srgbClr val="000000"/>
                </a:solidFill>
                <a:latin typeface="Arial"/>
                <a:cs typeface="Arial"/>
              </a:rPr>
              <a:t>danificar</a:t>
            </a:r>
            <a:r>
              <a:rPr sz="900" spc="49" dirty="0">
                <a:solidFill>
                  <a:srgbClr val="000000"/>
                </a:solidFill>
                <a:latin typeface="Arial"/>
                <a:cs typeface="Arial"/>
              </a:rPr>
              <a:t> </a:t>
            </a:r>
            <a:r>
              <a:rPr sz="900" dirty="0">
                <a:solidFill>
                  <a:srgbClr val="000000"/>
                </a:solidFill>
                <a:latin typeface="Arial"/>
                <a:cs typeface="Arial"/>
              </a:rPr>
              <a:t>peças</a:t>
            </a:r>
            <a:r>
              <a:rPr sz="900" spc="54" dirty="0">
                <a:solidFill>
                  <a:srgbClr val="000000"/>
                </a:solidFill>
                <a:latin typeface="Arial"/>
                <a:cs typeface="Arial"/>
              </a:rPr>
              <a:t> </a:t>
            </a:r>
            <a:r>
              <a:rPr sz="900" dirty="0">
                <a:solidFill>
                  <a:srgbClr val="000000"/>
                </a:solidFill>
                <a:latin typeface="Arial"/>
                <a:cs typeface="Arial"/>
              </a:rPr>
              <a:t>da</a:t>
            </a:r>
          </a:p>
          <a:p>
            <a:pPr marL="0" marR="0">
              <a:lnSpc>
                <a:spcPts val="1005"/>
              </a:lnSpc>
              <a:spcBef>
                <a:spcPts val="194"/>
              </a:spcBef>
              <a:spcAft>
                <a:spcPts val="0"/>
              </a:spcAft>
            </a:pPr>
            <a:r>
              <a:rPr sz="900" dirty="0">
                <a:solidFill>
                  <a:srgbClr val="000000"/>
                </a:solidFill>
                <a:latin typeface="Arial"/>
                <a:cs typeface="Arial"/>
              </a:rPr>
              <a:t>scooter, como:</a:t>
            </a:r>
          </a:p>
        </p:txBody>
      </p:sp>
      <p:sp>
        <p:nvSpPr>
          <p:cNvPr id="9" name="object 9"/>
          <p:cNvSpPr txBox="1"/>
          <p:nvPr/>
        </p:nvSpPr>
        <p:spPr>
          <a:xfrm>
            <a:off x="3964559" y="2018481"/>
            <a:ext cx="3211437" cy="282129"/>
          </a:xfrm>
          <a:prstGeom prst="rect">
            <a:avLst/>
          </a:prstGeom>
        </p:spPr>
        <p:txBody>
          <a:bodyPr vert="horz" wrap="square" lIns="0" tIns="0" rIns="0" bIns="0" rtlCol="0">
            <a:spAutoFit/>
          </a:bodyPr>
          <a:lstStyle/>
          <a:p>
            <a:pPr marL="0" marR="0">
              <a:lnSpc>
                <a:spcPts val="1005"/>
              </a:lnSpc>
              <a:spcBef>
                <a:spcPts val="0"/>
              </a:spcBef>
              <a:spcAft>
                <a:spcPts val="0"/>
              </a:spcAft>
            </a:pPr>
            <a:r>
              <a:rPr sz="900" b="1" dirty="0">
                <a:solidFill>
                  <a:srgbClr val="000000"/>
                </a:solidFill>
                <a:latin typeface="Arial"/>
                <a:cs typeface="Arial"/>
              </a:rPr>
              <a:t>Precaução</a:t>
            </a:r>
            <a:r>
              <a:rPr sz="900" dirty="0">
                <a:solidFill>
                  <a:srgbClr val="000000"/>
                </a:solidFill>
                <a:latin typeface="Arial"/>
                <a:cs typeface="Arial"/>
              </a:rPr>
              <a:t>:</a:t>
            </a:r>
            <a:r>
              <a:rPr sz="900" spc="255" dirty="0">
                <a:solidFill>
                  <a:srgbClr val="000000"/>
                </a:solidFill>
                <a:latin typeface="Arial"/>
                <a:cs typeface="Arial"/>
              </a:rPr>
              <a:t> </a:t>
            </a:r>
            <a:r>
              <a:rPr sz="900" dirty="0">
                <a:solidFill>
                  <a:srgbClr val="000000"/>
                </a:solidFill>
                <a:latin typeface="Arial"/>
                <a:cs typeface="Arial"/>
              </a:rPr>
              <a:t>Não</a:t>
            </a:r>
            <a:r>
              <a:rPr sz="900" spc="256" dirty="0">
                <a:solidFill>
                  <a:srgbClr val="000000"/>
                </a:solidFill>
                <a:latin typeface="Arial"/>
                <a:cs typeface="Arial"/>
              </a:rPr>
              <a:t> </a:t>
            </a:r>
            <a:r>
              <a:rPr sz="900" dirty="0">
                <a:solidFill>
                  <a:srgbClr val="000000"/>
                </a:solidFill>
                <a:latin typeface="Arial"/>
                <a:cs typeface="Arial"/>
              </a:rPr>
              <a:t>lave</a:t>
            </a:r>
            <a:r>
              <a:rPr sz="900" spc="258" dirty="0">
                <a:solidFill>
                  <a:srgbClr val="000000"/>
                </a:solidFill>
                <a:latin typeface="Arial"/>
                <a:cs typeface="Arial"/>
              </a:rPr>
              <a:t> </a:t>
            </a:r>
            <a:r>
              <a:rPr sz="900" dirty="0">
                <a:solidFill>
                  <a:srgbClr val="000000"/>
                </a:solidFill>
                <a:latin typeface="Arial"/>
                <a:cs typeface="Arial"/>
              </a:rPr>
              <a:t>a</a:t>
            </a:r>
            <a:r>
              <a:rPr sz="900" spc="257" dirty="0">
                <a:solidFill>
                  <a:srgbClr val="000000"/>
                </a:solidFill>
                <a:latin typeface="Arial"/>
                <a:cs typeface="Arial"/>
              </a:rPr>
              <a:t> </a:t>
            </a:r>
            <a:r>
              <a:rPr sz="900" dirty="0">
                <a:solidFill>
                  <a:srgbClr val="000000"/>
                </a:solidFill>
                <a:latin typeface="Arial"/>
                <a:cs typeface="Arial"/>
              </a:rPr>
              <a:t>scooter</a:t>
            </a:r>
            <a:r>
              <a:rPr sz="900" spc="260" dirty="0">
                <a:solidFill>
                  <a:srgbClr val="000000"/>
                </a:solidFill>
                <a:latin typeface="Arial"/>
                <a:cs typeface="Arial"/>
              </a:rPr>
              <a:t> </a:t>
            </a:r>
            <a:r>
              <a:rPr sz="900" dirty="0">
                <a:solidFill>
                  <a:srgbClr val="000000"/>
                </a:solidFill>
                <a:latin typeface="Arial"/>
                <a:cs typeface="Arial"/>
              </a:rPr>
              <a:t>quando</a:t>
            </a:r>
            <a:r>
              <a:rPr sz="900" spc="259" dirty="0">
                <a:solidFill>
                  <a:srgbClr val="000000"/>
                </a:solidFill>
                <a:latin typeface="Arial"/>
                <a:cs typeface="Arial"/>
              </a:rPr>
              <a:t> </a:t>
            </a:r>
            <a:r>
              <a:rPr sz="900" dirty="0">
                <a:solidFill>
                  <a:srgbClr val="000000"/>
                </a:solidFill>
                <a:latin typeface="Arial"/>
                <a:cs typeface="Arial"/>
              </a:rPr>
              <a:t>o</a:t>
            </a:r>
            <a:r>
              <a:rPr sz="900" spc="245" dirty="0">
                <a:solidFill>
                  <a:srgbClr val="000000"/>
                </a:solidFill>
                <a:latin typeface="Arial"/>
                <a:cs typeface="Arial"/>
              </a:rPr>
              <a:t> </a:t>
            </a:r>
            <a:r>
              <a:rPr sz="900" dirty="0">
                <a:solidFill>
                  <a:srgbClr val="000000"/>
                </a:solidFill>
                <a:latin typeface="Arial"/>
                <a:cs typeface="Arial"/>
              </a:rPr>
              <a:t>motor</a:t>
            </a:r>
            <a:r>
              <a:rPr sz="900" spc="250" dirty="0">
                <a:solidFill>
                  <a:srgbClr val="000000"/>
                </a:solidFill>
                <a:latin typeface="Arial"/>
                <a:cs typeface="Arial"/>
              </a:rPr>
              <a:t> </a:t>
            </a:r>
            <a:r>
              <a:rPr sz="900" dirty="0">
                <a:solidFill>
                  <a:srgbClr val="000000"/>
                </a:solidFill>
                <a:latin typeface="Arial"/>
                <a:cs typeface="Arial"/>
              </a:rPr>
              <a:t>estiver</a:t>
            </a:r>
          </a:p>
          <a:p>
            <a:pPr marL="0" marR="0">
              <a:lnSpc>
                <a:spcPts val="1005"/>
              </a:lnSpc>
              <a:spcBef>
                <a:spcPts val="194"/>
              </a:spcBef>
              <a:spcAft>
                <a:spcPts val="0"/>
              </a:spcAft>
            </a:pPr>
            <a:r>
              <a:rPr sz="900" dirty="0">
                <a:solidFill>
                  <a:srgbClr val="000000"/>
                </a:solidFill>
                <a:latin typeface="Arial"/>
                <a:cs typeface="Arial"/>
              </a:rPr>
              <a:t>quente; espere</a:t>
            </a:r>
            <a:r>
              <a:rPr sz="900" spc="10" dirty="0">
                <a:solidFill>
                  <a:srgbClr val="000000"/>
                </a:solidFill>
                <a:latin typeface="Arial"/>
                <a:cs typeface="Arial"/>
              </a:rPr>
              <a:t> </a:t>
            </a:r>
            <a:r>
              <a:rPr sz="900" dirty="0">
                <a:solidFill>
                  <a:srgbClr val="000000"/>
                </a:solidFill>
                <a:latin typeface="Arial"/>
                <a:cs typeface="Arial"/>
              </a:rPr>
              <a:t>que </a:t>
            </a:r>
            <a:r>
              <a:rPr sz="900">
                <a:solidFill>
                  <a:srgbClr val="000000"/>
                </a:solidFill>
                <a:latin typeface="Arial"/>
                <a:cs typeface="Arial"/>
              </a:rPr>
              <a:t>este </a:t>
            </a:r>
            <a:r>
              <a:rPr lang="pt-BR" sz="900">
                <a:solidFill>
                  <a:srgbClr val="000000"/>
                </a:solidFill>
                <a:latin typeface="Arial"/>
                <a:cs typeface="Arial"/>
              </a:rPr>
              <a:t>esfrie</a:t>
            </a:r>
            <a:r>
              <a:rPr sz="900">
                <a:solidFill>
                  <a:srgbClr val="000000"/>
                </a:solidFill>
                <a:latin typeface="Arial"/>
                <a:cs typeface="Arial"/>
              </a:rPr>
              <a:t>.</a:t>
            </a:r>
            <a:endParaRPr sz="900" dirty="0">
              <a:solidFill>
                <a:srgbClr val="000000"/>
              </a:solidFill>
              <a:latin typeface="Arial"/>
              <a:cs typeface="Arial"/>
            </a:endParaRPr>
          </a:p>
        </p:txBody>
      </p:sp>
      <p:sp>
        <p:nvSpPr>
          <p:cNvPr id="11" name="object 11"/>
          <p:cNvSpPr txBox="1"/>
          <p:nvPr/>
        </p:nvSpPr>
        <p:spPr>
          <a:xfrm>
            <a:off x="998524" y="1803178"/>
            <a:ext cx="1051534" cy="128240"/>
          </a:xfrm>
          <a:prstGeom prst="rect">
            <a:avLst/>
          </a:prstGeom>
        </p:spPr>
        <p:txBody>
          <a:bodyPr vert="horz" wrap="square" lIns="0" tIns="0" rIns="0" bIns="0" rtlCol="0">
            <a:spAutoFit/>
          </a:bodyPr>
          <a:lstStyle/>
          <a:p>
            <a:pPr marL="171450" marR="0" indent="-171450">
              <a:lnSpc>
                <a:spcPts val="1005"/>
              </a:lnSpc>
              <a:spcBef>
                <a:spcPts val="0"/>
              </a:spcBef>
              <a:spcAft>
                <a:spcPts val="0"/>
              </a:spcAft>
              <a:buFont typeface="Arial" panose="020B0604020202020204" pitchFamily="34" charset="0"/>
              <a:buChar char="•"/>
            </a:pPr>
            <a:r>
              <a:rPr lang="pt-BR" sz="900">
                <a:solidFill>
                  <a:srgbClr val="000000"/>
                </a:solidFill>
                <a:latin typeface="Arial"/>
                <a:cs typeface="Arial"/>
              </a:rPr>
              <a:t>Rodas</a:t>
            </a:r>
            <a:r>
              <a:rPr sz="900">
                <a:solidFill>
                  <a:srgbClr val="000000"/>
                </a:solidFill>
                <a:latin typeface="Arial"/>
                <a:cs typeface="Arial"/>
              </a:rPr>
              <a:t> </a:t>
            </a:r>
            <a:r>
              <a:rPr sz="900" dirty="0">
                <a:solidFill>
                  <a:srgbClr val="000000"/>
                </a:solidFill>
                <a:latin typeface="Arial"/>
                <a:cs typeface="Arial"/>
              </a:rPr>
              <a:t>e cubos</a:t>
            </a:r>
          </a:p>
        </p:txBody>
      </p:sp>
      <p:sp>
        <p:nvSpPr>
          <p:cNvPr id="12" name="object 12"/>
          <p:cNvSpPr txBox="1"/>
          <p:nvPr/>
        </p:nvSpPr>
        <p:spPr>
          <a:xfrm>
            <a:off x="998524" y="2063460"/>
            <a:ext cx="1051534" cy="128240"/>
          </a:xfrm>
          <a:prstGeom prst="rect">
            <a:avLst/>
          </a:prstGeom>
        </p:spPr>
        <p:txBody>
          <a:bodyPr vert="horz" wrap="square" lIns="0" tIns="0" rIns="0" bIns="0" rtlCol="0">
            <a:spAutoFit/>
          </a:bodyPr>
          <a:lstStyle/>
          <a:p>
            <a:pPr marL="171450" marR="0" indent="-171450">
              <a:lnSpc>
                <a:spcPts val="1005"/>
              </a:lnSpc>
              <a:spcBef>
                <a:spcPts val="0"/>
              </a:spcBef>
              <a:spcAft>
                <a:spcPts val="0"/>
              </a:spcAft>
              <a:buFont typeface="Arial" panose="020B0604020202020204" pitchFamily="34" charset="0"/>
              <a:buChar char="•"/>
            </a:pPr>
            <a:r>
              <a:rPr sz="900" dirty="0">
                <a:solidFill>
                  <a:srgbClr val="000000"/>
                </a:solidFill>
                <a:latin typeface="Arial"/>
                <a:cs typeface="Arial"/>
              </a:rPr>
              <a:t>Tubo de escape</a:t>
            </a:r>
          </a:p>
        </p:txBody>
      </p:sp>
      <p:sp>
        <p:nvSpPr>
          <p:cNvPr id="13" name="object 13"/>
          <p:cNvSpPr txBox="1"/>
          <p:nvPr/>
        </p:nvSpPr>
        <p:spPr>
          <a:xfrm>
            <a:off x="998524" y="2260378"/>
            <a:ext cx="2203662" cy="359073"/>
          </a:xfrm>
          <a:prstGeom prst="rect">
            <a:avLst/>
          </a:prstGeom>
        </p:spPr>
        <p:txBody>
          <a:bodyPr vert="horz" wrap="square" lIns="0" tIns="0" rIns="0" bIns="0" rtlCol="0">
            <a:spAutoFit/>
          </a:bodyPr>
          <a:lstStyle/>
          <a:p>
            <a:pPr marL="171450" marR="0" indent="-171450">
              <a:lnSpc>
                <a:spcPts val="1005"/>
              </a:lnSpc>
              <a:spcBef>
                <a:spcPts val="0"/>
              </a:spcBef>
              <a:spcAft>
                <a:spcPts val="0"/>
              </a:spcAft>
              <a:buFont typeface="Arial" panose="020B0604020202020204" pitchFamily="34" charset="0"/>
              <a:buChar char="•"/>
            </a:pPr>
            <a:r>
              <a:rPr sz="900" dirty="0">
                <a:solidFill>
                  <a:srgbClr val="000000"/>
                </a:solidFill>
                <a:latin typeface="Arial"/>
                <a:cs typeface="Arial"/>
              </a:rPr>
              <a:t>Depósito e base inferior do</a:t>
            </a:r>
            <a:r>
              <a:rPr sz="900" spc="11" dirty="0">
                <a:solidFill>
                  <a:srgbClr val="000000"/>
                </a:solidFill>
                <a:latin typeface="Arial"/>
                <a:cs typeface="Arial"/>
              </a:rPr>
              <a:t> </a:t>
            </a:r>
            <a:r>
              <a:rPr sz="900" dirty="0">
                <a:solidFill>
                  <a:srgbClr val="000000"/>
                </a:solidFill>
                <a:latin typeface="Arial"/>
                <a:cs typeface="Arial"/>
              </a:rPr>
              <a:t>assento</a:t>
            </a:r>
          </a:p>
          <a:p>
            <a:pPr marL="171450" marR="0" indent="-171450">
              <a:lnSpc>
                <a:spcPts val="1005"/>
              </a:lnSpc>
              <a:spcBef>
                <a:spcPts val="796"/>
              </a:spcBef>
              <a:spcAft>
                <a:spcPts val="0"/>
              </a:spcAft>
              <a:buFont typeface="Arial" panose="020B0604020202020204" pitchFamily="34" charset="0"/>
              <a:buChar char="•"/>
            </a:pPr>
            <a:r>
              <a:rPr sz="900" dirty="0">
                <a:solidFill>
                  <a:srgbClr val="000000"/>
                </a:solidFill>
                <a:latin typeface="Arial"/>
                <a:cs typeface="Arial"/>
              </a:rPr>
              <a:t>Corpo da</a:t>
            </a:r>
            <a:r>
              <a:rPr sz="900" spc="-12" dirty="0">
                <a:solidFill>
                  <a:srgbClr val="000000"/>
                </a:solidFill>
                <a:latin typeface="Arial"/>
                <a:cs typeface="Arial"/>
              </a:rPr>
              <a:t> </a:t>
            </a:r>
            <a:r>
              <a:rPr sz="900" dirty="0">
                <a:solidFill>
                  <a:srgbClr val="000000"/>
                </a:solidFill>
                <a:latin typeface="Arial"/>
                <a:cs typeface="Arial"/>
              </a:rPr>
              <a:t>injeção</a:t>
            </a:r>
          </a:p>
        </p:txBody>
      </p:sp>
      <p:sp>
        <p:nvSpPr>
          <p:cNvPr id="14" name="object 14"/>
          <p:cNvSpPr txBox="1"/>
          <p:nvPr/>
        </p:nvSpPr>
        <p:spPr>
          <a:xfrm>
            <a:off x="998524" y="2717832"/>
            <a:ext cx="1355573" cy="359073"/>
          </a:xfrm>
          <a:prstGeom prst="rect">
            <a:avLst/>
          </a:prstGeom>
        </p:spPr>
        <p:txBody>
          <a:bodyPr vert="horz" wrap="square" lIns="0" tIns="0" rIns="0" bIns="0" rtlCol="0">
            <a:spAutoFit/>
          </a:bodyPr>
          <a:lstStyle/>
          <a:p>
            <a:pPr marL="171450" marR="0" indent="-171450">
              <a:lnSpc>
                <a:spcPts val="1005"/>
              </a:lnSpc>
              <a:spcBef>
                <a:spcPts val="0"/>
              </a:spcBef>
              <a:spcAft>
                <a:spcPts val="0"/>
              </a:spcAft>
              <a:buFont typeface="Arial" panose="020B0604020202020204" pitchFamily="34" charset="0"/>
              <a:buChar char="•"/>
            </a:pPr>
            <a:r>
              <a:rPr sz="900" dirty="0">
                <a:solidFill>
                  <a:srgbClr val="000000"/>
                </a:solidFill>
                <a:latin typeface="Arial"/>
                <a:cs typeface="Arial"/>
              </a:rPr>
              <a:t>Fechadura de</a:t>
            </a:r>
            <a:r>
              <a:rPr sz="900" spc="-12" dirty="0">
                <a:solidFill>
                  <a:srgbClr val="000000"/>
                </a:solidFill>
                <a:latin typeface="Arial"/>
                <a:cs typeface="Arial"/>
              </a:rPr>
              <a:t> </a:t>
            </a:r>
            <a:r>
              <a:rPr sz="900" dirty="0">
                <a:solidFill>
                  <a:srgbClr val="000000"/>
                </a:solidFill>
                <a:latin typeface="Arial"/>
                <a:cs typeface="Arial"/>
              </a:rPr>
              <a:t>ignição</a:t>
            </a:r>
          </a:p>
          <a:p>
            <a:pPr marL="171450" marR="0" indent="-171450">
              <a:lnSpc>
                <a:spcPts val="1005"/>
              </a:lnSpc>
              <a:spcBef>
                <a:spcPts val="794"/>
              </a:spcBef>
              <a:spcAft>
                <a:spcPts val="0"/>
              </a:spcAft>
              <a:buFont typeface="Arial" panose="020B0604020202020204" pitchFamily="34" charset="0"/>
              <a:buChar char="•"/>
            </a:pPr>
            <a:r>
              <a:rPr sz="900" dirty="0">
                <a:solidFill>
                  <a:srgbClr val="000000"/>
                </a:solidFill>
                <a:latin typeface="Arial"/>
                <a:cs typeface="Arial"/>
              </a:rPr>
              <a:t>Painel de</a:t>
            </a:r>
            <a:r>
              <a:rPr sz="900" spc="-10" dirty="0">
                <a:solidFill>
                  <a:srgbClr val="000000"/>
                </a:solidFill>
                <a:latin typeface="Arial"/>
                <a:cs typeface="Arial"/>
              </a:rPr>
              <a:t> </a:t>
            </a:r>
            <a:r>
              <a:rPr sz="900" dirty="0">
                <a:solidFill>
                  <a:srgbClr val="000000"/>
                </a:solidFill>
                <a:latin typeface="Arial"/>
                <a:cs typeface="Arial"/>
              </a:rPr>
              <a:t>instrumentos</a:t>
            </a:r>
          </a:p>
        </p:txBody>
      </p:sp>
      <p:sp>
        <p:nvSpPr>
          <p:cNvPr id="15" name="object 15"/>
          <p:cNvSpPr txBox="1"/>
          <p:nvPr/>
        </p:nvSpPr>
        <p:spPr>
          <a:xfrm>
            <a:off x="541020" y="3632613"/>
            <a:ext cx="3209189" cy="743793"/>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1.</a:t>
            </a:r>
            <a:r>
              <a:rPr sz="900" spc="795" dirty="0">
                <a:solidFill>
                  <a:srgbClr val="000000"/>
                </a:solidFill>
                <a:latin typeface="Arial"/>
                <a:cs typeface="Arial"/>
              </a:rPr>
              <a:t> </a:t>
            </a:r>
            <a:r>
              <a:rPr sz="900" dirty="0">
                <a:solidFill>
                  <a:srgbClr val="000000"/>
                </a:solidFill>
                <a:latin typeface="Arial"/>
                <a:cs typeface="Arial"/>
              </a:rPr>
              <a:t>A</a:t>
            </a:r>
            <a:r>
              <a:rPr sz="900" spc="326" dirty="0">
                <a:solidFill>
                  <a:srgbClr val="000000"/>
                </a:solidFill>
                <a:latin typeface="Arial"/>
                <a:cs typeface="Arial"/>
              </a:rPr>
              <a:t> </a:t>
            </a:r>
            <a:r>
              <a:rPr sz="900" dirty="0">
                <a:solidFill>
                  <a:srgbClr val="000000"/>
                </a:solidFill>
                <a:latin typeface="Arial"/>
                <a:cs typeface="Arial"/>
              </a:rPr>
              <a:t>scooter</a:t>
            </a:r>
            <a:r>
              <a:rPr sz="900" spc="330" dirty="0">
                <a:solidFill>
                  <a:srgbClr val="000000"/>
                </a:solidFill>
                <a:latin typeface="Arial"/>
                <a:cs typeface="Arial"/>
              </a:rPr>
              <a:t> </a:t>
            </a:r>
            <a:r>
              <a:rPr sz="900" dirty="0">
                <a:solidFill>
                  <a:srgbClr val="000000"/>
                </a:solidFill>
                <a:latin typeface="Arial"/>
                <a:cs typeface="Arial"/>
              </a:rPr>
              <a:t>deve</a:t>
            </a:r>
            <a:r>
              <a:rPr sz="900" spc="317" dirty="0">
                <a:solidFill>
                  <a:srgbClr val="000000"/>
                </a:solidFill>
                <a:latin typeface="Arial"/>
                <a:cs typeface="Arial"/>
              </a:rPr>
              <a:t> </a:t>
            </a:r>
            <a:r>
              <a:rPr sz="900" dirty="0">
                <a:solidFill>
                  <a:srgbClr val="000000"/>
                </a:solidFill>
                <a:latin typeface="Arial"/>
                <a:cs typeface="Arial"/>
              </a:rPr>
              <a:t>ser</a:t>
            </a:r>
            <a:r>
              <a:rPr sz="900" spc="315" dirty="0">
                <a:solidFill>
                  <a:srgbClr val="000000"/>
                </a:solidFill>
                <a:latin typeface="Arial"/>
                <a:cs typeface="Arial"/>
              </a:rPr>
              <a:t> </a:t>
            </a:r>
            <a:r>
              <a:rPr sz="900" dirty="0">
                <a:solidFill>
                  <a:srgbClr val="000000"/>
                </a:solidFill>
                <a:latin typeface="Arial"/>
                <a:cs typeface="Arial"/>
              </a:rPr>
              <a:t>limpa</a:t>
            </a:r>
            <a:r>
              <a:rPr sz="900" spc="316" dirty="0">
                <a:solidFill>
                  <a:srgbClr val="000000"/>
                </a:solidFill>
                <a:latin typeface="Arial"/>
                <a:cs typeface="Arial"/>
              </a:rPr>
              <a:t> </a:t>
            </a:r>
            <a:r>
              <a:rPr sz="900" dirty="0">
                <a:solidFill>
                  <a:srgbClr val="000000"/>
                </a:solidFill>
                <a:latin typeface="Arial"/>
                <a:cs typeface="Arial"/>
              </a:rPr>
              <a:t>com</a:t>
            </a:r>
            <a:r>
              <a:rPr sz="900" spc="321" dirty="0">
                <a:solidFill>
                  <a:srgbClr val="000000"/>
                </a:solidFill>
                <a:latin typeface="Arial"/>
                <a:cs typeface="Arial"/>
              </a:rPr>
              <a:t> </a:t>
            </a:r>
            <a:r>
              <a:rPr sz="900" dirty="0">
                <a:solidFill>
                  <a:srgbClr val="000000"/>
                </a:solidFill>
                <a:latin typeface="Arial"/>
                <a:cs typeface="Arial"/>
              </a:rPr>
              <a:t>água</a:t>
            </a:r>
            <a:r>
              <a:rPr sz="900" spc="303" dirty="0">
                <a:solidFill>
                  <a:srgbClr val="000000"/>
                </a:solidFill>
                <a:latin typeface="Arial"/>
                <a:cs typeface="Arial"/>
              </a:rPr>
              <a:t> </a:t>
            </a:r>
            <a:r>
              <a:rPr sz="900" dirty="0">
                <a:solidFill>
                  <a:srgbClr val="000000"/>
                </a:solidFill>
                <a:latin typeface="Arial"/>
                <a:cs typeface="Arial"/>
              </a:rPr>
              <a:t>corrente</a:t>
            </a:r>
            <a:r>
              <a:rPr sz="900" spc="317" dirty="0">
                <a:solidFill>
                  <a:srgbClr val="000000"/>
                </a:solidFill>
                <a:latin typeface="Arial"/>
                <a:cs typeface="Arial"/>
              </a:rPr>
              <a:t> </a:t>
            </a:r>
            <a:r>
              <a:rPr sz="900" dirty="0">
                <a:solidFill>
                  <a:srgbClr val="000000"/>
                </a:solidFill>
                <a:latin typeface="Arial"/>
                <a:cs typeface="Arial"/>
              </a:rPr>
              <a:t>para</a:t>
            </a:r>
          </a:p>
          <a:p>
            <a:pPr marL="228904" marR="0">
              <a:lnSpc>
                <a:spcPts val="1005"/>
              </a:lnSpc>
              <a:spcBef>
                <a:spcPts val="194"/>
              </a:spcBef>
              <a:spcAft>
                <a:spcPts val="0"/>
              </a:spcAft>
            </a:pPr>
            <a:r>
              <a:rPr sz="900" dirty="0">
                <a:solidFill>
                  <a:srgbClr val="000000"/>
                </a:solidFill>
                <a:latin typeface="Arial"/>
                <a:cs typeface="Arial"/>
              </a:rPr>
              <a:t>depois</a:t>
            </a:r>
            <a:r>
              <a:rPr sz="900" spc="114" dirty="0">
                <a:solidFill>
                  <a:srgbClr val="000000"/>
                </a:solidFill>
                <a:latin typeface="Arial"/>
                <a:cs typeface="Arial"/>
              </a:rPr>
              <a:t> </a:t>
            </a:r>
            <a:r>
              <a:rPr sz="900" dirty="0">
                <a:solidFill>
                  <a:srgbClr val="000000"/>
                </a:solidFill>
                <a:latin typeface="Arial"/>
                <a:cs typeface="Arial"/>
              </a:rPr>
              <a:t>ser</a:t>
            </a:r>
            <a:r>
              <a:rPr sz="900" spc="111" dirty="0">
                <a:solidFill>
                  <a:srgbClr val="000000"/>
                </a:solidFill>
                <a:latin typeface="Arial"/>
                <a:cs typeface="Arial"/>
              </a:rPr>
              <a:t> </a:t>
            </a:r>
            <a:r>
              <a:rPr sz="900" dirty="0">
                <a:solidFill>
                  <a:srgbClr val="000000"/>
                </a:solidFill>
                <a:latin typeface="Arial"/>
                <a:cs typeface="Arial"/>
              </a:rPr>
              <a:t>enxaguada.</a:t>
            </a:r>
            <a:r>
              <a:rPr sz="900" spc="111" dirty="0">
                <a:solidFill>
                  <a:srgbClr val="000000"/>
                </a:solidFill>
                <a:latin typeface="Arial"/>
                <a:cs typeface="Arial"/>
              </a:rPr>
              <a:t> </a:t>
            </a:r>
            <a:r>
              <a:rPr sz="900" dirty="0">
                <a:solidFill>
                  <a:srgbClr val="000000"/>
                </a:solidFill>
                <a:latin typeface="Arial"/>
                <a:cs typeface="Arial"/>
              </a:rPr>
              <a:t>Retire</a:t>
            </a:r>
            <a:r>
              <a:rPr sz="900" spc="102" dirty="0">
                <a:solidFill>
                  <a:srgbClr val="000000"/>
                </a:solidFill>
                <a:latin typeface="Arial"/>
                <a:cs typeface="Arial"/>
              </a:rPr>
              <a:t> </a:t>
            </a:r>
            <a:r>
              <a:rPr sz="900" dirty="0">
                <a:solidFill>
                  <a:srgbClr val="000000"/>
                </a:solidFill>
                <a:latin typeface="Arial"/>
                <a:cs typeface="Arial"/>
              </a:rPr>
              <a:t>a</a:t>
            </a:r>
            <a:r>
              <a:rPr sz="900" spc="112" dirty="0">
                <a:solidFill>
                  <a:srgbClr val="000000"/>
                </a:solidFill>
                <a:latin typeface="Arial"/>
                <a:cs typeface="Arial"/>
              </a:rPr>
              <a:t> </a:t>
            </a:r>
            <a:r>
              <a:rPr sz="900" dirty="0">
                <a:solidFill>
                  <a:srgbClr val="000000"/>
                </a:solidFill>
                <a:latin typeface="Arial"/>
                <a:cs typeface="Arial"/>
              </a:rPr>
              <a:t>sujidade</a:t>
            </a:r>
            <a:r>
              <a:rPr sz="900" spc="110" dirty="0">
                <a:solidFill>
                  <a:srgbClr val="000000"/>
                </a:solidFill>
                <a:latin typeface="Arial"/>
                <a:cs typeface="Arial"/>
              </a:rPr>
              <a:t> </a:t>
            </a:r>
            <a:r>
              <a:rPr sz="900" dirty="0">
                <a:solidFill>
                  <a:srgbClr val="000000"/>
                </a:solidFill>
                <a:latin typeface="Arial"/>
                <a:cs typeface="Arial"/>
              </a:rPr>
              <a:t>para</a:t>
            </a:r>
            <a:r>
              <a:rPr sz="900" spc="114" dirty="0">
                <a:solidFill>
                  <a:srgbClr val="000000"/>
                </a:solidFill>
                <a:latin typeface="Arial"/>
                <a:cs typeface="Arial"/>
              </a:rPr>
              <a:t> </a:t>
            </a:r>
            <a:r>
              <a:rPr sz="900" dirty="0">
                <a:solidFill>
                  <a:srgbClr val="000000"/>
                </a:solidFill>
                <a:latin typeface="Arial"/>
                <a:cs typeface="Arial"/>
              </a:rPr>
              <a:t>evitar</a:t>
            </a:r>
            <a:r>
              <a:rPr sz="900" spc="108" dirty="0">
                <a:solidFill>
                  <a:srgbClr val="000000"/>
                </a:solidFill>
                <a:latin typeface="Arial"/>
                <a:cs typeface="Arial"/>
              </a:rPr>
              <a:t> </a:t>
            </a:r>
            <a:r>
              <a:rPr sz="900" dirty="0">
                <a:solidFill>
                  <a:srgbClr val="000000"/>
                </a:solidFill>
                <a:latin typeface="Arial"/>
                <a:cs typeface="Arial"/>
              </a:rPr>
              <a:t>a</a:t>
            </a:r>
          </a:p>
          <a:p>
            <a:pPr marL="228904" marR="0">
              <a:lnSpc>
                <a:spcPts val="1005"/>
              </a:lnSpc>
              <a:spcBef>
                <a:spcPts val="194"/>
              </a:spcBef>
              <a:spcAft>
                <a:spcPts val="0"/>
              </a:spcAft>
            </a:pPr>
            <a:r>
              <a:rPr sz="900" dirty="0">
                <a:solidFill>
                  <a:srgbClr val="000000"/>
                </a:solidFill>
                <a:latin typeface="Arial"/>
                <a:cs typeface="Arial"/>
              </a:rPr>
              <a:t>oxidação.</a:t>
            </a:r>
            <a:r>
              <a:rPr sz="900" spc="146" dirty="0">
                <a:solidFill>
                  <a:srgbClr val="000000"/>
                </a:solidFill>
                <a:latin typeface="Arial"/>
                <a:cs typeface="Arial"/>
              </a:rPr>
              <a:t> </a:t>
            </a:r>
            <a:r>
              <a:rPr sz="900" dirty="0">
                <a:solidFill>
                  <a:srgbClr val="000000"/>
                </a:solidFill>
                <a:latin typeface="Arial"/>
                <a:cs typeface="Arial"/>
              </a:rPr>
              <a:t>As</a:t>
            </a:r>
            <a:r>
              <a:rPr sz="900" spc="150" dirty="0">
                <a:solidFill>
                  <a:srgbClr val="000000"/>
                </a:solidFill>
                <a:latin typeface="Arial"/>
                <a:cs typeface="Arial"/>
              </a:rPr>
              <a:t> </a:t>
            </a:r>
            <a:r>
              <a:rPr sz="900" dirty="0">
                <a:solidFill>
                  <a:srgbClr val="000000"/>
                </a:solidFill>
                <a:latin typeface="Arial"/>
                <a:cs typeface="Arial"/>
              </a:rPr>
              <a:t>peças</a:t>
            </a:r>
            <a:r>
              <a:rPr sz="900" spc="150" dirty="0">
                <a:solidFill>
                  <a:srgbClr val="000000"/>
                </a:solidFill>
                <a:latin typeface="Arial"/>
                <a:cs typeface="Arial"/>
              </a:rPr>
              <a:t> </a:t>
            </a:r>
            <a:r>
              <a:rPr sz="900" dirty="0">
                <a:solidFill>
                  <a:srgbClr val="000000"/>
                </a:solidFill>
                <a:latin typeface="Arial"/>
                <a:cs typeface="Arial"/>
              </a:rPr>
              <a:t>de</a:t>
            </a:r>
            <a:r>
              <a:rPr sz="900" spc="168" dirty="0">
                <a:solidFill>
                  <a:srgbClr val="000000"/>
                </a:solidFill>
                <a:latin typeface="Arial"/>
                <a:cs typeface="Arial"/>
              </a:rPr>
              <a:t> </a:t>
            </a:r>
            <a:r>
              <a:rPr sz="900" dirty="0">
                <a:solidFill>
                  <a:srgbClr val="000000"/>
                </a:solidFill>
                <a:latin typeface="Arial"/>
                <a:cs typeface="Arial"/>
              </a:rPr>
              <a:t>plástico</a:t>
            </a:r>
            <a:r>
              <a:rPr sz="900" spc="149" dirty="0">
                <a:solidFill>
                  <a:srgbClr val="000000"/>
                </a:solidFill>
                <a:latin typeface="Arial"/>
                <a:cs typeface="Arial"/>
              </a:rPr>
              <a:t> </a:t>
            </a:r>
            <a:r>
              <a:rPr sz="900">
                <a:solidFill>
                  <a:srgbClr val="000000"/>
                </a:solidFill>
                <a:latin typeface="Arial"/>
                <a:cs typeface="Arial"/>
              </a:rPr>
              <a:t>devem</a:t>
            </a:r>
            <a:r>
              <a:rPr sz="900" spc="151">
                <a:solidFill>
                  <a:srgbClr val="000000"/>
                </a:solidFill>
                <a:latin typeface="Arial"/>
                <a:cs typeface="Arial"/>
              </a:rPr>
              <a:t> </a:t>
            </a:r>
            <a:r>
              <a:rPr lang="pt-BR" sz="900" spc="151">
                <a:solidFill>
                  <a:srgbClr val="000000"/>
                </a:solidFill>
                <a:latin typeface="Arial"/>
                <a:cs typeface="Arial"/>
              </a:rPr>
              <a:t>ser </a:t>
            </a:r>
            <a:r>
              <a:rPr sz="900">
                <a:solidFill>
                  <a:srgbClr val="000000"/>
                </a:solidFill>
                <a:latin typeface="Arial"/>
                <a:cs typeface="Arial"/>
              </a:rPr>
              <a:t>limpa</a:t>
            </a:r>
            <a:r>
              <a:rPr lang="pt-BR" sz="900">
                <a:solidFill>
                  <a:srgbClr val="000000"/>
                </a:solidFill>
                <a:latin typeface="Arial"/>
                <a:cs typeface="Arial"/>
              </a:rPr>
              <a:t>s</a:t>
            </a:r>
            <a:r>
              <a:rPr sz="900" spc="134">
                <a:solidFill>
                  <a:srgbClr val="000000"/>
                </a:solidFill>
                <a:latin typeface="Arial"/>
                <a:cs typeface="Arial"/>
              </a:rPr>
              <a:t> </a:t>
            </a:r>
            <a:r>
              <a:rPr sz="900" dirty="0">
                <a:solidFill>
                  <a:srgbClr val="000000"/>
                </a:solidFill>
                <a:latin typeface="Arial"/>
                <a:cs typeface="Arial"/>
              </a:rPr>
              <a:t>com</a:t>
            </a:r>
          </a:p>
          <a:p>
            <a:pPr marL="228904" marR="0">
              <a:lnSpc>
                <a:spcPts val="1005"/>
              </a:lnSpc>
              <a:spcBef>
                <a:spcPts val="194"/>
              </a:spcBef>
              <a:spcAft>
                <a:spcPts val="0"/>
              </a:spcAft>
            </a:pPr>
            <a:r>
              <a:rPr sz="900" dirty="0">
                <a:solidFill>
                  <a:srgbClr val="000000"/>
                </a:solidFill>
                <a:latin typeface="Arial"/>
                <a:cs typeface="Arial"/>
              </a:rPr>
              <a:t>um</a:t>
            </a:r>
            <a:r>
              <a:rPr sz="900" spc="40" dirty="0">
                <a:solidFill>
                  <a:srgbClr val="000000"/>
                </a:solidFill>
                <a:latin typeface="Arial"/>
                <a:cs typeface="Arial"/>
              </a:rPr>
              <a:t> </a:t>
            </a:r>
            <a:r>
              <a:rPr sz="900" dirty="0">
                <a:solidFill>
                  <a:srgbClr val="000000"/>
                </a:solidFill>
                <a:latin typeface="Arial"/>
                <a:cs typeface="Arial"/>
              </a:rPr>
              <a:t>pano</a:t>
            </a:r>
            <a:r>
              <a:rPr sz="900" spc="38" dirty="0">
                <a:solidFill>
                  <a:srgbClr val="000000"/>
                </a:solidFill>
                <a:latin typeface="Arial"/>
                <a:cs typeface="Arial"/>
              </a:rPr>
              <a:t> </a:t>
            </a:r>
            <a:r>
              <a:rPr sz="900" dirty="0">
                <a:solidFill>
                  <a:srgbClr val="000000"/>
                </a:solidFill>
                <a:latin typeface="Arial"/>
                <a:cs typeface="Arial"/>
              </a:rPr>
              <a:t>ou</a:t>
            </a:r>
            <a:r>
              <a:rPr sz="900" spc="60" dirty="0">
                <a:solidFill>
                  <a:srgbClr val="000000"/>
                </a:solidFill>
                <a:latin typeface="Arial"/>
                <a:cs typeface="Arial"/>
              </a:rPr>
              <a:t> </a:t>
            </a:r>
            <a:r>
              <a:rPr sz="900" dirty="0">
                <a:solidFill>
                  <a:srgbClr val="000000"/>
                </a:solidFill>
                <a:latin typeface="Arial"/>
                <a:cs typeface="Arial"/>
              </a:rPr>
              <a:t>uma</a:t>
            </a:r>
            <a:r>
              <a:rPr sz="900" spc="42" dirty="0">
                <a:solidFill>
                  <a:srgbClr val="000000"/>
                </a:solidFill>
                <a:latin typeface="Arial"/>
                <a:cs typeface="Arial"/>
              </a:rPr>
              <a:t> </a:t>
            </a:r>
            <a:r>
              <a:rPr sz="900" dirty="0">
                <a:solidFill>
                  <a:srgbClr val="000000"/>
                </a:solidFill>
                <a:latin typeface="Arial"/>
                <a:cs typeface="Arial"/>
              </a:rPr>
              <a:t>esponja</a:t>
            </a:r>
            <a:r>
              <a:rPr sz="900" spc="40" dirty="0">
                <a:solidFill>
                  <a:srgbClr val="000000"/>
                </a:solidFill>
                <a:latin typeface="Arial"/>
                <a:cs typeface="Arial"/>
              </a:rPr>
              <a:t> </a:t>
            </a:r>
            <a:r>
              <a:rPr sz="900" dirty="0">
                <a:solidFill>
                  <a:srgbClr val="000000"/>
                </a:solidFill>
                <a:latin typeface="Arial"/>
                <a:cs typeface="Arial"/>
              </a:rPr>
              <a:t>impregnada</a:t>
            </a:r>
            <a:r>
              <a:rPr sz="900" spc="39" dirty="0">
                <a:solidFill>
                  <a:srgbClr val="000000"/>
                </a:solidFill>
                <a:latin typeface="Arial"/>
                <a:cs typeface="Arial"/>
              </a:rPr>
              <a:t> </a:t>
            </a:r>
            <a:r>
              <a:rPr sz="900" dirty="0">
                <a:solidFill>
                  <a:srgbClr val="000000"/>
                </a:solidFill>
                <a:latin typeface="Arial"/>
                <a:cs typeface="Arial"/>
              </a:rPr>
              <a:t>com</a:t>
            </a:r>
            <a:r>
              <a:rPr sz="900" spc="56" dirty="0">
                <a:solidFill>
                  <a:srgbClr val="000000"/>
                </a:solidFill>
                <a:latin typeface="Arial"/>
                <a:cs typeface="Arial"/>
              </a:rPr>
              <a:t> </a:t>
            </a:r>
            <a:r>
              <a:rPr sz="900" dirty="0">
                <a:solidFill>
                  <a:srgbClr val="000000"/>
                </a:solidFill>
                <a:latin typeface="Arial"/>
                <a:cs typeface="Arial"/>
              </a:rPr>
              <a:t>um</a:t>
            </a:r>
            <a:r>
              <a:rPr sz="900" spc="51" dirty="0">
                <a:solidFill>
                  <a:srgbClr val="000000"/>
                </a:solidFill>
                <a:latin typeface="Arial"/>
                <a:cs typeface="Arial"/>
              </a:rPr>
              <a:t> </a:t>
            </a:r>
            <a:r>
              <a:rPr sz="900" dirty="0">
                <a:solidFill>
                  <a:srgbClr val="000000"/>
                </a:solidFill>
                <a:latin typeface="Arial"/>
                <a:cs typeface="Arial"/>
              </a:rPr>
              <a:t>produto</a:t>
            </a:r>
          </a:p>
          <a:p>
            <a:pPr marL="228904" marR="0">
              <a:lnSpc>
                <a:spcPts val="1005"/>
              </a:lnSpc>
              <a:spcBef>
                <a:spcPts val="194"/>
              </a:spcBef>
              <a:spcAft>
                <a:spcPts val="0"/>
              </a:spcAft>
            </a:pPr>
            <a:r>
              <a:rPr sz="900" dirty="0">
                <a:solidFill>
                  <a:srgbClr val="000000"/>
                </a:solidFill>
                <a:latin typeface="Arial"/>
                <a:cs typeface="Arial"/>
              </a:rPr>
              <a:t>de limpeza neutro e enxaguadas com água corrente.</a:t>
            </a:r>
          </a:p>
        </p:txBody>
      </p:sp>
      <p:sp>
        <p:nvSpPr>
          <p:cNvPr id="16" name="object 16"/>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80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970653" y="356267"/>
            <a:ext cx="2205303"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 -</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4" name="object 4"/>
          <p:cNvSpPr txBox="1"/>
          <p:nvPr/>
        </p:nvSpPr>
        <p:spPr>
          <a:xfrm>
            <a:off x="541020" y="591184"/>
            <a:ext cx="2897865"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spc="-18" dirty="0">
                <a:solidFill>
                  <a:srgbClr val="000000"/>
                </a:solidFill>
                <a:latin typeface="Arial"/>
                <a:cs typeface="Arial"/>
              </a:rPr>
              <a:t>Tabela</a:t>
            </a:r>
            <a:r>
              <a:rPr sz="1400" b="1" spc="13" dirty="0">
                <a:solidFill>
                  <a:srgbClr val="000000"/>
                </a:solidFill>
                <a:latin typeface="Arial"/>
                <a:cs typeface="Arial"/>
              </a:rPr>
              <a:t> </a:t>
            </a:r>
            <a:r>
              <a:rPr sz="1400" b="1" dirty="0">
                <a:solidFill>
                  <a:srgbClr val="000000"/>
                </a:solidFill>
                <a:latin typeface="Arial"/>
                <a:cs typeface="Arial"/>
              </a:rPr>
              <a:t>de</a:t>
            </a:r>
            <a:r>
              <a:rPr sz="1400" b="1" spc="-22" dirty="0">
                <a:solidFill>
                  <a:srgbClr val="000000"/>
                </a:solidFill>
                <a:latin typeface="Arial"/>
                <a:cs typeface="Arial"/>
              </a:rPr>
              <a:t> </a:t>
            </a:r>
            <a:r>
              <a:rPr sz="1400" b="1" dirty="0">
                <a:solidFill>
                  <a:srgbClr val="000000"/>
                </a:solidFill>
                <a:latin typeface="Arial"/>
                <a:cs typeface="Arial"/>
              </a:rPr>
              <a:t>Manutenção</a:t>
            </a:r>
            <a:r>
              <a:rPr sz="1400" b="1" spc="21" dirty="0">
                <a:solidFill>
                  <a:srgbClr val="000000"/>
                </a:solidFill>
                <a:latin typeface="Arial"/>
                <a:cs typeface="Arial"/>
              </a:rPr>
              <a:t> </a:t>
            </a:r>
            <a:r>
              <a:rPr sz="1400" b="1" dirty="0">
                <a:solidFill>
                  <a:srgbClr val="000000"/>
                </a:solidFill>
                <a:latin typeface="Arial"/>
                <a:cs typeface="Arial"/>
              </a:rPr>
              <a:t>Periódica</a:t>
            </a:r>
          </a:p>
        </p:txBody>
      </p:sp>
      <p:sp>
        <p:nvSpPr>
          <p:cNvPr id="5" name="object 5"/>
          <p:cNvSpPr txBox="1"/>
          <p:nvPr/>
        </p:nvSpPr>
        <p:spPr>
          <a:xfrm>
            <a:off x="3964559" y="590848"/>
            <a:ext cx="3205469"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r>
              <a:rPr sz="1000" spc="153" dirty="0">
                <a:solidFill>
                  <a:srgbClr val="000000"/>
                </a:solidFill>
                <a:latin typeface="Arial"/>
                <a:cs typeface="Arial"/>
              </a:rPr>
              <a:t> </a:t>
            </a:r>
            <a:r>
              <a:rPr sz="1000" dirty="0">
                <a:solidFill>
                  <a:srgbClr val="000000"/>
                </a:solidFill>
                <a:latin typeface="Arial"/>
                <a:cs typeface="Arial"/>
              </a:rPr>
              <a:t>Para</a:t>
            </a:r>
            <a:r>
              <a:rPr sz="1000" spc="147" dirty="0">
                <a:solidFill>
                  <a:srgbClr val="000000"/>
                </a:solidFill>
                <a:latin typeface="Arial"/>
                <a:cs typeface="Arial"/>
              </a:rPr>
              <a:t> </a:t>
            </a:r>
            <a:r>
              <a:rPr sz="1000" dirty="0">
                <a:solidFill>
                  <a:srgbClr val="000000"/>
                </a:solidFill>
                <a:latin typeface="Arial"/>
                <a:cs typeface="Arial"/>
              </a:rPr>
              <a:t>sua</a:t>
            </a:r>
            <a:r>
              <a:rPr sz="1000" spc="147" dirty="0">
                <a:solidFill>
                  <a:srgbClr val="000000"/>
                </a:solidFill>
                <a:latin typeface="Arial"/>
                <a:cs typeface="Arial"/>
              </a:rPr>
              <a:t> </a:t>
            </a:r>
            <a:r>
              <a:rPr sz="1000" dirty="0">
                <a:solidFill>
                  <a:srgbClr val="000000"/>
                </a:solidFill>
                <a:latin typeface="Arial"/>
                <a:cs typeface="Arial"/>
              </a:rPr>
              <a:t>própria</a:t>
            </a:r>
            <a:r>
              <a:rPr sz="1000" spc="150" dirty="0">
                <a:solidFill>
                  <a:srgbClr val="000000"/>
                </a:solidFill>
                <a:latin typeface="Arial"/>
                <a:cs typeface="Arial"/>
              </a:rPr>
              <a:t> </a:t>
            </a:r>
            <a:r>
              <a:rPr sz="1000" dirty="0">
                <a:solidFill>
                  <a:srgbClr val="000000"/>
                </a:solidFill>
                <a:latin typeface="Arial"/>
                <a:cs typeface="Arial"/>
              </a:rPr>
              <a:t>segurança,</a:t>
            </a:r>
            <a:r>
              <a:rPr sz="1000" spc="150" dirty="0">
                <a:solidFill>
                  <a:srgbClr val="000000"/>
                </a:solidFill>
                <a:latin typeface="Arial"/>
                <a:cs typeface="Arial"/>
              </a:rPr>
              <a:t> </a:t>
            </a:r>
            <a:r>
              <a:rPr sz="1000" dirty="0">
                <a:solidFill>
                  <a:srgbClr val="000000"/>
                </a:solidFill>
                <a:latin typeface="Arial"/>
                <a:cs typeface="Arial"/>
              </a:rPr>
              <a:t>as</a:t>
            </a:r>
            <a:r>
              <a:rPr sz="1000" spc="157" dirty="0">
                <a:solidFill>
                  <a:srgbClr val="000000"/>
                </a:solidFill>
                <a:latin typeface="Arial"/>
                <a:cs typeface="Arial"/>
              </a:rPr>
              <a:t> </a:t>
            </a:r>
            <a:r>
              <a:rPr sz="1000" dirty="0">
                <a:solidFill>
                  <a:srgbClr val="000000"/>
                </a:solidFill>
                <a:latin typeface="Arial"/>
                <a:cs typeface="Arial"/>
              </a:rPr>
              <a:t>tarefas</a:t>
            </a:r>
            <a:r>
              <a:rPr sz="1000" spc="155" dirty="0">
                <a:solidFill>
                  <a:srgbClr val="000000"/>
                </a:solidFill>
                <a:latin typeface="Arial"/>
                <a:cs typeface="Arial"/>
              </a:rPr>
              <a:t> </a:t>
            </a:r>
            <a:r>
              <a:rPr sz="1000" dirty="0">
                <a:solidFill>
                  <a:srgbClr val="000000"/>
                </a:solidFill>
                <a:latin typeface="Arial"/>
                <a:cs typeface="Arial"/>
              </a:rPr>
              <a:t>marcadas</a:t>
            </a:r>
          </a:p>
          <a:p>
            <a:pPr marL="90169" marR="0">
              <a:lnSpc>
                <a:spcPts val="1112"/>
              </a:lnSpc>
              <a:spcBef>
                <a:spcPts val="87"/>
              </a:spcBef>
              <a:spcAft>
                <a:spcPts val="0"/>
              </a:spcAft>
            </a:pPr>
            <a:r>
              <a:rPr sz="1000" dirty="0">
                <a:solidFill>
                  <a:srgbClr val="000000"/>
                </a:solidFill>
                <a:latin typeface="Arial"/>
                <a:cs typeface="Arial"/>
              </a:rPr>
              <a:t>com</a:t>
            </a:r>
            <a:r>
              <a:rPr sz="1000" spc="111" dirty="0">
                <a:solidFill>
                  <a:srgbClr val="000000"/>
                </a:solidFill>
                <a:latin typeface="Arial"/>
                <a:cs typeface="Arial"/>
              </a:rPr>
              <a:t> </a:t>
            </a:r>
            <a:r>
              <a:rPr sz="1000" dirty="0">
                <a:solidFill>
                  <a:srgbClr val="000000"/>
                </a:solidFill>
                <a:latin typeface="Arial"/>
                <a:cs typeface="Arial"/>
              </a:rPr>
              <a:t>este</a:t>
            </a:r>
            <a:r>
              <a:rPr sz="1000" spc="124" dirty="0">
                <a:solidFill>
                  <a:srgbClr val="000000"/>
                </a:solidFill>
                <a:latin typeface="Arial"/>
                <a:cs typeface="Arial"/>
              </a:rPr>
              <a:t> </a:t>
            </a:r>
            <a:r>
              <a:rPr sz="1000" dirty="0">
                <a:solidFill>
                  <a:srgbClr val="000000"/>
                </a:solidFill>
                <a:latin typeface="Arial"/>
                <a:cs typeface="Arial"/>
              </a:rPr>
              <a:t>símbolo</a:t>
            </a:r>
            <a:r>
              <a:rPr sz="1000" spc="125" dirty="0">
                <a:solidFill>
                  <a:srgbClr val="000000"/>
                </a:solidFill>
                <a:latin typeface="Arial"/>
                <a:cs typeface="Arial"/>
              </a:rPr>
              <a:t> </a:t>
            </a:r>
            <a:r>
              <a:rPr sz="1000" dirty="0">
                <a:solidFill>
                  <a:srgbClr val="000000"/>
                </a:solidFill>
                <a:latin typeface="Arial"/>
                <a:cs typeface="Arial"/>
              </a:rPr>
              <a:t>devem</a:t>
            </a:r>
            <a:r>
              <a:rPr sz="1000" spc="124" dirty="0">
                <a:solidFill>
                  <a:srgbClr val="000000"/>
                </a:solidFill>
                <a:latin typeface="Arial"/>
                <a:cs typeface="Arial"/>
              </a:rPr>
              <a:t> </a:t>
            </a:r>
            <a:r>
              <a:rPr sz="1000" dirty="0">
                <a:solidFill>
                  <a:srgbClr val="000000"/>
                </a:solidFill>
                <a:latin typeface="Arial"/>
                <a:cs typeface="Arial"/>
              </a:rPr>
              <a:t>ser</a:t>
            </a:r>
            <a:r>
              <a:rPr sz="1000" spc="117" dirty="0">
                <a:solidFill>
                  <a:srgbClr val="000000"/>
                </a:solidFill>
                <a:latin typeface="Arial"/>
                <a:cs typeface="Arial"/>
              </a:rPr>
              <a:t> </a:t>
            </a:r>
            <a:r>
              <a:rPr sz="1000" dirty="0">
                <a:solidFill>
                  <a:srgbClr val="000000"/>
                </a:solidFill>
                <a:latin typeface="Arial"/>
                <a:cs typeface="Arial"/>
              </a:rPr>
              <a:t>desempenhadas</a:t>
            </a:r>
            <a:r>
              <a:rPr sz="1000" spc="119" dirty="0">
                <a:solidFill>
                  <a:srgbClr val="000000"/>
                </a:solidFill>
                <a:latin typeface="Arial"/>
                <a:cs typeface="Arial"/>
              </a:rPr>
              <a:t> </a:t>
            </a:r>
            <a:r>
              <a:rPr sz="1000" dirty="0">
                <a:solidFill>
                  <a:srgbClr val="000000"/>
                </a:solidFill>
                <a:latin typeface="Arial"/>
                <a:cs typeface="Arial"/>
              </a:rPr>
              <a:t>pela</a:t>
            </a:r>
          </a:p>
          <a:p>
            <a:pPr marL="90169" marR="0">
              <a:lnSpc>
                <a:spcPts val="1112"/>
              </a:lnSpc>
              <a:spcBef>
                <a:spcPts val="87"/>
              </a:spcBef>
              <a:spcAft>
                <a:spcPts val="0"/>
              </a:spcAft>
            </a:pPr>
            <a:r>
              <a:rPr sz="1000" dirty="0">
                <a:solidFill>
                  <a:srgbClr val="000000"/>
                </a:solidFill>
                <a:latin typeface="Arial"/>
                <a:cs typeface="Arial"/>
              </a:rPr>
              <a:t>oficina de um vendedor autorizado Voge.</a:t>
            </a:r>
          </a:p>
        </p:txBody>
      </p:sp>
      <p:sp>
        <p:nvSpPr>
          <p:cNvPr id="6" name="object 6"/>
          <p:cNvSpPr txBox="1"/>
          <p:nvPr/>
        </p:nvSpPr>
        <p:spPr>
          <a:xfrm>
            <a:off x="541020" y="877360"/>
            <a:ext cx="3207243" cy="3318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a:t>
            </a:r>
            <a:r>
              <a:rPr sz="1000" spc="315" dirty="0">
                <a:solidFill>
                  <a:srgbClr val="000000"/>
                </a:solidFill>
                <a:latin typeface="Arial"/>
                <a:cs typeface="Arial"/>
              </a:rPr>
              <a:t> </a:t>
            </a:r>
            <a:r>
              <a:rPr sz="1000" dirty="0">
                <a:solidFill>
                  <a:srgbClr val="000000"/>
                </a:solidFill>
                <a:latin typeface="Arial"/>
                <a:cs typeface="Arial"/>
              </a:rPr>
              <a:t>scooter</a:t>
            </a:r>
            <a:r>
              <a:rPr sz="1000" spc="328" dirty="0">
                <a:solidFill>
                  <a:srgbClr val="000000"/>
                </a:solidFill>
                <a:latin typeface="Arial"/>
                <a:cs typeface="Arial"/>
              </a:rPr>
              <a:t> </a:t>
            </a:r>
            <a:r>
              <a:rPr sz="1000" dirty="0">
                <a:solidFill>
                  <a:srgbClr val="000000"/>
                </a:solidFill>
                <a:latin typeface="Arial"/>
                <a:cs typeface="Arial"/>
              </a:rPr>
              <a:t>deve</a:t>
            </a:r>
            <a:r>
              <a:rPr sz="1000" spc="319" dirty="0">
                <a:solidFill>
                  <a:srgbClr val="000000"/>
                </a:solidFill>
                <a:latin typeface="Arial"/>
                <a:cs typeface="Arial"/>
              </a:rPr>
              <a:t> </a:t>
            </a:r>
            <a:r>
              <a:rPr sz="1000" dirty="0">
                <a:solidFill>
                  <a:srgbClr val="000000"/>
                </a:solidFill>
                <a:latin typeface="Arial"/>
                <a:cs typeface="Arial"/>
              </a:rPr>
              <a:t>ser</a:t>
            </a:r>
            <a:r>
              <a:rPr sz="1000" spc="326" dirty="0">
                <a:solidFill>
                  <a:srgbClr val="000000"/>
                </a:solidFill>
                <a:latin typeface="Arial"/>
                <a:cs typeface="Arial"/>
              </a:rPr>
              <a:t> </a:t>
            </a:r>
            <a:r>
              <a:rPr sz="1000" dirty="0">
                <a:solidFill>
                  <a:srgbClr val="000000"/>
                </a:solidFill>
                <a:latin typeface="Arial"/>
                <a:cs typeface="Arial"/>
              </a:rPr>
              <a:t>reparada</a:t>
            </a:r>
            <a:r>
              <a:rPr sz="1000" spc="315" dirty="0">
                <a:solidFill>
                  <a:srgbClr val="000000"/>
                </a:solidFill>
                <a:latin typeface="Arial"/>
                <a:cs typeface="Arial"/>
              </a:rPr>
              <a:t> </a:t>
            </a:r>
            <a:r>
              <a:rPr sz="1000" dirty="0">
                <a:solidFill>
                  <a:srgbClr val="000000"/>
                </a:solidFill>
                <a:latin typeface="Arial"/>
                <a:cs typeface="Arial"/>
              </a:rPr>
              <a:t>e</a:t>
            </a:r>
            <a:r>
              <a:rPr sz="1000" spc="317" dirty="0">
                <a:solidFill>
                  <a:srgbClr val="000000"/>
                </a:solidFill>
                <a:latin typeface="Arial"/>
                <a:cs typeface="Arial"/>
              </a:rPr>
              <a:t> </a:t>
            </a:r>
            <a:r>
              <a:rPr sz="1000" dirty="0">
                <a:solidFill>
                  <a:srgbClr val="000000"/>
                </a:solidFill>
                <a:latin typeface="Arial"/>
                <a:cs typeface="Arial"/>
              </a:rPr>
              <a:t>mantida</a:t>
            </a:r>
            <a:r>
              <a:rPr sz="1000" spc="315" dirty="0">
                <a:solidFill>
                  <a:srgbClr val="000000"/>
                </a:solidFill>
                <a:latin typeface="Arial"/>
                <a:cs typeface="Arial"/>
              </a:rPr>
              <a:t> </a:t>
            </a:r>
            <a:r>
              <a:rPr sz="1000" dirty="0">
                <a:solidFill>
                  <a:srgbClr val="000000"/>
                </a:solidFill>
                <a:latin typeface="Arial"/>
                <a:cs typeface="Arial"/>
              </a:rPr>
              <a:t>de</a:t>
            </a:r>
            <a:r>
              <a:rPr sz="1000" spc="311" dirty="0">
                <a:solidFill>
                  <a:srgbClr val="000000"/>
                </a:solidFill>
                <a:latin typeface="Arial"/>
                <a:cs typeface="Arial"/>
              </a:rPr>
              <a:t> </a:t>
            </a:r>
            <a:r>
              <a:rPr sz="1000" dirty="0">
                <a:solidFill>
                  <a:srgbClr val="000000"/>
                </a:solidFill>
                <a:latin typeface="Arial"/>
                <a:cs typeface="Arial"/>
              </a:rPr>
              <a:t>forma</a:t>
            </a:r>
          </a:p>
          <a:p>
            <a:pPr marL="0" marR="0">
              <a:lnSpc>
                <a:spcPts val="1112"/>
              </a:lnSpc>
              <a:spcBef>
                <a:spcPts val="87"/>
              </a:spcBef>
              <a:spcAft>
                <a:spcPts val="0"/>
              </a:spcAft>
            </a:pPr>
            <a:r>
              <a:rPr sz="1000" dirty="0">
                <a:solidFill>
                  <a:srgbClr val="000000"/>
                </a:solidFill>
                <a:latin typeface="Arial"/>
                <a:cs typeface="Arial"/>
              </a:rPr>
              <a:t>periódica,</a:t>
            </a:r>
            <a:r>
              <a:rPr sz="1000" spc="10" dirty="0">
                <a:solidFill>
                  <a:srgbClr val="000000"/>
                </a:solidFill>
                <a:latin typeface="Arial"/>
                <a:cs typeface="Arial"/>
              </a:rPr>
              <a:t> </a:t>
            </a:r>
            <a:r>
              <a:rPr sz="1000" dirty="0">
                <a:solidFill>
                  <a:srgbClr val="000000"/>
                </a:solidFill>
                <a:latin typeface="Arial"/>
                <a:cs typeface="Arial"/>
              </a:rPr>
              <a:t>como indicado na seguinte tabela.</a:t>
            </a:r>
          </a:p>
        </p:txBody>
      </p:sp>
      <p:sp>
        <p:nvSpPr>
          <p:cNvPr id="7" name="object 7"/>
          <p:cNvSpPr txBox="1"/>
          <p:nvPr/>
        </p:nvSpPr>
        <p:spPr>
          <a:xfrm>
            <a:off x="3964559" y="1124248"/>
            <a:ext cx="419589" cy="1794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Nota</a:t>
            </a:r>
          </a:p>
        </p:txBody>
      </p:sp>
      <p:sp>
        <p:nvSpPr>
          <p:cNvPr id="8" name="object 8"/>
          <p:cNvSpPr txBox="1"/>
          <p:nvPr/>
        </p:nvSpPr>
        <p:spPr>
          <a:xfrm>
            <a:off x="541020" y="1258360"/>
            <a:ext cx="3207006" cy="859210"/>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a:t>
            </a:r>
            <a:r>
              <a:rPr sz="1000" spc="292" dirty="0">
                <a:solidFill>
                  <a:srgbClr val="000000"/>
                </a:solidFill>
                <a:latin typeface="Arial"/>
                <a:cs typeface="Arial"/>
              </a:rPr>
              <a:t> </a:t>
            </a:r>
            <a:r>
              <a:rPr sz="1000" dirty="0">
                <a:solidFill>
                  <a:srgbClr val="000000"/>
                </a:solidFill>
                <a:latin typeface="Arial"/>
                <a:cs typeface="Arial"/>
              </a:rPr>
              <a:t>Deverá</a:t>
            </a:r>
            <a:r>
              <a:rPr sz="1000" spc="296" dirty="0">
                <a:solidFill>
                  <a:srgbClr val="000000"/>
                </a:solidFill>
                <a:latin typeface="Arial"/>
                <a:cs typeface="Arial"/>
              </a:rPr>
              <a:t> </a:t>
            </a:r>
            <a:r>
              <a:rPr sz="1000" dirty="0">
                <a:solidFill>
                  <a:srgbClr val="000000"/>
                </a:solidFill>
                <a:latin typeface="Arial"/>
                <a:cs typeface="Arial"/>
              </a:rPr>
              <a:t>realizar</a:t>
            </a:r>
            <a:r>
              <a:rPr sz="1000" spc="298" dirty="0">
                <a:solidFill>
                  <a:srgbClr val="000000"/>
                </a:solidFill>
                <a:latin typeface="Arial"/>
                <a:cs typeface="Arial"/>
              </a:rPr>
              <a:t> </a:t>
            </a:r>
            <a:r>
              <a:rPr sz="1000" dirty="0">
                <a:solidFill>
                  <a:srgbClr val="000000"/>
                </a:solidFill>
                <a:latin typeface="Arial"/>
                <a:cs typeface="Arial"/>
              </a:rPr>
              <a:t>a</a:t>
            </a:r>
            <a:r>
              <a:rPr sz="1000" spc="293" dirty="0">
                <a:solidFill>
                  <a:srgbClr val="000000"/>
                </a:solidFill>
                <a:latin typeface="Arial"/>
                <a:cs typeface="Arial"/>
              </a:rPr>
              <a:t> </a:t>
            </a:r>
            <a:r>
              <a:rPr sz="1000" dirty="0">
                <a:solidFill>
                  <a:srgbClr val="000000"/>
                </a:solidFill>
                <a:latin typeface="Arial"/>
                <a:cs typeface="Arial"/>
              </a:rPr>
              <a:t>manutenção</a:t>
            </a:r>
            <a:r>
              <a:rPr sz="1000" spc="303" dirty="0">
                <a:solidFill>
                  <a:srgbClr val="000000"/>
                </a:solidFill>
                <a:latin typeface="Arial"/>
                <a:cs typeface="Arial"/>
              </a:rPr>
              <a:t> </a:t>
            </a:r>
            <a:r>
              <a:rPr sz="1000" dirty="0">
                <a:solidFill>
                  <a:srgbClr val="000000"/>
                </a:solidFill>
                <a:latin typeface="Arial"/>
                <a:cs typeface="Arial"/>
              </a:rPr>
              <a:t>na</a:t>
            </a:r>
            <a:r>
              <a:rPr sz="1000" spc="293" dirty="0">
                <a:solidFill>
                  <a:srgbClr val="000000"/>
                </a:solidFill>
                <a:latin typeface="Arial"/>
                <a:cs typeface="Arial"/>
              </a:rPr>
              <a:t> </a:t>
            </a:r>
            <a:r>
              <a:rPr sz="1000" dirty="0">
                <a:solidFill>
                  <a:srgbClr val="000000"/>
                </a:solidFill>
                <a:latin typeface="Arial"/>
                <a:cs typeface="Arial"/>
              </a:rPr>
              <a:t>oficina</a:t>
            </a:r>
            <a:r>
              <a:rPr sz="1000" spc="290" dirty="0">
                <a:solidFill>
                  <a:srgbClr val="000000"/>
                </a:solidFill>
                <a:latin typeface="Arial"/>
                <a:cs typeface="Arial"/>
              </a:rPr>
              <a:t> </a:t>
            </a:r>
            <a:r>
              <a:rPr sz="1000" dirty="0">
                <a:solidFill>
                  <a:srgbClr val="000000"/>
                </a:solidFill>
                <a:latin typeface="Arial"/>
                <a:cs typeface="Arial"/>
              </a:rPr>
              <a:t>de</a:t>
            </a:r>
            <a:r>
              <a:rPr sz="1000" spc="287" dirty="0">
                <a:solidFill>
                  <a:srgbClr val="000000"/>
                </a:solidFill>
                <a:latin typeface="Arial"/>
                <a:cs typeface="Arial"/>
              </a:rPr>
              <a:t> </a:t>
            </a:r>
            <a:r>
              <a:rPr sz="1000" dirty="0">
                <a:solidFill>
                  <a:srgbClr val="000000"/>
                </a:solidFill>
                <a:latin typeface="Arial"/>
                <a:cs typeface="Arial"/>
              </a:rPr>
              <a:t>um</a:t>
            </a:r>
          </a:p>
          <a:p>
            <a:pPr marL="89916" marR="0">
              <a:lnSpc>
                <a:spcPts val="1112"/>
              </a:lnSpc>
              <a:spcBef>
                <a:spcPts val="90"/>
              </a:spcBef>
              <a:spcAft>
                <a:spcPts val="0"/>
              </a:spcAft>
            </a:pPr>
            <a:r>
              <a:rPr lang="pt-BR" sz="1000">
                <a:solidFill>
                  <a:srgbClr val="000000"/>
                </a:solidFill>
                <a:latin typeface="Arial"/>
                <a:cs typeface="Arial"/>
              </a:rPr>
              <a:t>concessionário</a:t>
            </a:r>
            <a:r>
              <a:rPr sz="1000" spc="612">
                <a:solidFill>
                  <a:srgbClr val="000000"/>
                </a:solidFill>
                <a:latin typeface="Arial"/>
                <a:cs typeface="Arial"/>
              </a:rPr>
              <a:t> </a:t>
            </a:r>
            <a:r>
              <a:rPr sz="1000" dirty="0">
                <a:solidFill>
                  <a:srgbClr val="000000"/>
                </a:solidFill>
                <a:latin typeface="Arial"/>
                <a:cs typeface="Arial"/>
              </a:rPr>
              <a:t>autorizado</a:t>
            </a:r>
            <a:r>
              <a:rPr sz="1000" spc="615" dirty="0">
                <a:solidFill>
                  <a:srgbClr val="000000"/>
                </a:solidFill>
                <a:latin typeface="Arial"/>
                <a:cs typeface="Arial"/>
              </a:rPr>
              <a:t> </a:t>
            </a:r>
            <a:r>
              <a:rPr sz="1000">
                <a:solidFill>
                  <a:srgbClr val="000000"/>
                </a:solidFill>
                <a:latin typeface="Arial"/>
                <a:cs typeface="Arial"/>
              </a:rPr>
              <a:t>Voge.</a:t>
            </a:r>
            <a:r>
              <a:rPr lang="pt-BR" sz="1000" spc="622">
                <a:solidFill>
                  <a:srgbClr val="000000"/>
                </a:solidFill>
                <a:latin typeface="Arial"/>
                <a:cs typeface="Arial"/>
              </a:rPr>
              <a:t> </a:t>
            </a:r>
            <a:r>
              <a:rPr lang="pt-BR" sz="1000">
                <a:solidFill>
                  <a:srgbClr val="000000"/>
                </a:solidFill>
                <a:latin typeface="Arial"/>
                <a:cs typeface="Arial"/>
              </a:rPr>
              <a:t>Para</a:t>
            </a:r>
            <a:r>
              <a:rPr sz="1000" spc="602">
                <a:solidFill>
                  <a:srgbClr val="000000"/>
                </a:solidFill>
                <a:latin typeface="Arial"/>
                <a:cs typeface="Arial"/>
              </a:rPr>
              <a:t> </a:t>
            </a:r>
            <a:r>
              <a:rPr sz="1000">
                <a:solidFill>
                  <a:srgbClr val="000000"/>
                </a:solidFill>
                <a:latin typeface="Arial"/>
                <a:cs typeface="Arial"/>
              </a:rPr>
              <a:t>fazê-lo</a:t>
            </a:r>
            <a:r>
              <a:rPr sz="1000" spc="604">
                <a:solidFill>
                  <a:srgbClr val="000000"/>
                </a:solidFill>
                <a:latin typeface="Arial"/>
                <a:cs typeface="Arial"/>
              </a:rPr>
              <a:t> </a:t>
            </a:r>
            <a:r>
              <a:rPr sz="1000">
                <a:solidFill>
                  <a:srgbClr val="000000"/>
                </a:solidFill>
                <a:latin typeface="Arial"/>
                <a:cs typeface="Arial"/>
              </a:rPr>
              <a:t>você</a:t>
            </a:r>
            <a:r>
              <a:rPr lang="pt-BR" sz="1000">
                <a:solidFill>
                  <a:srgbClr val="000000"/>
                </a:solidFill>
                <a:latin typeface="Arial"/>
                <a:cs typeface="Arial"/>
              </a:rPr>
              <a:t> </a:t>
            </a:r>
            <a:r>
              <a:rPr sz="1000">
                <a:solidFill>
                  <a:srgbClr val="000000"/>
                </a:solidFill>
                <a:latin typeface="Arial"/>
                <a:cs typeface="Arial"/>
              </a:rPr>
              <a:t>mesmo</a:t>
            </a:r>
            <a:r>
              <a:rPr sz="1000" dirty="0">
                <a:solidFill>
                  <a:srgbClr val="000000"/>
                </a:solidFill>
                <a:latin typeface="Arial"/>
                <a:cs typeface="Arial"/>
              </a:rPr>
              <a:t>,</a:t>
            </a:r>
            <a:r>
              <a:rPr sz="1000" spc="1089" dirty="0">
                <a:solidFill>
                  <a:srgbClr val="000000"/>
                </a:solidFill>
                <a:latin typeface="Arial"/>
                <a:cs typeface="Arial"/>
              </a:rPr>
              <a:t> </a:t>
            </a:r>
            <a:r>
              <a:rPr sz="1000" dirty="0">
                <a:solidFill>
                  <a:srgbClr val="000000"/>
                </a:solidFill>
                <a:latin typeface="Arial"/>
                <a:cs typeface="Arial"/>
              </a:rPr>
              <a:t>se</a:t>
            </a:r>
            <a:r>
              <a:rPr sz="1000" spc="1070" dirty="0">
                <a:solidFill>
                  <a:srgbClr val="000000"/>
                </a:solidFill>
                <a:latin typeface="Arial"/>
                <a:cs typeface="Arial"/>
              </a:rPr>
              <a:t> </a:t>
            </a:r>
            <a:r>
              <a:rPr sz="1000" dirty="0">
                <a:solidFill>
                  <a:srgbClr val="000000"/>
                </a:solidFill>
                <a:latin typeface="Arial"/>
                <a:cs typeface="Arial"/>
              </a:rPr>
              <a:t>dispuser</a:t>
            </a:r>
            <a:r>
              <a:rPr sz="1000" spc="1090" dirty="0">
                <a:solidFill>
                  <a:srgbClr val="000000"/>
                </a:solidFill>
                <a:latin typeface="Arial"/>
                <a:cs typeface="Arial"/>
              </a:rPr>
              <a:t> </a:t>
            </a:r>
            <a:r>
              <a:rPr sz="1000">
                <a:solidFill>
                  <a:srgbClr val="000000"/>
                </a:solidFill>
                <a:latin typeface="Arial"/>
                <a:cs typeface="Arial"/>
              </a:rPr>
              <a:t>da</a:t>
            </a:r>
            <a:r>
              <a:rPr sz="1000" spc="1073">
                <a:solidFill>
                  <a:srgbClr val="000000"/>
                </a:solidFill>
                <a:latin typeface="Arial"/>
                <a:cs typeface="Arial"/>
              </a:rPr>
              <a:t> </a:t>
            </a:r>
            <a:r>
              <a:rPr lang="pt-BR" sz="1000">
                <a:solidFill>
                  <a:srgbClr val="000000"/>
                </a:solidFill>
                <a:latin typeface="Arial"/>
                <a:cs typeface="Arial"/>
              </a:rPr>
              <a:t>habilidade</a:t>
            </a:r>
            <a:r>
              <a:rPr sz="1000">
                <a:solidFill>
                  <a:srgbClr val="000000"/>
                </a:solidFill>
                <a:latin typeface="Arial"/>
                <a:cs typeface="Arial"/>
              </a:rPr>
              <a:t>,</a:t>
            </a:r>
            <a:r>
              <a:rPr sz="1000" spc="1074">
                <a:solidFill>
                  <a:srgbClr val="000000"/>
                </a:solidFill>
                <a:latin typeface="Arial"/>
                <a:cs typeface="Arial"/>
              </a:rPr>
              <a:t> </a:t>
            </a:r>
            <a:r>
              <a:rPr sz="1000">
                <a:solidFill>
                  <a:srgbClr val="000000"/>
                </a:solidFill>
                <a:latin typeface="Arial"/>
                <a:cs typeface="Arial"/>
              </a:rPr>
              <a:t>peças,</a:t>
            </a:r>
            <a:r>
              <a:rPr lang="pt-BR" sz="1000">
                <a:solidFill>
                  <a:srgbClr val="000000"/>
                </a:solidFill>
                <a:latin typeface="Arial"/>
                <a:cs typeface="Arial"/>
              </a:rPr>
              <a:t> </a:t>
            </a:r>
            <a:r>
              <a:rPr sz="1000">
                <a:solidFill>
                  <a:srgbClr val="000000"/>
                </a:solidFill>
                <a:latin typeface="Arial"/>
                <a:cs typeface="Arial"/>
              </a:rPr>
              <a:t>ferramentas</a:t>
            </a:r>
            <a:r>
              <a:rPr sz="1000" spc="82">
                <a:solidFill>
                  <a:srgbClr val="000000"/>
                </a:solidFill>
                <a:latin typeface="Arial"/>
                <a:cs typeface="Arial"/>
              </a:rPr>
              <a:t> </a:t>
            </a:r>
            <a:r>
              <a:rPr sz="1000" dirty="0">
                <a:solidFill>
                  <a:srgbClr val="000000"/>
                </a:solidFill>
                <a:latin typeface="Arial"/>
                <a:cs typeface="Arial"/>
              </a:rPr>
              <a:t>especiais</a:t>
            </a:r>
            <a:r>
              <a:rPr sz="1000" spc="85" dirty="0">
                <a:solidFill>
                  <a:srgbClr val="000000"/>
                </a:solidFill>
                <a:latin typeface="Arial"/>
                <a:cs typeface="Arial"/>
              </a:rPr>
              <a:t> </a:t>
            </a:r>
            <a:r>
              <a:rPr sz="1000" dirty="0">
                <a:solidFill>
                  <a:srgbClr val="000000"/>
                </a:solidFill>
                <a:latin typeface="Arial"/>
                <a:cs typeface="Arial"/>
              </a:rPr>
              <a:t>e</a:t>
            </a:r>
            <a:r>
              <a:rPr sz="1000" spc="77" dirty="0">
                <a:solidFill>
                  <a:srgbClr val="000000"/>
                </a:solidFill>
                <a:latin typeface="Arial"/>
                <a:cs typeface="Arial"/>
              </a:rPr>
              <a:t> </a:t>
            </a:r>
            <a:r>
              <a:rPr sz="1000" dirty="0">
                <a:solidFill>
                  <a:srgbClr val="000000"/>
                </a:solidFill>
                <a:latin typeface="Arial"/>
                <a:cs typeface="Arial"/>
              </a:rPr>
              <a:t>conhecimentos</a:t>
            </a:r>
            <a:r>
              <a:rPr sz="1000" spc="81" dirty="0">
                <a:solidFill>
                  <a:srgbClr val="000000"/>
                </a:solidFill>
                <a:latin typeface="Arial"/>
                <a:cs typeface="Arial"/>
              </a:rPr>
              <a:t> </a:t>
            </a:r>
            <a:r>
              <a:rPr sz="1000">
                <a:solidFill>
                  <a:srgbClr val="000000"/>
                </a:solidFill>
                <a:latin typeface="Arial"/>
                <a:cs typeface="Arial"/>
              </a:rPr>
              <a:t>relativos</a:t>
            </a:r>
            <a:r>
              <a:rPr sz="1000" spc="83">
                <a:solidFill>
                  <a:srgbClr val="000000"/>
                </a:solidFill>
                <a:latin typeface="Arial"/>
                <a:cs typeface="Arial"/>
              </a:rPr>
              <a:t> </a:t>
            </a:r>
            <a:r>
              <a:rPr sz="1000">
                <a:solidFill>
                  <a:srgbClr val="000000"/>
                </a:solidFill>
                <a:latin typeface="Arial"/>
                <a:cs typeface="Arial"/>
              </a:rPr>
              <a:t>às</a:t>
            </a:r>
            <a:r>
              <a:rPr lang="pt-BR" sz="1000">
                <a:solidFill>
                  <a:srgbClr val="000000"/>
                </a:solidFill>
                <a:latin typeface="Arial"/>
                <a:cs typeface="Arial"/>
              </a:rPr>
              <a:t> </a:t>
            </a:r>
            <a:r>
              <a:rPr sz="1000">
                <a:solidFill>
                  <a:srgbClr val="000000"/>
                </a:solidFill>
                <a:latin typeface="Arial"/>
                <a:cs typeface="Arial"/>
              </a:rPr>
              <a:t>tarefas </a:t>
            </a:r>
            <a:r>
              <a:rPr sz="1000" dirty="0">
                <a:solidFill>
                  <a:srgbClr val="000000"/>
                </a:solidFill>
                <a:latin typeface="Arial"/>
                <a:cs typeface="Arial"/>
              </a:rPr>
              <a:t>de </a:t>
            </a:r>
            <a:r>
              <a:rPr sz="1000">
                <a:solidFill>
                  <a:srgbClr val="000000"/>
                </a:solidFill>
                <a:latin typeface="Arial"/>
                <a:cs typeface="Arial"/>
              </a:rPr>
              <a:t>manutenção</a:t>
            </a:r>
            <a:r>
              <a:rPr sz="1000" spc="14">
                <a:solidFill>
                  <a:srgbClr val="000000"/>
                </a:solidFill>
                <a:latin typeface="Arial"/>
                <a:cs typeface="Arial"/>
              </a:rPr>
              <a:t> </a:t>
            </a:r>
            <a:r>
              <a:rPr sz="1000">
                <a:solidFill>
                  <a:srgbClr val="000000"/>
                </a:solidFill>
                <a:latin typeface="Arial"/>
                <a:cs typeface="Arial"/>
              </a:rPr>
              <a:t>descritas</a:t>
            </a:r>
            <a:r>
              <a:rPr lang="pt-BR" sz="1000">
                <a:solidFill>
                  <a:srgbClr val="000000"/>
                </a:solidFill>
                <a:latin typeface="Arial"/>
                <a:cs typeface="Arial"/>
              </a:rPr>
              <a:t>, mas não permite que a garantia seja mantida.</a:t>
            </a:r>
            <a:endParaRPr sz="1000" dirty="0">
              <a:solidFill>
                <a:srgbClr val="000000"/>
              </a:solidFill>
              <a:latin typeface="Arial"/>
              <a:cs typeface="Arial"/>
            </a:endParaRPr>
          </a:p>
        </p:txBody>
      </p:sp>
      <p:sp>
        <p:nvSpPr>
          <p:cNvPr id="9" name="object 9"/>
          <p:cNvSpPr txBox="1"/>
          <p:nvPr/>
        </p:nvSpPr>
        <p:spPr>
          <a:xfrm>
            <a:off x="3964559" y="1353229"/>
            <a:ext cx="3206040" cy="294953"/>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1.</a:t>
            </a:r>
            <a:r>
              <a:rPr sz="1000" spc="686" dirty="0">
                <a:solidFill>
                  <a:srgbClr val="000000"/>
                </a:solidFill>
                <a:latin typeface="Arial"/>
                <a:cs typeface="Arial"/>
              </a:rPr>
              <a:t> </a:t>
            </a:r>
            <a:r>
              <a:rPr sz="1000" dirty="0">
                <a:solidFill>
                  <a:srgbClr val="000000"/>
                </a:solidFill>
                <a:latin typeface="Arial"/>
                <a:cs typeface="Arial"/>
              </a:rPr>
              <a:t>Se</a:t>
            </a:r>
            <a:r>
              <a:rPr sz="1000" spc="168" dirty="0">
                <a:solidFill>
                  <a:srgbClr val="000000"/>
                </a:solidFill>
                <a:latin typeface="Arial"/>
                <a:cs typeface="Arial"/>
              </a:rPr>
              <a:t> </a:t>
            </a:r>
            <a:r>
              <a:rPr sz="1000" dirty="0">
                <a:solidFill>
                  <a:srgbClr val="000000"/>
                </a:solidFill>
                <a:latin typeface="Arial"/>
                <a:cs typeface="Arial"/>
              </a:rPr>
              <a:t>conduzir</a:t>
            </a:r>
            <a:r>
              <a:rPr sz="1000" spc="168" dirty="0">
                <a:solidFill>
                  <a:srgbClr val="000000"/>
                </a:solidFill>
                <a:latin typeface="Arial"/>
                <a:cs typeface="Arial"/>
              </a:rPr>
              <a:t> </a:t>
            </a:r>
            <a:r>
              <a:rPr sz="1000" dirty="0">
                <a:solidFill>
                  <a:srgbClr val="000000"/>
                </a:solidFill>
                <a:latin typeface="Arial"/>
                <a:cs typeface="Arial"/>
              </a:rPr>
              <a:t>numa</a:t>
            </a:r>
            <a:r>
              <a:rPr sz="1000" spc="160" dirty="0">
                <a:solidFill>
                  <a:srgbClr val="000000"/>
                </a:solidFill>
                <a:latin typeface="Arial"/>
                <a:cs typeface="Arial"/>
              </a:rPr>
              <a:t> </a:t>
            </a:r>
            <a:r>
              <a:rPr sz="1000" dirty="0">
                <a:solidFill>
                  <a:srgbClr val="000000"/>
                </a:solidFill>
                <a:latin typeface="Arial"/>
                <a:cs typeface="Arial"/>
              </a:rPr>
              <a:t>zona</a:t>
            </a:r>
            <a:r>
              <a:rPr sz="1000" spc="157" dirty="0">
                <a:solidFill>
                  <a:srgbClr val="000000"/>
                </a:solidFill>
                <a:latin typeface="Arial"/>
                <a:cs typeface="Arial"/>
              </a:rPr>
              <a:t> </a:t>
            </a:r>
            <a:r>
              <a:rPr sz="1000" dirty="0">
                <a:solidFill>
                  <a:srgbClr val="000000"/>
                </a:solidFill>
                <a:latin typeface="Arial"/>
                <a:cs typeface="Arial"/>
              </a:rPr>
              <a:t>com</a:t>
            </a:r>
            <a:r>
              <a:rPr sz="1000" spc="153" dirty="0">
                <a:solidFill>
                  <a:srgbClr val="000000"/>
                </a:solidFill>
                <a:latin typeface="Arial"/>
                <a:cs typeface="Arial"/>
              </a:rPr>
              <a:t> </a:t>
            </a:r>
            <a:r>
              <a:rPr sz="1000" dirty="0">
                <a:solidFill>
                  <a:srgbClr val="000000"/>
                </a:solidFill>
                <a:latin typeface="Arial"/>
                <a:cs typeface="Arial"/>
              </a:rPr>
              <a:t>pó,</a:t>
            </a:r>
            <a:r>
              <a:rPr sz="1000" spc="162" dirty="0">
                <a:solidFill>
                  <a:srgbClr val="000000"/>
                </a:solidFill>
                <a:latin typeface="Arial"/>
                <a:cs typeface="Arial"/>
              </a:rPr>
              <a:t> </a:t>
            </a:r>
            <a:r>
              <a:rPr sz="1000">
                <a:solidFill>
                  <a:srgbClr val="000000"/>
                </a:solidFill>
                <a:latin typeface="Arial"/>
                <a:cs typeface="Arial"/>
              </a:rPr>
              <a:t>necessitará</a:t>
            </a:r>
            <a:r>
              <a:rPr sz="1000" spc="164">
                <a:solidFill>
                  <a:srgbClr val="000000"/>
                </a:solidFill>
                <a:latin typeface="Arial"/>
                <a:cs typeface="Arial"/>
              </a:rPr>
              <a:t> </a:t>
            </a:r>
            <a:endParaRPr sz="1000" dirty="0">
              <a:solidFill>
                <a:srgbClr val="000000"/>
              </a:solidFill>
              <a:latin typeface="Arial"/>
              <a:cs typeface="Arial"/>
            </a:endParaRPr>
          </a:p>
          <a:p>
            <a:pPr marL="227329" marR="0">
              <a:lnSpc>
                <a:spcPts val="1112"/>
              </a:lnSpc>
              <a:spcBef>
                <a:spcPts val="87"/>
              </a:spcBef>
              <a:spcAft>
                <a:spcPts val="0"/>
              </a:spcAft>
            </a:pPr>
            <a:r>
              <a:rPr sz="1000" dirty="0">
                <a:solidFill>
                  <a:srgbClr val="000000"/>
                </a:solidFill>
                <a:latin typeface="Arial"/>
                <a:cs typeface="Arial"/>
              </a:rPr>
              <a:t>limpar o veículo com maior</a:t>
            </a:r>
            <a:r>
              <a:rPr sz="1000" spc="12" dirty="0">
                <a:solidFill>
                  <a:srgbClr val="000000"/>
                </a:solidFill>
                <a:latin typeface="Arial"/>
                <a:cs typeface="Arial"/>
              </a:rPr>
              <a:t> </a:t>
            </a:r>
            <a:r>
              <a:rPr sz="1000" dirty="0">
                <a:solidFill>
                  <a:srgbClr val="000000"/>
                </a:solidFill>
                <a:latin typeface="Arial"/>
                <a:cs typeface="Arial"/>
              </a:rPr>
              <a:t>frequência.</a:t>
            </a:r>
          </a:p>
        </p:txBody>
      </p:sp>
      <p:sp>
        <p:nvSpPr>
          <p:cNvPr id="10" name="object 10"/>
          <p:cNvSpPr txBox="1"/>
          <p:nvPr/>
        </p:nvSpPr>
        <p:spPr>
          <a:xfrm>
            <a:off x="3964559" y="1734229"/>
            <a:ext cx="3207626" cy="484215"/>
          </a:xfrm>
          <a:prstGeom prst="rect">
            <a:avLst/>
          </a:prstGeom>
        </p:spPr>
        <p:txBody>
          <a:bodyPr vert="horz" wrap="square" lIns="0" tIns="0" rIns="0" bIns="0" rtlCol="0">
            <a:spAutoFit/>
          </a:bodyPr>
          <a:lstStyle/>
          <a:p>
            <a:pPr marL="0" marR="0">
              <a:lnSpc>
                <a:spcPts val="1112"/>
              </a:lnSpc>
              <a:spcBef>
                <a:spcPts val="0"/>
              </a:spcBef>
              <a:spcAft>
                <a:spcPts val="0"/>
              </a:spcAft>
            </a:pPr>
            <a:r>
              <a:rPr sz="1000" dirty="0">
                <a:solidFill>
                  <a:srgbClr val="000000"/>
                </a:solidFill>
                <a:latin typeface="Arial"/>
                <a:cs typeface="Arial"/>
              </a:rPr>
              <a:t>2.</a:t>
            </a:r>
            <a:r>
              <a:rPr sz="1000" spc="686" dirty="0">
                <a:solidFill>
                  <a:srgbClr val="000000"/>
                </a:solidFill>
                <a:latin typeface="Arial"/>
                <a:cs typeface="Arial"/>
              </a:rPr>
              <a:t> </a:t>
            </a:r>
            <a:r>
              <a:rPr sz="1000" dirty="0">
                <a:solidFill>
                  <a:srgbClr val="000000"/>
                </a:solidFill>
                <a:latin typeface="Arial"/>
                <a:cs typeface="Arial"/>
              </a:rPr>
              <a:t>Quando</a:t>
            </a:r>
            <a:r>
              <a:rPr sz="1000" spc="-15" dirty="0">
                <a:solidFill>
                  <a:srgbClr val="000000"/>
                </a:solidFill>
                <a:latin typeface="Arial"/>
                <a:cs typeface="Arial"/>
              </a:rPr>
              <a:t> </a:t>
            </a:r>
            <a:r>
              <a:rPr sz="1000" dirty="0">
                <a:solidFill>
                  <a:srgbClr val="000000"/>
                </a:solidFill>
                <a:latin typeface="Arial"/>
                <a:cs typeface="Arial"/>
              </a:rPr>
              <a:t>a quilometragem</a:t>
            </a:r>
            <a:r>
              <a:rPr sz="1000" spc="-19" dirty="0">
                <a:solidFill>
                  <a:srgbClr val="000000"/>
                </a:solidFill>
                <a:latin typeface="Arial"/>
                <a:cs typeface="Arial"/>
              </a:rPr>
              <a:t> </a:t>
            </a:r>
            <a:r>
              <a:rPr sz="1000" dirty="0">
                <a:solidFill>
                  <a:srgbClr val="000000"/>
                </a:solidFill>
                <a:latin typeface="Arial"/>
                <a:cs typeface="Arial"/>
              </a:rPr>
              <a:t>tiver</a:t>
            </a:r>
            <a:r>
              <a:rPr sz="1000" spc="-16" dirty="0">
                <a:solidFill>
                  <a:srgbClr val="000000"/>
                </a:solidFill>
                <a:latin typeface="Arial"/>
                <a:cs typeface="Arial"/>
              </a:rPr>
              <a:t> </a:t>
            </a:r>
            <a:r>
              <a:rPr sz="1000" dirty="0">
                <a:solidFill>
                  <a:srgbClr val="000000"/>
                </a:solidFill>
                <a:latin typeface="Arial"/>
                <a:cs typeface="Arial"/>
              </a:rPr>
              <a:t>superado</a:t>
            </a:r>
            <a:r>
              <a:rPr sz="1000" spc="-18" dirty="0">
                <a:solidFill>
                  <a:srgbClr val="000000"/>
                </a:solidFill>
                <a:latin typeface="Arial"/>
                <a:cs typeface="Arial"/>
              </a:rPr>
              <a:t> </a:t>
            </a:r>
            <a:r>
              <a:rPr sz="1000" dirty="0">
                <a:solidFill>
                  <a:srgbClr val="000000"/>
                </a:solidFill>
                <a:latin typeface="Arial"/>
                <a:cs typeface="Arial"/>
              </a:rPr>
              <a:t>os limites</a:t>
            </a:r>
          </a:p>
          <a:p>
            <a:pPr marL="227329" marR="0">
              <a:lnSpc>
                <a:spcPts val="1112"/>
              </a:lnSpc>
              <a:spcBef>
                <a:spcPts val="87"/>
              </a:spcBef>
              <a:spcAft>
                <a:spcPts val="0"/>
              </a:spcAft>
            </a:pPr>
            <a:r>
              <a:rPr sz="1000" dirty="0">
                <a:solidFill>
                  <a:srgbClr val="000000"/>
                </a:solidFill>
                <a:latin typeface="Arial"/>
                <a:cs typeface="Arial"/>
              </a:rPr>
              <a:t>da</a:t>
            </a:r>
            <a:r>
              <a:rPr sz="1000" spc="138" dirty="0">
                <a:solidFill>
                  <a:srgbClr val="000000"/>
                </a:solidFill>
                <a:latin typeface="Arial"/>
                <a:cs typeface="Arial"/>
              </a:rPr>
              <a:t> </a:t>
            </a:r>
            <a:r>
              <a:rPr sz="1000" dirty="0">
                <a:solidFill>
                  <a:srgbClr val="000000"/>
                </a:solidFill>
                <a:latin typeface="Arial"/>
                <a:cs typeface="Arial"/>
              </a:rPr>
              <a:t>tabela,</a:t>
            </a:r>
            <a:r>
              <a:rPr sz="1000" spc="149" dirty="0">
                <a:solidFill>
                  <a:srgbClr val="000000"/>
                </a:solidFill>
                <a:latin typeface="Arial"/>
                <a:cs typeface="Arial"/>
              </a:rPr>
              <a:t> </a:t>
            </a:r>
            <a:r>
              <a:rPr sz="1000" dirty="0">
                <a:solidFill>
                  <a:srgbClr val="000000"/>
                </a:solidFill>
                <a:latin typeface="Arial"/>
                <a:cs typeface="Arial"/>
              </a:rPr>
              <a:t>continue</a:t>
            </a:r>
            <a:r>
              <a:rPr sz="1000" spc="137" dirty="0">
                <a:solidFill>
                  <a:srgbClr val="000000"/>
                </a:solidFill>
                <a:latin typeface="Arial"/>
                <a:cs typeface="Arial"/>
              </a:rPr>
              <a:t> </a:t>
            </a:r>
            <a:r>
              <a:rPr sz="1000" dirty="0">
                <a:solidFill>
                  <a:srgbClr val="000000"/>
                </a:solidFill>
                <a:latin typeface="Arial"/>
                <a:cs typeface="Arial"/>
              </a:rPr>
              <a:t>a</a:t>
            </a:r>
            <a:r>
              <a:rPr sz="1000" spc="148" dirty="0">
                <a:solidFill>
                  <a:srgbClr val="000000"/>
                </a:solidFill>
                <a:latin typeface="Arial"/>
                <a:cs typeface="Arial"/>
              </a:rPr>
              <a:t> </a:t>
            </a:r>
            <a:r>
              <a:rPr sz="1000" dirty="0">
                <a:solidFill>
                  <a:srgbClr val="000000"/>
                </a:solidFill>
                <a:latin typeface="Arial"/>
                <a:cs typeface="Arial"/>
              </a:rPr>
              <a:t>frequência</a:t>
            </a:r>
            <a:r>
              <a:rPr sz="1000" spc="137" dirty="0">
                <a:solidFill>
                  <a:srgbClr val="000000"/>
                </a:solidFill>
                <a:latin typeface="Arial"/>
                <a:cs typeface="Arial"/>
              </a:rPr>
              <a:t> </a:t>
            </a:r>
            <a:r>
              <a:rPr sz="1000" dirty="0">
                <a:solidFill>
                  <a:srgbClr val="000000"/>
                </a:solidFill>
                <a:latin typeface="Arial"/>
                <a:cs typeface="Arial"/>
              </a:rPr>
              <a:t>de</a:t>
            </a:r>
            <a:r>
              <a:rPr sz="1000" spc="131" dirty="0">
                <a:solidFill>
                  <a:srgbClr val="000000"/>
                </a:solidFill>
                <a:latin typeface="Arial"/>
                <a:cs typeface="Arial"/>
              </a:rPr>
              <a:t> </a:t>
            </a:r>
            <a:r>
              <a:rPr sz="1000" dirty="0">
                <a:solidFill>
                  <a:srgbClr val="000000"/>
                </a:solidFill>
                <a:latin typeface="Arial"/>
                <a:cs typeface="Arial"/>
              </a:rPr>
              <a:t>manutenção</a:t>
            </a:r>
          </a:p>
          <a:p>
            <a:pPr marL="227329" marR="0">
              <a:lnSpc>
                <a:spcPts val="1112"/>
              </a:lnSpc>
              <a:spcBef>
                <a:spcPts val="87"/>
              </a:spcBef>
              <a:spcAft>
                <a:spcPts val="0"/>
              </a:spcAft>
            </a:pPr>
            <a:r>
              <a:rPr sz="1000" dirty="0">
                <a:solidFill>
                  <a:srgbClr val="000000"/>
                </a:solidFill>
                <a:latin typeface="Arial"/>
                <a:cs typeface="Arial"/>
              </a:rPr>
              <a:t>exposta.</a:t>
            </a:r>
          </a:p>
        </p:txBody>
      </p:sp>
      <p:sp>
        <p:nvSpPr>
          <p:cNvPr id="11" name="object 11"/>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81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70" name="object 70"/>
          <p:cNvSpPr txBox="1"/>
          <p:nvPr/>
        </p:nvSpPr>
        <p:spPr>
          <a:xfrm>
            <a:off x="753914" y="4965033"/>
            <a:ext cx="5384150" cy="152173"/>
          </a:xfrm>
          <a:prstGeom prst="rect">
            <a:avLst/>
          </a:prstGeom>
        </p:spPr>
        <p:txBody>
          <a:bodyPr vert="horz" wrap="square" lIns="0" tIns="0" rIns="0" bIns="0" rtlCol="0">
            <a:spAutoFit/>
          </a:bodyPr>
          <a:lstStyle/>
          <a:p>
            <a:pPr marL="0" marR="0">
              <a:lnSpc>
                <a:spcPts val="898"/>
              </a:lnSpc>
              <a:spcBef>
                <a:spcPts val="0"/>
              </a:spcBef>
              <a:spcAft>
                <a:spcPts val="0"/>
              </a:spcAft>
            </a:pPr>
            <a:r>
              <a:rPr sz="800" dirty="0">
                <a:solidFill>
                  <a:srgbClr val="000000"/>
                </a:solidFill>
                <a:latin typeface="Arial"/>
                <a:cs typeface="Arial"/>
              </a:rPr>
              <a:t>Legenda</a:t>
            </a:r>
            <a:r>
              <a:rPr sz="800" b="1" dirty="0">
                <a:solidFill>
                  <a:srgbClr val="000000"/>
                </a:solidFill>
                <a:latin typeface="Arial"/>
                <a:cs typeface="Arial"/>
              </a:rPr>
              <a:t>: I: Verificar, limpar,</a:t>
            </a:r>
            <a:r>
              <a:rPr sz="800" b="1" spc="11" dirty="0">
                <a:solidFill>
                  <a:srgbClr val="000000"/>
                </a:solidFill>
                <a:latin typeface="Arial"/>
                <a:cs typeface="Arial"/>
              </a:rPr>
              <a:t> </a:t>
            </a:r>
            <a:r>
              <a:rPr sz="800" b="1" dirty="0">
                <a:solidFill>
                  <a:srgbClr val="000000"/>
                </a:solidFill>
                <a:latin typeface="Arial"/>
                <a:cs typeface="Arial"/>
              </a:rPr>
              <a:t>ajustar,</a:t>
            </a:r>
            <a:r>
              <a:rPr sz="800" b="1" spc="16" dirty="0">
                <a:solidFill>
                  <a:srgbClr val="000000"/>
                </a:solidFill>
                <a:latin typeface="Arial"/>
                <a:cs typeface="Arial"/>
              </a:rPr>
              <a:t> </a:t>
            </a:r>
            <a:r>
              <a:rPr sz="800" b="1" dirty="0">
                <a:solidFill>
                  <a:srgbClr val="000000"/>
                </a:solidFill>
                <a:latin typeface="Arial"/>
                <a:cs typeface="Arial"/>
              </a:rPr>
              <a:t>lubrificar ou substituir.</a:t>
            </a:r>
            <a:r>
              <a:rPr sz="800" b="1" spc="11" dirty="0">
                <a:solidFill>
                  <a:srgbClr val="000000"/>
                </a:solidFill>
                <a:latin typeface="Arial"/>
                <a:cs typeface="Arial"/>
              </a:rPr>
              <a:t> </a:t>
            </a:r>
            <a:r>
              <a:rPr sz="800" b="1" dirty="0">
                <a:solidFill>
                  <a:srgbClr val="000000"/>
                </a:solidFill>
                <a:latin typeface="Arial"/>
                <a:cs typeface="Arial"/>
              </a:rPr>
              <a:t>C: Limpar. R: Substituir. A: Ajustar.</a:t>
            </a:r>
            <a:r>
              <a:rPr sz="800" b="1" spc="12" dirty="0">
                <a:solidFill>
                  <a:srgbClr val="000000"/>
                </a:solidFill>
                <a:latin typeface="Arial"/>
                <a:cs typeface="Arial"/>
              </a:rPr>
              <a:t> </a:t>
            </a:r>
            <a:r>
              <a:rPr sz="800" b="1" dirty="0">
                <a:solidFill>
                  <a:srgbClr val="000000"/>
                </a:solidFill>
                <a:latin typeface="Arial"/>
                <a:cs typeface="Arial"/>
              </a:rPr>
              <a:t>L: Lubrificar</a:t>
            </a:r>
          </a:p>
        </p:txBody>
      </p:sp>
      <p:sp>
        <p:nvSpPr>
          <p:cNvPr id="71" name="object 71"/>
          <p:cNvSpPr txBox="1"/>
          <p:nvPr/>
        </p:nvSpPr>
        <p:spPr>
          <a:xfrm>
            <a:off x="3700907" y="47591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82</a:t>
            </a:r>
          </a:p>
        </p:txBody>
      </p:sp>
      <p:graphicFrame>
        <p:nvGraphicFramePr>
          <p:cNvPr id="81" name="Tabela 80">
            <a:extLst>
              <a:ext uri="{FF2B5EF4-FFF2-40B4-BE49-F238E27FC236}">
                <a16:creationId xmlns:a16="http://schemas.microsoft.com/office/drawing/2014/main" id="{C51DA4B1-4F24-E215-C92B-AFEEE97B314A}"/>
              </a:ext>
            </a:extLst>
          </p:cNvPr>
          <p:cNvGraphicFramePr>
            <a:graphicFrameLocks noGrp="1"/>
          </p:cNvGraphicFramePr>
          <p:nvPr>
            <p:extLst>
              <p:ext uri="{D42A27DB-BD31-4B8C-83A1-F6EECF244321}">
                <p14:modId xmlns:p14="http://schemas.microsoft.com/office/powerpoint/2010/main" val="1833514076"/>
              </p:ext>
            </p:extLst>
          </p:nvPr>
        </p:nvGraphicFramePr>
        <p:xfrm>
          <a:off x="442059" y="575299"/>
          <a:ext cx="6797672" cy="4185776"/>
        </p:xfrm>
        <a:graphic>
          <a:graphicData uri="http://schemas.openxmlformats.org/drawingml/2006/table">
            <a:tbl>
              <a:tblPr/>
              <a:tblGrid>
                <a:gridCol w="2081411">
                  <a:extLst>
                    <a:ext uri="{9D8B030D-6E8A-4147-A177-3AD203B41FA5}">
                      <a16:colId xmlns:a16="http://schemas.microsoft.com/office/drawing/2014/main" val="590138501"/>
                    </a:ext>
                  </a:extLst>
                </a:gridCol>
                <a:gridCol w="1136956">
                  <a:extLst>
                    <a:ext uri="{9D8B030D-6E8A-4147-A177-3AD203B41FA5}">
                      <a16:colId xmlns:a16="http://schemas.microsoft.com/office/drawing/2014/main" val="1584261076"/>
                    </a:ext>
                  </a:extLst>
                </a:gridCol>
                <a:gridCol w="475235">
                  <a:extLst>
                    <a:ext uri="{9D8B030D-6E8A-4147-A177-3AD203B41FA5}">
                      <a16:colId xmlns:a16="http://schemas.microsoft.com/office/drawing/2014/main" val="1614525732"/>
                    </a:ext>
                  </a:extLst>
                </a:gridCol>
                <a:gridCol w="517345">
                  <a:extLst>
                    <a:ext uri="{9D8B030D-6E8A-4147-A177-3AD203B41FA5}">
                      <a16:colId xmlns:a16="http://schemas.microsoft.com/office/drawing/2014/main" val="1148681185"/>
                    </a:ext>
                  </a:extLst>
                </a:gridCol>
                <a:gridCol w="517345">
                  <a:extLst>
                    <a:ext uri="{9D8B030D-6E8A-4147-A177-3AD203B41FA5}">
                      <a16:colId xmlns:a16="http://schemas.microsoft.com/office/drawing/2014/main" val="636404020"/>
                    </a:ext>
                  </a:extLst>
                </a:gridCol>
                <a:gridCol w="517345">
                  <a:extLst>
                    <a:ext uri="{9D8B030D-6E8A-4147-A177-3AD203B41FA5}">
                      <a16:colId xmlns:a16="http://schemas.microsoft.com/office/drawing/2014/main" val="1464704920"/>
                    </a:ext>
                  </a:extLst>
                </a:gridCol>
                <a:gridCol w="517345">
                  <a:extLst>
                    <a:ext uri="{9D8B030D-6E8A-4147-A177-3AD203B41FA5}">
                      <a16:colId xmlns:a16="http://schemas.microsoft.com/office/drawing/2014/main" val="2378878819"/>
                    </a:ext>
                  </a:extLst>
                </a:gridCol>
                <a:gridCol w="517345">
                  <a:extLst>
                    <a:ext uri="{9D8B030D-6E8A-4147-A177-3AD203B41FA5}">
                      <a16:colId xmlns:a16="http://schemas.microsoft.com/office/drawing/2014/main" val="190048767"/>
                    </a:ext>
                  </a:extLst>
                </a:gridCol>
                <a:gridCol w="517345">
                  <a:extLst>
                    <a:ext uri="{9D8B030D-6E8A-4147-A177-3AD203B41FA5}">
                      <a16:colId xmlns:a16="http://schemas.microsoft.com/office/drawing/2014/main" val="2625439548"/>
                    </a:ext>
                  </a:extLst>
                </a:gridCol>
              </a:tblGrid>
              <a:tr h="144803">
                <a:tc gridSpan="9">
                  <a:txBody>
                    <a:bodyPr/>
                    <a:lstStyle/>
                    <a:p>
                      <a:pPr algn="ctr" fontAlgn="b">
                        <a:buNone/>
                      </a:pPr>
                      <a:r>
                        <a:rPr lang="pt-BR" sz="900" b="1" i="0" u="none" strike="noStrike">
                          <a:solidFill>
                            <a:srgbClr val="000000"/>
                          </a:solidFill>
                          <a:effectLst/>
                          <a:latin typeface="Aptos Narrow" panose="020B0004020202020204" pitchFamily="34" charset="0"/>
                        </a:rPr>
                        <a:t>Tabela de manutenção periódica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988765349"/>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Elementos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l" fontAlgn="b">
                        <a:buNone/>
                      </a:pPr>
                      <a:r>
                        <a:rPr lang="pt-BR" sz="700" b="0" i="0" u="none" strike="noStrike">
                          <a:solidFill>
                            <a:srgbClr val="000000"/>
                          </a:solidFill>
                          <a:effectLst/>
                          <a:latin typeface="Aptos Narrow" panose="020B0004020202020204" pitchFamily="34" charset="0"/>
                        </a:rPr>
                        <a:t>Intervalo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700" b="0" i="0" u="none" strike="noStrike">
                          <a:solidFill>
                            <a:srgbClr val="000000"/>
                          </a:solidFill>
                          <a:effectLst/>
                          <a:latin typeface="Aptos Narrow" panose="020B0004020202020204" pitchFamily="34" charset="0"/>
                        </a:rPr>
                        <a:t>1.000</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700" b="0" i="0" u="none" strike="noStrike">
                          <a:solidFill>
                            <a:srgbClr val="000000"/>
                          </a:solidFill>
                          <a:effectLst/>
                          <a:latin typeface="Aptos Narrow" panose="020B0004020202020204" pitchFamily="34" charset="0"/>
                        </a:rPr>
                        <a:t>10.000</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700" b="0" i="0" u="none" strike="noStrike">
                          <a:solidFill>
                            <a:srgbClr val="000000"/>
                          </a:solidFill>
                          <a:effectLst/>
                          <a:latin typeface="Aptos Narrow" panose="020B0004020202020204" pitchFamily="34" charset="0"/>
                        </a:rPr>
                        <a:t>20.000</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700" b="0" i="0" u="none" strike="noStrike">
                          <a:solidFill>
                            <a:srgbClr val="000000"/>
                          </a:solidFill>
                          <a:effectLst/>
                          <a:latin typeface="Aptos Narrow" panose="020B0004020202020204" pitchFamily="34" charset="0"/>
                        </a:rPr>
                        <a:t>30.000</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700" b="0" i="0" u="none" strike="noStrike">
                          <a:solidFill>
                            <a:srgbClr val="000000"/>
                          </a:solidFill>
                          <a:effectLst/>
                          <a:latin typeface="Aptos Narrow" panose="020B0004020202020204" pitchFamily="34" charset="0"/>
                        </a:rPr>
                        <a:t>40.000</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700" b="0" i="0" u="none" strike="noStrike">
                          <a:solidFill>
                            <a:srgbClr val="000000"/>
                          </a:solidFill>
                          <a:effectLst/>
                          <a:latin typeface="Aptos Narrow" panose="020B0004020202020204" pitchFamily="34" charset="0"/>
                        </a:rPr>
                        <a:t>50.000</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700" b="0" i="0" u="none" strike="noStrike">
                          <a:solidFill>
                            <a:srgbClr val="000000"/>
                          </a:solidFill>
                          <a:effectLst/>
                          <a:latin typeface="Aptos Narrow" panose="020B0004020202020204" pitchFamily="34" charset="0"/>
                        </a:rPr>
                        <a:t>60.000</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4287539322"/>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Óleo do motor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A cada 10.000km ou 12 meses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0708377"/>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Cartucho do filtro de óleo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A cada 10.000km ou 12 meses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8816060"/>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Vedação do dreno de óleo do motor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7969991"/>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Nível de óleo do motor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Verificar nível a cada 500 km</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5534691"/>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Linha de combustível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0366565"/>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Bomba de combustível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9071072"/>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Folga do acelerador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7663851"/>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Sistema de respiro do motor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C</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C</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C</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C</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C</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C</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2992304"/>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Nível de líquido refrigerante</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3907513"/>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Troca do líquido refrigerante</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A cada 2 anos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1861557"/>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Sistema de transmissão CVT</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1736362"/>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Correia de transmissão CVT</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916607"/>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Folga das válvulas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3364178"/>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Vela de ignição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8399222"/>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Elemento do filtro de ar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3420354"/>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Óleo da transmissão final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5960182"/>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Funcionamento do acelerador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1541224"/>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Lubrificação e ajuste dos rolamentos da direção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3330124"/>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Lubrificação dos rolamentos das rodas dianteira e traseira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8382807"/>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Lubrificação dos eixos dos descansos central e lateral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8353265"/>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Lubrificação dos eixos das manetes de freio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1803941"/>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Lubrificação do suporte do motor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4156957"/>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Bateria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6636672"/>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Linhas de freio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0327300"/>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Troca dos fluídos de freios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A cada 2 anos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9104164"/>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Nível do fluído de freios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796760"/>
                  </a:ext>
                </a:extLst>
              </a:tr>
              <a:tr h="217204">
                <a:tc>
                  <a:txBody>
                    <a:bodyPr/>
                    <a:lstStyle/>
                    <a:p>
                      <a:pPr algn="l" fontAlgn="b">
                        <a:buNone/>
                      </a:pPr>
                      <a:r>
                        <a:rPr lang="pt-BR" sz="700" b="0" i="0" u="none" strike="noStrike">
                          <a:solidFill>
                            <a:srgbClr val="000000"/>
                          </a:solidFill>
                          <a:effectLst/>
                          <a:latin typeface="Aptos Narrow" panose="020B0004020202020204" pitchFamily="34" charset="0"/>
                        </a:rPr>
                        <a:t>Pastilhas de freios dianteiras e traseiras</a:t>
                      </a:r>
                    </a:p>
                  </a:txBody>
                  <a:tcPr marL="4827" marR="4827" marT="4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Não ultrapassar o limite de desgaste</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522849"/>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Interruptores da luz de freio dianteiro e traseiro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9138210"/>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Sistema de evaporação de gases de combustível</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9182540"/>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Reaperto geral dos parafusos e uniões da motocicleta</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9860129"/>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Vazamentos nas suspensões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2096389"/>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Rodas</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I</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2776439"/>
                  </a:ext>
                </a:extLst>
              </a:tr>
              <a:tr h="115842">
                <a:tc>
                  <a:txBody>
                    <a:bodyPr/>
                    <a:lstStyle/>
                    <a:p>
                      <a:pPr algn="l" fontAlgn="b">
                        <a:buNone/>
                      </a:pPr>
                      <a:r>
                        <a:rPr lang="pt-BR" sz="700" b="0" i="0" u="none" strike="noStrike">
                          <a:solidFill>
                            <a:srgbClr val="000000"/>
                          </a:solidFill>
                          <a:effectLst/>
                          <a:latin typeface="Aptos Narrow" panose="020B0004020202020204" pitchFamily="34" charset="0"/>
                        </a:rPr>
                        <a:t>Óleo de suspensão</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 </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700" b="0" i="0" u="none" strike="noStrike">
                          <a:solidFill>
                            <a:srgbClr val="000000"/>
                          </a:solidFill>
                          <a:effectLst/>
                          <a:latin typeface="Aptos Narrow" panose="020B0004020202020204" pitchFamily="34" charset="0"/>
                        </a:rPr>
                        <a:t>R</a:t>
                      </a:r>
                    </a:p>
                  </a:txBody>
                  <a:tcPr marL="4827" marR="4827" marT="4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5364126"/>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69392" y="869950"/>
            <a:ext cx="6575806" cy="195287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982845" y="356267"/>
            <a:ext cx="2193111"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del Propietario</a:t>
            </a:r>
            <a:r>
              <a:rPr sz="900" spc="17" dirty="0">
                <a:solidFill>
                  <a:srgbClr val="000000"/>
                </a:solidFill>
                <a:latin typeface="Arial"/>
                <a:cs typeface="Arial"/>
              </a:rPr>
              <a:t> </a:t>
            </a:r>
            <a:r>
              <a:rPr sz="900" dirty="0">
                <a:solidFill>
                  <a:srgbClr val="000000"/>
                </a:solidFill>
                <a:latin typeface="Arial"/>
                <a:cs typeface="Arial"/>
              </a:rPr>
              <a:t>- </a:t>
            </a:r>
            <a:r>
              <a:rPr sz="900" spc="-18" dirty="0">
                <a:solidFill>
                  <a:srgbClr val="000000"/>
                </a:solidFill>
                <a:latin typeface="Arial"/>
                <a:cs typeface="Arial"/>
              </a:rPr>
              <a:t>Voge</a:t>
            </a:r>
            <a:r>
              <a:rPr sz="900" spc="11" dirty="0">
                <a:solidFill>
                  <a:srgbClr val="000000"/>
                </a:solidFill>
                <a:latin typeface="Arial"/>
                <a:cs typeface="Arial"/>
              </a:rPr>
              <a:t> </a:t>
            </a:r>
            <a:r>
              <a:rPr sz="900" dirty="0">
                <a:solidFill>
                  <a:srgbClr val="000000"/>
                </a:solidFill>
                <a:latin typeface="Arial"/>
                <a:cs typeface="Arial"/>
              </a:rPr>
              <a:t>SR4 MAX</a:t>
            </a:r>
          </a:p>
        </p:txBody>
      </p:sp>
      <p:sp>
        <p:nvSpPr>
          <p:cNvPr id="5" name="object 5"/>
          <p:cNvSpPr txBox="1"/>
          <p:nvPr/>
        </p:nvSpPr>
        <p:spPr>
          <a:xfrm>
            <a:off x="541020" y="591184"/>
            <a:ext cx="4215796" cy="205184"/>
          </a:xfrm>
          <a:prstGeom prst="rect">
            <a:avLst/>
          </a:prstGeom>
        </p:spPr>
        <p:txBody>
          <a:bodyPr vert="horz" wrap="square" lIns="0" tIns="0" rIns="0" bIns="0" rtlCol="0">
            <a:spAutoFit/>
          </a:bodyPr>
          <a:lstStyle/>
          <a:p>
            <a:pPr marL="0" marR="0">
              <a:lnSpc>
                <a:spcPts val="1568"/>
              </a:lnSpc>
              <a:spcBef>
                <a:spcPts val="0"/>
              </a:spcBef>
              <a:spcAft>
                <a:spcPts val="0"/>
              </a:spcAft>
            </a:pPr>
            <a:r>
              <a:rPr lang="pt-BR" sz="1400" b="1">
                <a:solidFill>
                  <a:srgbClr val="000000"/>
                </a:solidFill>
                <a:latin typeface="Arial"/>
                <a:cs typeface="Arial"/>
              </a:rPr>
              <a:t>Torques</a:t>
            </a:r>
            <a:r>
              <a:rPr sz="1400" b="1">
                <a:solidFill>
                  <a:srgbClr val="000000"/>
                </a:solidFill>
                <a:latin typeface="Arial"/>
                <a:cs typeface="Arial"/>
              </a:rPr>
              <a:t> </a:t>
            </a:r>
            <a:r>
              <a:rPr sz="1400" b="1" dirty="0">
                <a:solidFill>
                  <a:srgbClr val="000000"/>
                </a:solidFill>
                <a:latin typeface="Arial"/>
                <a:cs typeface="Arial"/>
              </a:rPr>
              <a:t>de</a:t>
            </a:r>
            <a:r>
              <a:rPr sz="1400" b="1" spc="11" dirty="0">
                <a:solidFill>
                  <a:srgbClr val="000000"/>
                </a:solidFill>
                <a:latin typeface="Arial"/>
                <a:cs typeface="Arial"/>
              </a:rPr>
              <a:t> </a:t>
            </a:r>
            <a:r>
              <a:rPr sz="1400" b="1" dirty="0">
                <a:solidFill>
                  <a:srgbClr val="000000"/>
                </a:solidFill>
                <a:latin typeface="Arial"/>
                <a:cs typeface="Arial"/>
              </a:rPr>
              <a:t>aperto das uniões mais importantes</a:t>
            </a:r>
          </a:p>
        </p:txBody>
      </p:sp>
      <p:sp>
        <p:nvSpPr>
          <p:cNvPr id="6" name="object 6"/>
          <p:cNvSpPr txBox="1"/>
          <p:nvPr/>
        </p:nvSpPr>
        <p:spPr>
          <a:xfrm>
            <a:off x="565404" y="875135"/>
            <a:ext cx="1023358"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Nº</a:t>
            </a:r>
            <a:r>
              <a:rPr sz="1100" b="1" spc="1008" dirty="0">
                <a:solidFill>
                  <a:srgbClr val="000000"/>
                </a:solidFill>
                <a:latin typeface="Calibri"/>
                <a:cs typeface="Calibri"/>
              </a:rPr>
              <a:t> </a:t>
            </a:r>
            <a:r>
              <a:rPr sz="1100" b="1" dirty="0">
                <a:solidFill>
                  <a:srgbClr val="000000"/>
                </a:solidFill>
                <a:latin typeface="Calibri"/>
                <a:cs typeface="Calibri"/>
              </a:rPr>
              <a:t>Elemento</a:t>
            </a:r>
          </a:p>
        </p:txBody>
      </p:sp>
      <p:sp>
        <p:nvSpPr>
          <p:cNvPr id="7" name="object 7"/>
          <p:cNvSpPr txBox="1"/>
          <p:nvPr/>
        </p:nvSpPr>
        <p:spPr>
          <a:xfrm>
            <a:off x="4210177" y="875135"/>
            <a:ext cx="1183416"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Rosca</a:t>
            </a:r>
            <a:r>
              <a:rPr sz="1100" b="1" spc="1187" dirty="0">
                <a:solidFill>
                  <a:srgbClr val="000000"/>
                </a:solidFill>
                <a:latin typeface="Calibri"/>
                <a:cs typeface="Calibri"/>
              </a:rPr>
              <a:t> </a:t>
            </a:r>
            <a:r>
              <a:rPr sz="1100" b="1" dirty="0">
                <a:solidFill>
                  <a:srgbClr val="000000"/>
                </a:solidFill>
                <a:latin typeface="Calibri"/>
                <a:cs typeface="Calibri"/>
              </a:rPr>
              <a:t>Quantid.</a:t>
            </a:r>
          </a:p>
        </p:txBody>
      </p:sp>
      <p:sp>
        <p:nvSpPr>
          <p:cNvPr id="8" name="object 8"/>
          <p:cNvSpPr txBox="1"/>
          <p:nvPr/>
        </p:nvSpPr>
        <p:spPr>
          <a:xfrm>
            <a:off x="5508625" y="875135"/>
            <a:ext cx="1489828" cy="346249"/>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b="1">
                <a:solidFill>
                  <a:srgbClr val="000000"/>
                </a:solidFill>
                <a:latin typeface="Calibri"/>
                <a:cs typeface="Calibri"/>
              </a:rPr>
              <a:t>torque</a:t>
            </a:r>
            <a:r>
              <a:rPr sz="1100" b="1">
                <a:solidFill>
                  <a:srgbClr val="000000"/>
                </a:solidFill>
                <a:latin typeface="Calibri"/>
                <a:cs typeface="Calibri"/>
              </a:rPr>
              <a:t> </a:t>
            </a:r>
            <a:r>
              <a:rPr sz="1100" b="1" dirty="0">
                <a:solidFill>
                  <a:srgbClr val="000000"/>
                </a:solidFill>
                <a:latin typeface="Calibri"/>
                <a:cs typeface="Calibri"/>
              </a:rPr>
              <a:t>de aperto (Nm)</a:t>
            </a:r>
          </a:p>
          <a:p>
            <a:pPr marL="480440" marR="0">
              <a:lnSpc>
                <a:spcPts val="1347"/>
              </a:lnSpc>
              <a:spcBef>
                <a:spcPts val="94"/>
              </a:spcBef>
              <a:spcAft>
                <a:spcPts val="0"/>
              </a:spcAft>
            </a:pPr>
            <a:r>
              <a:rPr sz="1100" dirty="0">
                <a:solidFill>
                  <a:srgbClr val="000000"/>
                </a:solidFill>
                <a:latin typeface="Calibri"/>
                <a:cs typeface="Calibri"/>
              </a:rPr>
              <a:t>32 </a:t>
            </a:r>
            <a:r>
              <a:rPr sz="1100" spc="-11" dirty="0">
                <a:solidFill>
                  <a:srgbClr val="000000"/>
                </a:solidFill>
                <a:latin typeface="Calibri"/>
                <a:cs typeface="Calibri"/>
              </a:rPr>
              <a:t>Nm</a:t>
            </a:r>
          </a:p>
        </p:txBody>
      </p:sp>
      <p:sp>
        <p:nvSpPr>
          <p:cNvPr id="9" name="object 9"/>
          <p:cNvSpPr txBox="1"/>
          <p:nvPr/>
        </p:nvSpPr>
        <p:spPr>
          <a:xfrm>
            <a:off x="606552" y="1051919"/>
            <a:ext cx="223462" cy="162568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a:t>
            </a:r>
          </a:p>
          <a:p>
            <a:pPr marL="0" marR="0">
              <a:lnSpc>
                <a:spcPts val="1347"/>
              </a:lnSpc>
              <a:spcBef>
                <a:spcPts val="94"/>
              </a:spcBef>
              <a:spcAft>
                <a:spcPts val="0"/>
              </a:spcAft>
            </a:pPr>
            <a:r>
              <a:rPr sz="1100" dirty="0">
                <a:solidFill>
                  <a:srgbClr val="000000"/>
                </a:solidFill>
                <a:latin typeface="Calibri"/>
                <a:cs typeface="Calibri"/>
              </a:rPr>
              <a:t>2</a:t>
            </a:r>
          </a:p>
          <a:p>
            <a:pPr marL="0" marR="0">
              <a:lnSpc>
                <a:spcPts val="1347"/>
              </a:lnSpc>
              <a:spcBef>
                <a:spcPts val="97"/>
              </a:spcBef>
              <a:spcAft>
                <a:spcPts val="0"/>
              </a:spcAft>
            </a:pPr>
            <a:r>
              <a:rPr sz="1100" dirty="0">
                <a:solidFill>
                  <a:srgbClr val="000000"/>
                </a:solidFill>
                <a:latin typeface="Calibri"/>
                <a:cs typeface="Calibri"/>
              </a:rPr>
              <a:t>3</a:t>
            </a:r>
          </a:p>
          <a:p>
            <a:pPr marL="0" marR="0">
              <a:lnSpc>
                <a:spcPts val="1347"/>
              </a:lnSpc>
              <a:spcBef>
                <a:spcPts val="94"/>
              </a:spcBef>
              <a:spcAft>
                <a:spcPts val="0"/>
              </a:spcAft>
            </a:pPr>
            <a:r>
              <a:rPr sz="1100" dirty="0">
                <a:solidFill>
                  <a:srgbClr val="000000"/>
                </a:solidFill>
                <a:latin typeface="Calibri"/>
                <a:cs typeface="Calibri"/>
              </a:rPr>
              <a:t>4</a:t>
            </a:r>
          </a:p>
          <a:p>
            <a:pPr marL="0" marR="0">
              <a:lnSpc>
                <a:spcPts val="1347"/>
              </a:lnSpc>
              <a:spcBef>
                <a:spcPts val="94"/>
              </a:spcBef>
              <a:spcAft>
                <a:spcPts val="0"/>
              </a:spcAft>
            </a:pPr>
            <a:r>
              <a:rPr sz="1100" dirty="0">
                <a:solidFill>
                  <a:srgbClr val="000000"/>
                </a:solidFill>
                <a:latin typeface="Calibri"/>
                <a:cs typeface="Calibri"/>
              </a:rPr>
              <a:t>5</a:t>
            </a:r>
          </a:p>
          <a:p>
            <a:pPr marL="0" marR="0">
              <a:lnSpc>
                <a:spcPts val="1347"/>
              </a:lnSpc>
              <a:spcBef>
                <a:spcPts val="94"/>
              </a:spcBef>
              <a:spcAft>
                <a:spcPts val="0"/>
              </a:spcAft>
            </a:pPr>
            <a:r>
              <a:rPr sz="1100" dirty="0">
                <a:solidFill>
                  <a:srgbClr val="000000"/>
                </a:solidFill>
                <a:latin typeface="Calibri"/>
                <a:cs typeface="Calibri"/>
              </a:rPr>
              <a:t>6</a:t>
            </a:r>
          </a:p>
          <a:p>
            <a:pPr marL="0" marR="0">
              <a:lnSpc>
                <a:spcPts val="1347"/>
              </a:lnSpc>
              <a:spcBef>
                <a:spcPts val="56"/>
              </a:spcBef>
              <a:spcAft>
                <a:spcPts val="0"/>
              </a:spcAft>
            </a:pPr>
            <a:r>
              <a:rPr sz="1100" dirty="0">
                <a:solidFill>
                  <a:srgbClr val="000000"/>
                </a:solidFill>
                <a:latin typeface="Calibri"/>
                <a:cs typeface="Calibri"/>
              </a:rPr>
              <a:t>7</a:t>
            </a:r>
          </a:p>
          <a:p>
            <a:pPr marL="0" marR="0">
              <a:lnSpc>
                <a:spcPts val="1347"/>
              </a:lnSpc>
              <a:spcBef>
                <a:spcPts val="94"/>
              </a:spcBef>
              <a:spcAft>
                <a:spcPts val="0"/>
              </a:spcAft>
            </a:pPr>
            <a:r>
              <a:rPr sz="1100" dirty="0">
                <a:solidFill>
                  <a:srgbClr val="000000"/>
                </a:solidFill>
                <a:latin typeface="Calibri"/>
                <a:cs typeface="Calibri"/>
              </a:rPr>
              <a:t>8</a:t>
            </a:r>
          </a:p>
          <a:p>
            <a:pPr marL="0" marR="0">
              <a:lnSpc>
                <a:spcPts val="1347"/>
              </a:lnSpc>
              <a:spcBef>
                <a:spcPts val="96"/>
              </a:spcBef>
              <a:spcAft>
                <a:spcPts val="0"/>
              </a:spcAft>
            </a:pPr>
            <a:r>
              <a:rPr sz="1100" dirty="0">
                <a:solidFill>
                  <a:srgbClr val="000000"/>
                </a:solidFill>
                <a:latin typeface="Calibri"/>
                <a:cs typeface="Calibri"/>
              </a:rPr>
              <a:t>9</a:t>
            </a:r>
          </a:p>
        </p:txBody>
      </p:sp>
      <p:sp>
        <p:nvSpPr>
          <p:cNvPr id="10" name="object 10"/>
          <p:cNvSpPr txBox="1"/>
          <p:nvPr/>
        </p:nvSpPr>
        <p:spPr>
          <a:xfrm>
            <a:off x="879652" y="1051919"/>
            <a:ext cx="2867808" cy="162568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Eixo da</a:t>
            </a:r>
            <a:r>
              <a:rPr sz="1100" spc="-13" dirty="0">
                <a:solidFill>
                  <a:srgbClr val="000000"/>
                </a:solidFill>
                <a:latin typeface="Calibri"/>
                <a:cs typeface="Calibri"/>
              </a:rPr>
              <a:t> </a:t>
            </a:r>
            <a:r>
              <a:rPr sz="1100" dirty="0">
                <a:solidFill>
                  <a:srgbClr val="000000"/>
                </a:solidFill>
                <a:latin typeface="Calibri"/>
                <a:cs typeface="Calibri"/>
              </a:rPr>
              <a:t>roda</a:t>
            </a:r>
            <a:r>
              <a:rPr sz="1100" spc="-13" dirty="0">
                <a:solidFill>
                  <a:srgbClr val="000000"/>
                </a:solidFill>
                <a:latin typeface="Calibri"/>
                <a:cs typeface="Calibri"/>
              </a:rPr>
              <a:t> </a:t>
            </a:r>
            <a:r>
              <a:rPr sz="1100" dirty="0">
                <a:solidFill>
                  <a:srgbClr val="000000"/>
                </a:solidFill>
                <a:latin typeface="Calibri"/>
                <a:cs typeface="Calibri"/>
              </a:rPr>
              <a:t>dianteira</a:t>
            </a:r>
          </a:p>
          <a:p>
            <a:pPr marL="0" marR="0">
              <a:lnSpc>
                <a:spcPts val="1347"/>
              </a:lnSpc>
              <a:spcBef>
                <a:spcPts val="94"/>
              </a:spcBef>
              <a:spcAft>
                <a:spcPts val="0"/>
              </a:spcAft>
            </a:pPr>
            <a:r>
              <a:rPr sz="1100" dirty="0">
                <a:solidFill>
                  <a:srgbClr val="000000"/>
                </a:solidFill>
                <a:latin typeface="Calibri"/>
                <a:cs typeface="Calibri"/>
              </a:rPr>
              <a:t>Parafusos de bloqueio</a:t>
            </a:r>
            <a:r>
              <a:rPr sz="1100" spc="11" dirty="0">
                <a:solidFill>
                  <a:srgbClr val="000000"/>
                </a:solidFill>
                <a:latin typeface="Calibri"/>
                <a:cs typeface="Calibri"/>
              </a:rPr>
              <a:t> </a:t>
            </a:r>
            <a:r>
              <a:rPr sz="1100" dirty="0">
                <a:solidFill>
                  <a:srgbClr val="000000"/>
                </a:solidFill>
                <a:latin typeface="Calibri"/>
                <a:cs typeface="Calibri"/>
              </a:rPr>
              <a:t>do eixo da roda dianteira</a:t>
            </a:r>
          </a:p>
          <a:p>
            <a:pPr marL="0" marR="0">
              <a:lnSpc>
                <a:spcPts val="1347"/>
              </a:lnSpc>
              <a:spcBef>
                <a:spcPts val="97"/>
              </a:spcBef>
              <a:spcAft>
                <a:spcPts val="0"/>
              </a:spcAft>
            </a:pPr>
            <a:r>
              <a:rPr sz="1100" dirty="0">
                <a:solidFill>
                  <a:srgbClr val="000000"/>
                </a:solidFill>
                <a:latin typeface="Calibri"/>
                <a:cs typeface="Calibri"/>
              </a:rPr>
              <a:t>Pinça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dianteira</a:t>
            </a:r>
          </a:p>
          <a:p>
            <a:pPr marL="0" marR="0">
              <a:lnSpc>
                <a:spcPts val="1347"/>
              </a:lnSpc>
              <a:spcBef>
                <a:spcPts val="94"/>
              </a:spcBef>
              <a:spcAft>
                <a:spcPts val="0"/>
              </a:spcAft>
            </a:pPr>
            <a:r>
              <a:rPr sz="1100" dirty="0">
                <a:solidFill>
                  <a:srgbClr val="000000"/>
                </a:solidFill>
                <a:latin typeface="Calibri"/>
                <a:cs typeface="Calibri"/>
              </a:rPr>
              <a:t>Braço oscilante direito</a:t>
            </a:r>
          </a:p>
          <a:p>
            <a:pPr marL="0" marR="0">
              <a:lnSpc>
                <a:spcPts val="1347"/>
              </a:lnSpc>
              <a:spcBef>
                <a:spcPts val="94"/>
              </a:spcBef>
              <a:spcAft>
                <a:spcPts val="0"/>
              </a:spcAft>
            </a:pPr>
            <a:r>
              <a:rPr sz="1100" dirty="0">
                <a:solidFill>
                  <a:srgbClr val="000000"/>
                </a:solidFill>
                <a:latin typeface="Calibri"/>
                <a:cs typeface="Calibri"/>
              </a:rPr>
              <a:t>Motor</a:t>
            </a:r>
            <a:r>
              <a:rPr sz="1100" spc="-11" dirty="0">
                <a:solidFill>
                  <a:srgbClr val="000000"/>
                </a:solidFill>
                <a:latin typeface="Calibri"/>
                <a:cs typeface="Calibri"/>
              </a:rPr>
              <a:t> </a:t>
            </a:r>
            <a:r>
              <a:rPr sz="1100" dirty="0">
                <a:solidFill>
                  <a:srgbClr val="000000"/>
                </a:solidFill>
                <a:latin typeface="Calibri"/>
                <a:cs typeface="Calibri"/>
              </a:rPr>
              <a:t>e quadro</a:t>
            </a:r>
          </a:p>
          <a:p>
            <a:pPr marL="0" marR="0">
              <a:lnSpc>
                <a:spcPts val="1347"/>
              </a:lnSpc>
              <a:spcBef>
                <a:spcPts val="94"/>
              </a:spcBef>
              <a:spcAft>
                <a:spcPts val="0"/>
              </a:spcAft>
            </a:pPr>
            <a:r>
              <a:rPr sz="1100" dirty="0">
                <a:solidFill>
                  <a:srgbClr val="000000"/>
                </a:solidFill>
                <a:latin typeface="Calibri"/>
                <a:cs typeface="Calibri"/>
              </a:rPr>
              <a:t>Apoios motor com o quadro</a:t>
            </a:r>
          </a:p>
          <a:p>
            <a:pPr marL="0" marR="0">
              <a:lnSpc>
                <a:spcPts val="1347"/>
              </a:lnSpc>
              <a:spcBef>
                <a:spcPts val="56"/>
              </a:spcBef>
              <a:spcAft>
                <a:spcPts val="0"/>
              </a:spcAft>
            </a:pPr>
            <a:r>
              <a:rPr sz="1100" dirty="0">
                <a:solidFill>
                  <a:srgbClr val="000000"/>
                </a:solidFill>
                <a:latin typeface="Calibri"/>
                <a:cs typeface="Calibri"/>
              </a:rPr>
              <a:t>Suporte dianteiro motor com</a:t>
            </a:r>
            <a:r>
              <a:rPr sz="1100" spc="14" dirty="0">
                <a:solidFill>
                  <a:srgbClr val="000000"/>
                </a:solidFill>
                <a:latin typeface="Calibri"/>
                <a:cs typeface="Calibri"/>
              </a:rPr>
              <a:t> </a:t>
            </a:r>
            <a:r>
              <a:rPr sz="1100" dirty="0">
                <a:solidFill>
                  <a:srgbClr val="000000"/>
                </a:solidFill>
                <a:latin typeface="Calibri"/>
                <a:cs typeface="Calibri"/>
              </a:rPr>
              <a:t>quadro</a:t>
            </a:r>
          </a:p>
          <a:p>
            <a:pPr marL="0" marR="0">
              <a:lnSpc>
                <a:spcPts val="1347"/>
              </a:lnSpc>
              <a:spcBef>
                <a:spcPts val="94"/>
              </a:spcBef>
              <a:spcAft>
                <a:spcPts val="0"/>
              </a:spcAft>
            </a:pPr>
            <a:r>
              <a:rPr sz="1100" dirty="0">
                <a:solidFill>
                  <a:srgbClr val="000000"/>
                </a:solidFill>
                <a:latin typeface="Calibri"/>
                <a:cs typeface="Calibri"/>
              </a:rPr>
              <a:t>Suporte principal </a:t>
            </a:r>
            <a:r>
              <a:rPr sz="1100" spc="-14" dirty="0">
                <a:solidFill>
                  <a:srgbClr val="000000"/>
                </a:solidFill>
                <a:latin typeface="Calibri"/>
                <a:cs typeface="Calibri"/>
              </a:rPr>
              <a:t>do</a:t>
            </a:r>
            <a:r>
              <a:rPr sz="1100" spc="13" dirty="0">
                <a:solidFill>
                  <a:srgbClr val="000000"/>
                </a:solidFill>
                <a:latin typeface="Calibri"/>
                <a:cs typeface="Calibri"/>
              </a:rPr>
              <a:t> </a:t>
            </a:r>
            <a:r>
              <a:rPr sz="1100" dirty="0">
                <a:solidFill>
                  <a:srgbClr val="000000"/>
                </a:solidFill>
                <a:latin typeface="Calibri"/>
                <a:cs typeface="Calibri"/>
              </a:rPr>
              <a:t>motor</a:t>
            </a:r>
          </a:p>
          <a:p>
            <a:pPr marL="0" marR="0">
              <a:lnSpc>
                <a:spcPts val="1347"/>
              </a:lnSpc>
              <a:spcBef>
                <a:spcPts val="96"/>
              </a:spcBef>
              <a:spcAft>
                <a:spcPts val="0"/>
              </a:spcAft>
            </a:pPr>
            <a:r>
              <a:rPr sz="1100" dirty="0">
                <a:solidFill>
                  <a:srgbClr val="000000"/>
                </a:solidFill>
                <a:latin typeface="Calibri"/>
                <a:cs typeface="Calibri"/>
              </a:rPr>
              <a:t>Parafusos de fixação</a:t>
            </a:r>
            <a:r>
              <a:rPr sz="1100" spc="11" dirty="0">
                <a:solidFill>
                  <a:srgbClr val="000000"/>
                </a:solidFill>
                <a:latin typeface="Calibri"/>
                <a:cs typeface="Calibri"/>
              </a:rPr>
              <a:t> </a:t>
            </a:r>
            <a:r>
              <a:rPr sz="1100" spc="-12" dirty="0">
                <a:solidFill>
                  <a:srgbClr val="000000"/>
                </a:solidFill>
                <a:latin typeface="Calibri"/>
                <a:cs typeface="Calibri"/>
              </a:rPr>
              <a:t>do</a:t>
            </a:r>
            <a:r>
              <a:rPr sz="1100" spc="20" dirty="0">
                <a:solidFill>
                  <a:srgbClr val="000000"/>
                </a:solidFill>
                <a:latin typeface="Calibri"/>
                <a:cs typeface="Calibri"/>
              </a:rPr>
              <a:t> </a:t>
            </a:r>
            <a:r>
              <a:rPr sz="1100" dirty="0">
                <a:solidFill>
                  <a:srgbClr val="000000"/>
                </a:solidFill>
                <a:latin typeface="Calibri"/>
                <a:cs typeface="Calibri"/>
              </a:rPr>
              <a:t>amortecedor</a:t>
            </a:r>
          </a:p>
        </p:txBody>
      </p:sp>
      <p:sp>
        <p:nvSpPr>
          <p:cNvPr id="11" name="object 11"/>
          <p:cNvSpPr txBox="1"/>
          <p:nvPr/>
        </p:nvSpPr>
        <p:spPr>
          <a:xfrm>
            <a:off x="4271137" y="1051919"/>
            <a:ext cx="414400" cy="38603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M12</a:t>
            </a:r>
          </a:p>
          <a:p>
            <a:pPr marL="35052" marR="0">
              <a:lnSpc>
                <a:spcPts val="1347"/>
              </a:lnSpc>
              <a:spcBef>
                <a:spcPts val="94"/>
              </a:spcBef>
              <a:spcAft>
                <a:spcPts val="0"/>
              </a:spcAft>
            </a:pPr>
            <a:r>
              <a:rPr sz="1100" dirty="0">
                <a:solidFill>
                  <a:srgbClr val="000000"/>
                </a:solidFill>
                <a:latin typeface="Calibri"/>
                <a:cs typeface="Calibri"/>
              </a:rPr>
              <a:t>M8</a:t>
            </a:r>
          </a:p>
        </p:txBody>
      </p:sp>
      <p:sp>
        <p:nvSpPr>
          <p:cNvPr id="12" name="object 12"/>
          <p:cNvSpPr txBox="1"/>
          <p:nvPr/>
        </p:nvSpPr>
        <p:spPr>
          <a:xfrm>
            <a:off x="4952365" y="1051919"/>
            <a:ext cx="223462" cy="180246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a:t>
            </a:r>
          </a:p>
          <a:p>
            <a:pPr marL="0" marR="0">
              <a:lnSpc>
                <a:spcPts val="1347"/>
              </a:lnSpc>
              <a:spcBef>
                <a:spcPts val="94"/>
              </a:spcBef>
              <a:spcAft>
                <a:spcPts val="0"/>
              </a:spcAft>
            </a:pPr>
            <a:r>
              <a:rPr sz="1100" dirty="0">
                <a:solidFill>
                  <a:srgbClr val="000000"/>
                </a:solidFill>
                <a:latin typeface="Calibri"/>
                <a:cs typeface="Calibri"/>
              </a:rPr>
              <a:t>2</a:t>
            </a:r>
          </a:p>
          <a:p>
            <a:pPr marL="0" marR="0">
              <a:lnSpc>
                <a:spcPts val="1347"/>
              </a:lnSpc>
              <a:spcBef>
                <a:spcPts val="97"/>
              </a:spcBef>
              <a:spcAft>
                <a:spcPts val="0"/>
              </a:spcAft>
            </a:pPr>
            <a:r>
              <a:rPr sz="1100" dirty="0">
                <a:solidFill>
                  <a:srgbClr val="000000"/>
                </a:solidFill>
                <a:latin typeface="Calibri"/>
                <a:cs typeface="Calibri"/>
              </a:rPr>
              <a:t>4</a:t>
            </a:r>
          </a:p>
          <a:p>
            <a:pPr marL="0" marR="0">
              <a:lnSpc>
                <a:spcPts val="1347"/>
              </a:lnSpc>
              <a:spcBef>
                <a:spcPts val="94"/>
              </a:spcBef>
              <a:spcAft>
                <a:spcPts val="0"/>
              </a:spcAft>
            </a:pPr>
            <a:r>
              <a:rPr sz="1100" dirty="0">
                <a:solidFill>
                  <a:srgbClr val="000000"/>
                </a:solidFill>
                <a:latin typeface="Calibri"/>
                <a:cs typeface="Calibri"/>
              </a:rPr>
              <a:t>2</a:t>
            </a:r>
          </a:p>
          <a:p>
            <a:pPr marL="0" marR="0">
              <a:lnSpc>
                <a:spcPts val="1347"/>
              </a:lnSpc>
              <a:spcBef>
                <a:spcPts val="94"/>
              </a:spcBef>
              <a:spcAft>
                <a:spcPts val="0"/>
              </a:spcAft>
            </a:pPr>
            <a:r>
              <a:rPr sz="1100" dirty="0">
                <a:solidFill>
                  <a:srgbClr val="000000"/>
                </a:solidFill>
                <a:latin typeface="Calibri"/>
                <a:cs typeface="Calibri"/>
              </a:rPr>
              <a:t>1</a:t>
            </a:r>
          </a:p>
          <a:p>
            <a:pPr marL="0" marR="0">
              <a:lnSpc>
                <a:spcPts val="1347"/>
              </a:lnSpc>
              <a:spcBef>
                <a:spcPts val="94"/>
              </a:spcBef>
              <a:spcAft>
                <a:spcPts val="0"/>
              </a:spcAft>
            </a:pPr>
            <a:r>
              <a:rPr sz="1100" dirty="0">
                <a:solidFill>
                  <a:srgbClr val="000000"/>
                </a:solidFill>
                <a:latin typeface="Calibri"/>
                <a:cs typeface="Calibri"/>
              </a:rPr>
              <a:t>4</a:t>
            </a:r>
          </a:p>
          <a:p>
            <a:pPr marL="0" marR="0">
              <a:lnSpc>
                <a:spcPts val="1347"/>
              </a:lnSpc>
              <a:spcBef>
                <a:spcPts val="56"/>
              </a:spcBef>
              <a:spcAft>
                <a:spcPts val="0"/>
              </a:spcAft>
            </a:pPr>
            <a:r>
              <a:rPr sz="1100" dirty="0">
                <a:solidFill>
                  <a:srgbClr val="000000"/>
                </a:solidFill>
                <a:latin typeface="Calibri"/>
                <a:cs typeface="Calibri"/>
              </a:rPr>
              <a:t>1</a:t>
            </a:r>
          </a:p>
          <a:p>
            <a:pPr marL="0" marR="0">
              <a:lnSpc>
                <a:spcPts val="1347"/>
              </a:lnSpc>
              <a:spcBef>
                <a:spcPts val="94"/>
              </a:spcBef>
              <a:spcAft>
                <a:spcPts val="0"/>
              </a:spcAft>
            </a:pPr>
            <a:r>
              <a:rPr sz="1100" dirty="0">
                <a:solidFill>
                  <a:srgbClr val="000000"/>
                </a:solidFill>
                <a:latin typeface="Calibri"/>
                <a:cs typeface="Calibri"/>
              </a:rPr>
              <a:t>2</a:t>
            </a:r>
          </a:p>
          <a:p>
            <a:pPr marL="0" marR="0">
              <a:lnSpc>
                <a:spcPts val="1347"/>
              </a:lnSpc>
              <a:spcBef>
                <a:spcPts val="96"/>
              </a:spcBef>
              <a:spcAft>
                <a:spcPts val="0"/>
              </a:spcAft>
            </a:pPr>
            <a:r>
              <a:rPr sz="1100" dirty="0">
                <a:solidFill>
                  <a:srgbClr val="000000"/>
                </a:solidFill>
                <a:latin typeface="Calibri"/>
                <a:cs typeface="Calibri"/>
              </a:rPr>
              <a:t>4</a:t>
            </a:r>
          </a:p>
          <a:p>
            <a:pPr marL="0" marR="0">
              <a:lnSpc>
                <a:spcPts val="1347"/>
              </a:lnSpc>
              <a:spcBef>
                <a:spcPts val="94"/>
              </a:spcBef>
              <a:spcAft>
                <a:spcPts val="0"/>
              </a:spcAft>
            </a:pPr>
            <a:r>
              <a:rPr sz="1100" dirty="0">
                <a:solidFill>
                  <a:srgbClr val="000000"/>
                </a:solidFill>
                <a:latin typeface="Calibri"/>
                <a:cs typeface="Calibri"/>
              </a:rPr>
              <a:t>1</a:t>
            </a:r>
          </a:p>
        </p:txBody>
      </p:sp>
      <p:sp>
        <p:nvSpPr>
          <p:cNvPr id="13" name="object 13"/>
          <p:cNvSpPr txBox="1"/>
          <p:nvPr/>
        </p:nvSpPr>
        <p:spPr>
          <a:xfrm>
            <a:off x="5954014" y="1228703"/>
            <a:ext cx="599779" cy="1448899"/>
          </a:xfrm>
          <a:prstGeom prst="rect">
            <a:avLst/>
          </a:prstGeom>
        </p:spPr>
        <p:txBody>
          <a:bodyPr vert="horz" wrap="square" lIns="0" tIns="0" rIns="0" bIns="0" rtlCol="0">
            <a:spAutoFit/>
          </a:bodyPr>
          <a:lstStyle/>
          <a:p>
            <a:pPr marL="35051" marR="0">
              <a:lnSpc>
                <a:spcPts val="1347"/>
              </a:lnSpc>
              <a:spcBef>
                <a:spcPts val="0"/>
              </a:spcBef>
              <a:spcAft>
                <a:spcPts val="0"/>
              </a:spcAft>
            </a:pPr>
            <a:r>
              <a:rPr sz="1100" dirty="0">
                <a:solidFill>
                  <a:srgbClr val="000000"/>
                </a:solidFill>
                <a:latin typeface="Calibri"/>
                <a:cs typeface="Calibri"/>
              </a:rPr>
              <a:t>19 </a:t>
            </a:r>
            <a:r>
              <a:rPr sz="1100" spc="-11" dirty="0">
                <a:solidFill>
                  <a:srgbClr val="000000"/>
                </a:solidFill>
                <a:latin typeface="Calibri"/>
                <a:cs typeface="Calibri"/>
              </a:rPr>
              <a:t>Nm</a:t>
            </a:r>
          </a:p>
          <a:p>
            <a:pPr marL="35051" marR="0">
              <a:lnSpc>
                <a:spcPts val="1347"/>
              </a:lnSpc>
              <a:spcBef>
                <a:spcPts val="97"/>
              </a:spcBef>
              <a:spcAft>
                <a:spcPts val="0"/>
              </a:spcAft>
            </a:pPr>
            <a:r>
              <a:rPr sz="1100" dirty="0">
                <a:solidFill>
                  <a:srgbClr val="000000"/>
                </a:solidFill>
                <a:latin typeface="Calibri"/>
                <a:cs typeface="Calibri"/>
              </a:rPr>
              <a:t>32 </a:t>
            </a:r>
            <a:r>
              <a:rPr sz="1100" spc="-11" dirty="0">
                <a:solidFill>
                  <a:srgbClr val="000000"/>
                </a:solidFill>
                <a:latin typeface="Calibri"/>
                <a:cs typeface="Calibri"/>
              </a:rPr>
              <a:t>Nm</a:t>
            </a:r>
          </a:p>
          <a:p>
            <a:pPr marL="35051" marR="0">
              <a:lnSpc>
                <a:spcPts val="1347"/>
              </a:lnSpc>
              <a:spcBef>
                <a:spcPts val="94"/>
              </a:spcBef>
              <a:spcAft>
                <a:spcPts val="0"/>
              </a:spcAft>
            </a:pPr>
            <a:r>
              <a:rPr sz="1100" dirty="0">
                <a:solidFill>
                  <a:srgbClr val="000000"/>
                </a:solidFill>
                <a:latin typeface="Calibri"/>
                <a:cs typeface="Calibri"/>
              </a:rPr>
              <a:t>38 </a:t>
            </a:r>
            <a:r>
              <a:rPr sz="1100" spc="-11" dirty="0">
                <a:solidFill>
                  <a:srgbClr val="000000"/>
                </a:solidFill>
                <a:latin typeface="Calibri"/>
                <a:cs typeface="Calibri"/>
              </a:rPr>
              <a:t>Nm</a:t>
            </a:r>
          </a:p>
          <a:p>
            <a:pPr marL="0" marR="0">
              <a:lnSpc>
                <a:spcPts val="1347"/>
              </a:lnSpc>
              <a:spcBef>
                <a:spcPts val="94"/>
              </a:spcBef>
              <a:spcAft>
                <a:spcPts val="0"/>
              </a:spcAft>
            </a:pPr>
            <a:r>
              <a:rPr sz="1100" dirty="0">
                <a:solidFill>
                  <a:srgbClr val="000000"/>
                </a:solidFill>
                <a:latin typeface="Calibri"/>
                <a:cs typeface="Calibri"/>
              </a:rPr>
              <a:t>180 Nm</a:t>
            </a:r>
          </a:p>
          <a:p>
            <a:pPr marL="0" marR="0">
              <a:lnSpc>
                <a:spcPts val="1347"/>
              </a:lnSpc>
              <a:spcBef>
                <a:spcPts val="94"/>
              </a:spcBef>
              <a:spcAft>
                <a:spcPts val="0"/>
              </a:spcAft>
            </a:pPr>
            <a:r>
              <a:rPr sz="1100" dirty="0">
                <a:solidFill>
                  <a:srgbClr val="000000"/>
                </a:solidFill>
                <a:latin typeface="Calibri"/>
                <a:cs typeface="Calibri"/>
              </a:rPr>
              <a:t>100 Nm</a:t>
            </a:r>
          </a:p>
          <a:p>
            <a:pPr marL="0" marR="0">
              <a:lnSpc>
                <a:spcPts val="1347"/>
              </a:lnSpc>
              <a:spcBef>
                <a:spcPts val="56"/>
              </a:spcBef>
              <a:spcAft>
                <a:spcPts val="0"/>
              </a:spcAft>
            </a:pPr>
            <a:r>
              <a:rPr sz="1100" dirty="0">
                <a:solidFill>
                  <a:srgbClr val="000000"/>
                </a:solidFill>
                <a:latin typeface="Calibri"/>
                <a:cs typeface="Calibri"/>
              </a:rPr>
              <a:t>110 Nm</a:t>
            </a:r>
          </a:p>
          <a:p>
            <a:pPr marL="0" marR="0">
              <a:lnSpc>
                <a:spcPts val="1347"/>
              </a:lnSpc>
              <a:spcBef>
                <a:spcPts val="94"/>
              </a:spcBef>
              <a:spcAft>
                <a:spcPts val="0"/>
              </a:spcAft>
            </a:pPr>
            <a:r>
              <a:rPr sz="1100" dirty="0">
                <a:solidFill>
                  <a:srgbClr val="000000"/>
                </a:solidFill>
                <a:latin typeface="Calibri"/>
                <a:cs typeface="Calibri"/>
              </a:rPr>
              <a:t>180 Nm</a:t>
            </a:r>
          </a:p>
          <a:p>
            <a:pPr marL="35051" marR="0">
              <a:lnSpc>
                <a:spcPts val="1347"/>
              </a:lnSpc>
              <a:spcBef>
                <a:spcPts val="96"/>
              </a:spcBef>
              <a:spcAft>
                <a:spcPts val="0"/>
              </a:spcAft>
            </a:pPr>
            <a:r>
              <a:rPr sz="1100" dirty="0">
                <a:solidFill>
                  <a:srgbClr val="000000"/>
                </a:solidFill>
                <a:latin typeface="Calibri"/>
                <a:cs typeface="Calibri"/>
              </a:rPr>
              <a:t>38 </a:t>
            </a:r>
            <a:r>
              <a:rPr sz="1100" spc="-11" dirty="0">
                <a:solidFill>
                  <a:srgbClr val="000000"/>
                </a:solidFill>
                <a:latin typeface="Calibri"/>
                <a:cs typeface="Calibri"/>
              </a:rPr>
              <a:t>Nm</a:t>
            </a:r>
          </a:p>
        </p:txBody>
      </p:sp>
      <p:sp>
        <p:nvSpPr>
          <p:cNvPr id="14" name="object 14"/>
          <p:cNvSpPr txBox="1"/>
          <p:nvPr/>
        </p:nvSpPr>
        <p:spPr>
          <a:xfrm>
            <a:off x="4306189" y="1405868"/>
            <a:ext cx="343858"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M8</a:t>
            </a:r>
          </a:p>
        </p:txBody>
      </p:sp>
      <p:sp>
        <p:nvSpPr>
          <p:cNvPr id="15" name="object 15"/>
          <p:cNvSpPr txBox="1"/>
          <p:nvPr/>
        </p:nvSpPr>
        <p:spPr>
          <a:xfrm>
            <a:off x="4271137" y="1582652"/>
            <a:ext cx="414400" cy="127173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M10</a:t>
            </a:r>
          </a:p>
          <a:p>
            <a:pPr marL="0" marR="0">
              <a:lnSpc>
                <a:spcPts val="1347"/>
              </a:lnSpc>
              <a:spcBef>
                <a:spcPts val="94"/>
              </a:spcBef>
              <a:spcAft>
                <a:spcPts val="0"/>
              </a:spcAft>
            </a:pPr>
            <a:r>
              <a:rPr sz="1100" dirty="0">
                <a:solidFill>
                  <a:srgbClr val="000000"/>
                </a:solidFill>
                <a:latin typeface="Calibri"/>
                <a:cs typeface="Calibri"/>
              </a:rPr>
              <a:t>M16</a:t>
            </a:r>
          </a:p>
          <a:p>
            <a:pPr marL="0" marR="0">
              <a:lnSpc>
                <a:spcPts val="1347"/>
              </a:lnSpc>
              <a:spcBef>
                <a:spcPts val="94"/>
              </a:spcBef>
              <a:spcAft>
                <a:spcPts val="0"/>
              </a:spcAft>
            </a:pPr>
            <a:r>
              <a:rPr sz="1100" dirty="0">
                <a:solidFill>
                  <a:srgbClr val="000000"/>
                </a:solidFill>
                <a:latin typeface="Calibri"/>
                <a:cs typeface="Calibri"/>
              </a:rPr>
              <a:t>M12</a:t>
            </a:r>
          </a:p>
          <a:p>
            <a:pPr marL="0" marR="0">
              <a:lnSpc>
                <a:spcPts val="1347"/>
              </a:lnSpc>
              <a:spcBef>
                <a:spcPts val="56"/>
              </a:spcBef>
              <a:spcAft>
                <a:spcPts val="0"/>
              </a:spcAft>
            </a:pPr>
            <a:r>
              <a:rPr sz="1100" dirty="0">
                <a:solidFill>
                  <a:srgbClr val="000000"/>
                </a:solidFill>
                <a:latin typeface="Calibri"/>
                <a:cs typeface="Calibri"/>
              </a:rPr>
              <a:t>M12</a:t>
            </a:r>
          </a:p>
          <a:p>
            <a:pPr marL="0" marR="0">
              <a:lnSpc>
                <a:spcPts val="1347"/>
              </a:lnSpc>
              <a:spcBef>
                <a:spcPts val="94"/>
              </a:spcBef>
              <a:spcAft>
                <a:spcPts val="0"/>
              </a:spcAft>
            </a:pPr>
            <a:r>
              <a:rPr sz="1100" dirty="0">
                <a:solidFill>
                  <a:srgbClr val="000000"/>
                </a:solidFill>
                <a:latin typeface="Calibri"/>
                <a:cs typeface="Calibri"/>
              </a:rPr>
              <a:t>M14</a:t>
            </a:r>
          </a:p>
          <a:p>
            <a:pPr marL="0" marR="0">
              <a:lnSpc>
                <a:spcPts val="1347"/>
              </a:lnSpc>
              <a:spcBef>
                <a:spcPts val="96"/>
              </a:spcBef>
              <a:spcAft>
                <a:spcPts val="0"/>
              </a:spcAft>
            </a:pPr>
            <a:r>
              <a:rPr sz="1100" dirty="0">
                <a:solidFill>
                  <a:srgbClr val="000000"/>
                </a:solidFill>
                <a:latin typeface="Calibri"/>
                <a:cs typeface="Calibri"/>
              </a:rPr>
              <a:t>M10</a:t>
            </a:r>
          </a:p>
          <a:p>
            <a:pPr marL="0" marR="0">
              <a:lnSpc>
                <a:spcPts val="1347"/>
              </a:lnSpc>
              <a:spcBef>
                <a:spcPts val="94"/>
              </a:spcBef>
              <a:spcAft>
                <a:spcPts val="0"/>
              </a:spcAft>
            </a:pPr>
            <a:r>
              <a:rPr sz="1100" dirty="0">
                <a:solidFill>
                  <a:srgbClr val="000000"/>
                </a:solidFill>
                <a:latin typeface="Calibri"/>
                <a:cs typeface="Calibri"/>
              </a:rPr>
              <a:t>M16</a:t>
            </a:r>
          </a:p>
        </p:txBody>
      </p:sp>
      <p:sp>
        <p:nvSpPr>
          <p:cNvPr id="16" name="object 16"/>
          <p:cNvSpPr txBox="1"/>
          <p:nvPr/>
        </p:nvSpPr>
        <p:spPr>
          <a:xfrm>
            <a:off x="569976" y="2645134"/>
            <a:ext cx="1701423"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a:t>
            </a:r>
            <a:r>
              <a:rPr sz="1100" spc="1062" dirty="0">
                <a:solidFill>
                  <a:srgbClr val="000000"/>
                </a:solidFill>
                <a:latin typeface="Calibri"/>
                <a:cs typeface="Calibri"/>
              </a:rPr>
              <a:t> </a:t>
            </a:r>
            <a:r>
              <a:rPr sz="1100" dirty="0">
                <a:solidFill>
                  <a:srgbClr val="000000"/>
                </a:solidFill>
                <a:latin typeface="Calibri"/>
                <a:cs typeface="Calibri"/>
              </a:rPr>
              <a:t>Porca do eixo traseiro</a:t>
            </a:r>
          </a:p>
        </p:txBody>
      </p:sp>
      <p:sp>
        <p:nvSpPr>
          <p:cNvPr id="17" name="object 17"/>
          <p:cNvSpPr txBox="1"/>
          <p:nvPr/>
        </p:nvSpPr>
        <p:spPr>
          <a:xfrm>
            <a:off x="5954014" y="2645134"/>
            <a:ext cx="599779"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115 Nm</a:t>
            </a:r>
          </a:p>
        </p:txBody>
      </p:sp>
      <p:sp>
        <p:nvSpPr>
          <p:cNvPr id="18" name="object 18"/>
          <p:cNvSpPr txBox="1"/>
          <p:nvPr/>
        </p:nvSpPr>
        <p:spPr>
          <a:xfrm>
            <a:off x="3717671" y="4835303"/>
            <a:ext cx="2799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83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44195" y="660781"/>
            <a:ext cx="6834455" cy="4482049"/>
          </a:xfrm>
          <a:prstGeom prst="rect">
            <a:avLst/>
          </a:prstGeom>
          <a:blipFill>
            <a:blip r:embed="rId2" cstate="print">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tretch>
              <a:fillRect/>
            </a:stretch>
          </a:blipFill>
        </p:spPr>
        <p:txBody>
          <a:bodyPr wrap="square" lIns="0" tIns="0" rIns="0" bIns="0" rtlCol="0">
            <a:spAutoFit/>
          </a:bodyPr>
          <a:lstStyle/>
          <a:p>
            <a:endParaRPr/>
          </a:p>
        </p:txBody>
      </p:sp>
      <p:sp>
        <p:nvSpPr>
          <p:cNvPr id="2" name="object 2"/>
          <p:cNvSpPr/>
          <p:nvPr/>
        </p:nvSpPr>
        <p:spPr>
          <a:xfrm>
            <a:off x="522732" y="496570"/>
            <a:ext cx="6517893" cy="1270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txBox="1"/>
          <p:nvPr/>
        </p:nvSpPr>
        <p:spPr>
          <a:xfrm>
            <a:off x="541020" y="356267"/>
            <a:ext cx="2205176" cy="165794"/>
          </a:xfrm>
          <a:prstGeom prst="rect">
            <a:avLst/>
          </a:prstGeom>
        </p:spPr>
        <p:txBody>
          <a:bodyPr vert="horz" wrap="square" lIns="0" tIns="0" rIns="0" bIns="0" rtlCol="0">
            <a:spAutoFit/>
          </a:bodyPr>
          <a:lstStyle/>
          <a:p>
            <a:pPr marL="0" marR="0">
              <a:lnSpc>
                <a:spcPts val="1005"/>
              </a:lnSpc>
              <a:spcBef>
                <a:spcPts val="0"/>
              </a:spcBef>
              <a:spcAft>
                <a:spcPts val="0"/>
              </a:spcAft>
            </a:pPr>
            <a:r>
              <a:rPr sz="900" dirty="0">
                <a:solidFill>
                  <a:srgbClr val="000000"/>
                </a:solidFill>
                <a:latin typeface="Arial"/>
                <a:cs typeface="Arial"/>
              </a:rPr>
              <a:t>Manual do Proprietário</a:t>
            </a:r>
            <a:r>
              <a:rPr sz="900" spc="11" dirty="0">
                <a:solidFill>
                  <a:srgbClr val="000000"/>
                </a:solidFill>
                <a:latin typeface="Arial"/>
                <a:cs typeface="Arial"/>
              </a:rPr>
              <a:t> </a:t>
            </a:r>
            <a:r>
              <a:rPr sz="900" dirty="0">
                <a:solidFill>
                  <a:srgbClr val="000000"/>
                </a:solidFill>
                <a:latin typeface="Arial"/>
                <a:cs typeface="Arial"/>
              </a:rPr>
              <a:t>-</a:t>
            </a:r>
            <a:r>
              <a:rPr sz="900" spc="-10" dirty="0">
                <a:solidFill>
                  <a:srgbClr val="000000"/>
                </a:solidFill>
                <a:latin typeface="Arial"/>
                <a:cs typeface="Arial"/>
              </a:rPr>
              <a:t> </a:t>
            </a:r>
            <a:r>
              <a:rPr sz="900" spc="-14" dirty="0">
                <a:solidFill>
                  <a:srgbClr val="000000"/>
                </a:solidFill>
                <a:latin typeface="Arial"/>
                <a:cs typeface="Arial"/>
              </a:rPr>
              <a:t>Voge</a:t>
            </a:r>
            <a:r>
              <a:rPr sz="900" dirty="0">
                <a:solidFill>
                  <a:srgbClr val="000000"/>
                </a:solidFill>
                <a:latin typeface="Arial"/>
                <a:cs typeface="Arial"/>
              </a:rPr>
              <a:t> SR4 MAX</a:t>
            </a:r>
          </a:p>
        </p:txBody>
      </p:sp>
      <p:sp>
        <p:nvSpPr>
          <p:cNvPr id="5" name="object 5"/>
          <p:cNvSpPr txBox="1"/>
          <p:nvPr/>
        </p:nvSpPr>
        <p:spPr>
          <a:xfrm>
            <a:off x="541020" y="591184"/>
            <a:ext cx="1625262" cy="237303"/>
          </a:xfrm>
          <a:prstGeom prst="rect">
            <a:avLst/>
          </a:prstGeom>
        </p:spPr>
        <p:txBody>
          <a:bodyPr vert="horz" wrap="square" lIns="0" tIns="0" rIns="0" bIns="0" rtlCol="0">
            <a:spAutoFit/>
          </a:bodyPr>
          <a:lstStyle/>
          <a:p>
            <a:pPr marL="0" marR="0">
              <a:lnSpc>
                <a:spcPts val="1568"/>
              </a:lnSpc>
              <a:spcBef>
                <a:spcPts val="0"/>
              </a:spcBef>
              <a:spcAft>
                <a:spcPts val="0"/>
              </a:spcAft>
            </a:pPr>
            <a:r>
              <a:rPr sz="1400" b="1" dirty="0">
                <a:solidFill>
                  <a:srgbClr val="000000"/>
                </a:solidFill>
                <a:latin typeface="Arial"/>
                <a:cs typeface="Arial"/>
              </a:rPr>
              <a:t>Esquema elétrico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7DFB133-132F-7546-F1B9-6B3E55D3173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DD80A9A-3760-E7F4-DA1D-7A7A14AC391C}"/>
              </a:ext>
            </a:extLst>
          </p:cNvPr>
          <p:cNvSpPr/>
          <p:nvPr/>
        </p:nvSpPr>
        <p:spPr>
          <a:xfrm>
            <a:off x="522732" y="496316"/>
            <a:ext cx="6516624"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FBEC0E3B-260E-C3E9-0663-22EA5CEE4D7B}"/>
              </a:ext>
            </a:extLst>
          </p:cNvPr>
          <p:cNvSpPr txBox="1"/>
          <p:nvPr/>
        </p:nvSpPr>
        <p:spPr>
          <a:xfrm>
            <a:off x="541020" y="356257"/>
            <a:ext cx="2085102"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dirty="0">
                <a:ln>
                  <a:noFill/>
                </a:ln>
                <a:solidFill>
                  <a:srgbClr val="000000"/>
                </a:solidFill>
                <a:effectLst/>
                <a:uLnTx/>
                <a:uFillTx/>
                <a:latin typeface="PBSUWU+Arial"/>
                <a:ea typeface="+mn-ea"/>
                <a:cs typeface="PBSUWU+Arial"/>
              </a:rPr>
              <a:t>Manual do</a:t>
            </a:r>
            <a:r>
              <a:rPr kumimoji="0" sz="900" b="0" i="0" u="none" strike="noStrike" kern="1200" cap="none" spc="12" normalizeH="0" baseline="0" noProof="0" dirty="0">
                <a:ln>
                  <a:noFill/>
                </a:ln>
                <a:solidFill>
                  <a:srgbClr val="000000"/>
                </a:solidFill>
                <a:effectLst/>
                <a:uLnTx/>
                <a:uFillTx/>
                <a:latin typeface="PBSUWU+Arial"/>
                <a:ea typeface="+mn-ea"/>
                <a:cs typeface="PBSUWU+Arial"/>
              </a:rPr>
              <a:t> </a:t>
            </a:r>
            <a:r>
              <a:rPr kumimoji="0" sz="900" b="0" i="0" u="none" strike="noStrike" kern="1200" cap="none" spc="0" normalizeH="0" baseline="0" noProof="0" dirty="0">
                <a:ln>
                  <a:noFill/>
                </a:ln>
                <a:solidFill>
                  <a:srgbClr val="000000"/>
                </a:solidFill>
                <a:effectLst/>
                <a:uLnTx/>
                <a:uFillTx/>
                <a:latin typeface="PBSUWU+Arial"/>
                <a:ea typeface="+mn-ea"/>
                <a:cs typeface="PBSUWU+Arial"/>
              </a:rPr>
              <a:t>Proprietário - </a:t>
            </a:r>
            <a:r>
              <a:rPr kumimoji="0" sz="900" b="0" i="0" u="none" strike="noStrike" kern="1200" cap="none" spc="-14" normalizeH="0" baseline="0" noProof="0">
                <a:ln>
                  <a:noFill/>
                </a:ln>
                <a:solidFill>
                  <a:srgbClr val="000000"/>
                </a:solidFill>
                <a:effectLst/>
                <a:uLnTx/>
                <a:uFillTx/>
                <a:latin typeface="PBSUWU+Arial"/>
                <a:ea typeface="+mn-ea"/>
                <a:cs typeface="PBSUWU+Arial"/>
              </a:rPr>
              <a:t>Voge</a:t>
            </a:r>
            <a:r>
              <a:rPr kumimoji="0" sz="900" b="0" i="0" u="none" strike="noStrike" kern="1200" cap="none" spc="0" normalizeH="0" baseline="0" noProof="0">
                <a:ln>
                  <a:noFill/>
                </a:ln>
                <a:solidFill>
                  <a:srgbClr val="000000"/>
                </a:solidFill>
                <a:effectLst/>
                <a:uLnTx/>
                <a:uFillTx/>
                <a:latin typeface="PBSUWU+Arial"/>
                <a:ea typeface="+mn-ea"/>
                <a:cs typeface="PBSUWU+Arial"/>
              </a:rPr>
              <a:t> SR</a:t>
            </a:r>
            <a:r>
              <a:rPr kumimoji="0" lang="pt-BR" sz="900" b="0" i="0" u="none" strike="noStrike" kern="1200" cap="none" spc="0" normalizeH="0" baseline="0" noProof="0">
                <a:ln>
                  <a:noFill/>
                </a:ln>
                <a:solidFill>
                  <a:srgbClr val="000000"/>
                </a:solidFill>
                <a:effectLst/>
                <a:uLnTx/>
                <a:uFillTx/>
                <a:latin typeface="PBSUWU+Arial"/>
                <a:ea typeface="+mn-ea"/>
                <a:cs typeface="PBSUWU+Arial"/>
              </a:rPr>
              <a:t>4 Max</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5" name="object 5">
            <a:extLst>
              <a:ext uri="{FF2B5EF4-FFF2-40B4-BE49-F238E27FC236}">
                <a16:creationId xmlns:a16="http://schemas.microsoft.com/office/drawing/2014/main" id="{A32ED1FE-BA29-2559-3D80-648377D38A9B}"/>
              </a:ext>
            </a:extLst>
          </p:cNvPr>
          <p:cNvSpPr txBox="1"/>
          <p:nvPr/>
        </p:nvSpPr>
        <p:spPr>
          <a:xfrm>
            <a:off x="541020" y="590916"/>
            <a:ext cx="3021206"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Política de Garantia VOGE Brasil</a:t>
            </a:r>
            <a:endParaRPr kumimoji="0" sz="1400" b="1" i="0" u="none" strike="noStrike" kern="1200" cap="none" spc="0" normalizeH="0" baseline="0" noProof="0" dirty="0">
              <a:ln>
                <a:noFill/>
              </a:ln>
              <a:solidFill>
                <a:srgbClr val="000000"/>
              </a:solidFill>
              <a:effectLst/>
              <a:uLnTx/>
              <a:uFillTx/>
              <a:latin typeface="Arial"/>
              <a:ea typeface="+mn-ea"/>
              <a:cs typeface="Arial"/>
            </a:endParaRPr>
          </a:p>
        </p:txBody>
      </p:sp>
      <p:sp>
        <p:nvSpPr>
          <p:cNvPr id="6" name="object 6">
            <a:extLst>
              <a:ext uri="{FF2B5EF4-FFF2-40B4-BE49-F238E27FC236}">
                <a16:creationId xmlns:a16="http://schemas.microsoft.com/office/drawing/2014/main" id="{19D6E2EA-31CF-819B-C2A3-5FB75997934F}"/>
              </a:ext>
            </a:extLst>
          </p:cNvPr>
          <p:cNvSpPr txBox="1"/>
          <p:nvPr/>
        </p:nvSpPr>
        <p:spPr>
          <a:xfrm>
            <a:off x="3703319" y="4760618"/>
            <a:ext cx="279548"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lang="pt-BR" sz="900">
                <a:solidFill>
                  <a:srgbClr val="000000"/>
                </a:solidFill>
                <a:latin typeface="PBSUWU+Arial"/>
                <a:cs typeface="PBSUWU+Arial"/>
              </a:rPr>
              <a:t>85</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3" name="CaixaDeTexto 4">
            <a:extLst>
              <a:ext uri="{FF2B5EF4-FFF2-40B4-BE49-F238E27FC236}">
                <a16:creationId xmlns:a16="http://schemas.microsoft.com/office/drawing/2014/main" id="{E4ACBAF4-0901-60AF-3F0E-EF15505EC344}"/>
              </a:ext>
            </a:extLst>
          </p:cNvPr>
          <p:cNvSpPr txBox="1"/>
          <p:nvPr/>
        </p:nvSpPr>
        <p:spPr>
          <a:xfrm>
            <a:off x="282999" y="807340"/>
            <a:ext cx="7120187" cy="44550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sz="1050">
                <a:latin typeface="Calibri" panose="020F0502020204030204" pitchFamily="34" charset="0"/>
                <a:ea typeface="Calibri" panose="020F0502020204030204" pitchFamily="34" charset="0"/>
                <a:cs typeface="Calibri" panose="020F0502020204030204" pitchFamily="34" charset="0"/>
              </a:rPr>
              <a:t>A VOGE garante ao comprador de uma motocicleta ou scooter da marca que os nossos concessionários autorizados repararão ou substituirão, sem encargo algum e de acordo com o estabelecido na legislação em vigor, qualquer peça do veículo que tenha falhado devido a um defeito do material e/ou montagem segundo os termos e condições seguintes: </a:t>
            </a:r>
          </a:p>
          <a:p>
            <a:endParaRPr lang="pt-BR" sz="1050">
              <a:latin typeface="Calibri" panose="020F0502020204030204" pitchFamily="34" charset="0"/>
              <a:ea typeface="Calibri" panose="020F0502020204030204" pitchFamily="34" charset="0"/>
              <a:cs typeface="Calibri" panose="020F0502020204030204" pitchFamily="34" charset="0"/>
            </a:endParaRPr>
          </a:p>
          <a:p>
            <a:pPr marL="283519" indent="-283519" algn="just">
              <a:buAutoNum type="arabicPeriod"/>
            </a:pPr>
            <a:r>
              <a:rPr lang="pt-BR" sz="1050">
                <a:latin typeface="Calibri" panose="020F0502020204030204" pitchFamily="34" charset="0"/>
                <a:ea typeface="Calibri" panose="020F0502020204030204" pitchFamily="34" charset="0"/>
                <a:cs typeface="Calibri" panose="020F0502020204030204" pitchFamily="34" charset="0"/>
              </a:rPr>
              <a:t>A duração desta garantia limitada é de 5 anos (60 meses), contados desde a data de venda ao primeiro proprietário por parte de um concessionário autorizado, limitados a 60.000km nas motocicletas e scooters acima de 300cc e 36.000km para motocicletas e scooters até 300cc, o que ocorrer primeiro para qualquer modelo. Já inclusos os 90 (noventa) dias da garantia legal, observadas as disposições que seguem. A tolerância para execução de cada revisão é de 1.000 km para mais, ou 1 mês (para mais), o que ocorrer primeiro. Exceção para a primeira revisão que é de 500 a 1.200 km ou 1 mês (para mais) para todos os modelos. </a:t>
            </a:r>
          </a:p>
          <a:p>
            <a:pPr marL="283519" indent="-283519" algn="just">
              <a:buAutoNum type="arabicPeriod"/>
            </a:pPr>
            <a:endParaRPr lang="pt-BR" sz="1050">
              <a:latin typeface="Calibri" panose="020F0502020204030204" pitchFamily="34" charset="0"/>
              <a:ea typeface="Calibri" panose="020F0502020204030204" pitchFamily="34" charset="0"/>
              <a:cs typeface="Calibri" panose="020F0502020204030204" pitchFamily="34" charset="0"/>
            </a:endParaRPr>
          </a:p>
          <a:p>
            <a:pPr marL="283519" indent="-283519">
              <a:buAutoNum type="arabicPeriod"/>
            </a:pPr>
            <a:r>
              <a:rPr lang="pt-BR" sz="1050">
                <a:latin typeface="Calibri" panose="020F0502020204030204" pitchFamily="34" charset="0"/>
                <a:ea typeface="Calibri" panose="020F0502020204030204" pitchFamily="34" charset="0"/>
                <a:cs typeface="Calibri" panose="020F0502020204030204" pitchFamily="34" charset="0"/>
              </a:rPr>
              <a:t>Ficará excluído de garantia todo aquele veículo que: </a:t>
            </a:r>
          </a:p>
          <a:p>
            <a:pPr algn="just"/>
            <a:r>
              <a:rPr lang="pt-BR" sz="1050">
                <a:latin typeface="Calibri" panose="020F0502020204030204" pitchFamily="34" charset="0"/>
                <a:ea typeface="Calibri" panose="020F0502020204030204" pitchFamily="34" charset="0"/>
                <a:cs typeface="Calibri" panose="020F0502020204030204" pitchFamily="34" charset="0"/>
              </a:rPr>
              <a:t>a. Não tenha sido assistido num concessionário autorizado VOGE no Brasil seguindo o rigorosamente o programa de manutenção periódica tal como especificado no manual do proprietário. A omissão de qualquer das revisões periódicas dentro do prazo dará lugar à perda total da garantia do seu veículo. </a:t>
            </a:r>
          </a:p>
          <a:p>
            <a:r>
              <a:rPr lang="pt-BR" sz="1050">
                <a:latin typeface="Calibri" panose="020F0502020204030204" pitchFamily="34" charset="0"/>
                <a:ea typeface="Calibri" panose="020F0502020204030204" pitchFamily="34" charset="0"/>
                <a:cs typeface="Calibri" panose="020F0502020204030204" pitchFamily="34" charset="0"/>
              </a:rPr>
              <a:t>b. Tenha sido manipulado indevidamente, modificadas as especificações de fábrica ou armazenado inadequadamente. </a:t>
            </a:r>
          </a:p>
          <a:p>
            <a:pPr algn="just"/>
            <a:r>
              <a:rPr lang="pt-BR" sz="1050">
                <a:latin typeface="Calibri" panose="020F0502020204030204" pitchFamily="34" charset="0"/>
                <a:ea typeface="Calibri" panose="020F0502020204030204" pitchFamily="34" charset="0"/>
                <a:cs typeface="Calibri" panose="020F0502020204030204" pitchFamily="34" charset="0"/>
              </a:rPr>
              <a:t>c. Tenha sido objeto de abuso, negligência, roubo, furto, incêndio, vandalismo, acidente ou utilizado para um propósito diferente daquele para o qual foi projetado, tal como figura nas instruções mencionadas no manual de proprietário. </a:t>
            </a:r>
          </a:p>
          <a:p>
            <a:r>
              <a:rPr lang="pt-BR" sz="1050">
                <a:latin typeface="Calibri" panose="020F0502020204030204" pitchFamily="34" charset="0"/>
                <a:ea typeface="Calibri" panose="020F0502020204030204" pitchFamily="34" charset="0"/>
                <a:cs typeface="Calibri" panose="020F0502020204030204" pitchFamily="34" charset="0"/>
              </a:rPr>
              <a:t>d. Se foi utilizado combustível, lubrificantes ou líquidos diferentes dos recomendados pela VOGE. </a:t>
            </a:r>
          </a:p>
          <a:p>
            <a:r>
              <a:rPr lang="pt-BR" sz="1050">
                <a:latin typeface="Calibri" panose="020F0502020204030204" pitchFamily="34" charset="0"/>
                <a:ea typeface="Calibri" panose="020F0502020204030204" pitchFamily="34" charset="0"/>
                <a:cs typeface="Calibri" panose="020F0502020204030204" pitchFamily="34" charset="0"/>
              </a:rPr>
              <a:t>e. Tenha sido destinado a aluguel, competição, atividades comerciais, espetáculos e outras manifestações públicas.</a:t>
            </a:r>
          </a:p>
          <a:p>
            <a:endParaRPr lang="pt-BR" sz="1050">
              <a:latin typeface="Calibri" panose="020F0502020204030204" pitchFamily="34" charset="0"/>
              <a:ea typeface="Calibri" panose="020F0502020204030204" pitchFamily="34" charset="0"/>
              <a:cs typeface="Calibri" panose="020F0502020204030204" pitchFamily="34" charset="0"/>
            </a:endParaRPr>
          </a:p>
          <a:p>
            <a:r>
              <a:rPr lang="pt-BR" sz="1050">
                <a:latin typeface="Calibri" panose="020F0502020204030204" pitchFamily="34" charset="0"/>
                <a:ea typeface="Calibri" panose="020F0502020204030204" pitchFamily="34" charset="0"/>
                <a:cs typeface="Calibri" panose="020F0502020204030204" pitchFamily="34" charset="0"/>
              </a:rPr>
              <a:t>3.     Ficam excluídas da garantia: </a:t>
            </a:r>
          </a:p>
          <a:p>
            <a:pPr algn="just"/>
            <a:r>
              <a:rPr lang="pt-BR" sz="1050">
                <a:latin typeface="Calibri" panose="020F0502020204030204" pitchFamily="34" charset="0"/>
                <a:ea typeface="Calibri" panose="020F0502020204030204" pitchFamily="34" charset="0"/>
                <a:cs typeface="Calibri" panose="020F0502020204030204" pitchFamily="34" charset="0"/>
              </a:rPr>
              <a:t>a. Aquelas peças e mão de obra resultantes de operações de manutenção, limpezas e ajustes tal e como especifica o manual de proprietário, tais como lubrificantes, substituições de filtro de ar e óleo, limpeza do sistema de combustível, acumulação de carvão, manutenção de bateria e tensão da corrente. </a:t>
            </a:r>
          </a:p>
          <a:p>
            <a:endParaRPr lang="pt-BR" sz="1050">
              <a:latin typeface="Calibri" panose="020F0502020204030204" pitchFamily="34" charset="0"/>
              <a:ea typeface="Calibri" panose="020F0502020204030204" pitchFamily="34" charset="0"/>
              <a:cs typeface="Calibri" panose="020F0502020204030204" pitchFamily="34" charset="0"/>
            </a:endParaRPr>
          </a:p>
          <a:p>
            <a:r>
              <a:rPr lang="pt-BR" sz="105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5357485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7355FF9-8C4B-A8B5-3342-50B87F13F79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6921E46-28B9-6797-E675-DE97B235A9C9}"/>
              </a:ext>
            </a:extLst>
          </p:cNvPr>
          <p:cNvSpPr/>
          <p:nvPr/>
        </p:nvSpPr>
        <p:spPr>
          <a:xfrm>
            <a:off x="522732" y="496316"/>
            <a:ext cx="6516624"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6D2699AC-D444-D9E1-D42A-CA97192C8E81}"/>
              </a:ext>
            </a:extLst>
          </p:cNvPr>
          <p:cNvSpPr txBox="1"/>
          <p:nvPr/>
        </p:nvSpPr>
        <p:spPr>
          <a:xfrm>
            <a:off x="541020" y="356257"/>
            <a:ext cx="2085102"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dirty="0">
                <a:ln>
                  <a:noFill/>
                </a:ln>
                <a:solidFill>
                  <a:srgbClr val="000000"/>
                </a:solidFill>
                <a:effectLst/>
                <a:uLnTx/>
                <a:uFillTx/>
                <a:latin typeface="PBSUWU+Arial"/>
                <a:ea typeface="+mn-ea"/>
                <a:cs typeface="PBSUWU+Arial"/>
              </a:rPr>
              <a:t>Manual do</a:t>
            </a:r>
            <a:r>
              <a:rPr kumimoji="0" sz="900" b="0" i="0" u="none" strike="noStrike" kern="1200" cap="none" spc="12" normalizeH="0" baseline="0" noProof="0" dirty="0">
                <a:ln>
                  <a:noFill/>
                </a:ln>
                <a:solidFill>
                  <a:srgbClr val="000000"/>
                </a:solidFill>
                <a:effectLst/>
                <a:uLnTx/>
                <a:uFillTx/>
                <a:latin typeface="PBSUWU+Arial"/>
                <a:ea typeface="+mn-ea"/>
                <a:cs typeface="PBSUWU+Arial"/>
              </a:rPr>
              <a:t> </a:t>
            </a:r>
            <a:r>
              <a:rPr kumimoji="0" sz="900" b="0" i="0" u="none" strike="noStrike" kern="1200" cap="none" spc="0" normalizeH="0" baseline="0" noProof="0" dirty="0">
                <a:ln>
                  <a:noFill/>
                </a:ln>
                <a:solidFill>
                  <a:srgbClr val="000000"/>
                </a:solidFill>
                <a:effectLst/>
                <a:uLnTx/>
                <a:uFillTx/>
                <a:latin typeface="PBSUWU+Arial"/>
                <a:ea typeface="+mn-ea"/>
                <a:cs typeface="PBSUWU+Arial"/>
              </a:rPr>
              <a:t>Proprietário - </a:t>
            </a:r>
            <a:r>
              <a:rPr kumimoji="0" sz="900" b="0" i="0" u="none" strike="noStrike" kern="1200" cap="none" spc="-14" normalizeH="0" baseline="0" noProof="0">
                <a:ln>
                  <a:noFill/>
                </a:ln>
                <a:solidFill>
                  <a:srgbClr val="000000"/>
                </a:solidFill>
                <a:effectLst/>
                <a:uLnTx/>
                <a:uFillTx/>
                <a:latin typeface="PBSUWU+Arial"/>
                <a:ea typeface="+mn-ea"/>
                <a:cs typeface="PBSUWU+Arial"/>
              </a:rPr>
              <a:t>Voge</a:t>
            </a:r>
            <a:r>
              <a:rPr kumimoji="0" sz="900" b="0" i="0" u="none" strike="noStrike" kern="1200" cap="none" spc="0" normalizeH="0" baseline="0" noProof="0">
                <a:ln>
                  <a:noFill/>
                </a:ln>
                <a:solidFill>
                  <a:srgbClr val="000000"/>
                </a:solidFill>
                <a:effectLst/>
                <a:uLnTx/>
                <a:uFillTx/>
                <a:latin typeface="PBSUWU+Arial"/>
                <a:ea typeface="+mn-ea"/>
                <a:cs typeface="PBSUWU+Arial"/>
              </a:rPr>
              <a:t> SR</a:t>
            </a:r>
            <a:r>
              <a:rPr kumimoji="0" lang="pt-BR" sz="900" b="0" i="0" u="none" strike="noStrike" kern="1200" cap="none" spc="0" normalizeH="0" baseline="0" noProof="0">
                <a:ln>
                  <a:noFill/>
                </a:ln>
                <a:solidFill>
                  <a:srgbClr val="000000"/>
                </a:solidFill>
                <a:effectLst/>
                <a:uLnTx/>
                <a:uFillTx/>
                <a:latin typeface="PBSUWU+Arial"/>
                <a:ea typeface="+mn-ea"/>
                <a:cs typeface="PBSUWU+Arial"/>
              </a:rPr>
              <a:t>4 Max</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5" name="object 5">
            <a:extLst>
              <a:ext uri="{FF2B5EF4-FFF2-40B4-BE49-F238E27FC236}">
                <a16:creationId xmlns:a16="http://schemas.microsoft.com/office/drawing/2014/main" id="{EB93BB70-5380-CC9E-91AB-09C4030FC370}"/>
              </a:ext>
            </a:extLst>
          </p:cNvPr>
          <p:cNvSpPr txBox="1"/>
          <p:nvPr/>
        </p:nvSpPr>
        <p:spPr>
          <a:xfrm>
            <a:off x="541020" y="590916"/>
            <a:ext cx="3021206"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Política de Garantia VOGE Brasil</a:t>
            </a:r>
            <a:endParaRPr kumimoji="0" sz="1400" b="1" i="0" u="none" strike="noStrike" kern="1200" cap="none" spc="0" normalizeH="0" baseline="0" noProof="0" dirty="0">
              <a:ln>
                <a:noFill/>
              </a:ln>
              <a:solidFill>
                <a:srgbClr val="000000"/>
              </a:solidFill>
              <a:effectLst/>
              <a:uLnTx/>
              <a:uFillTx/>
              <a:latin typeface="Arial"/>
              <a:ea typeface="+mn-ea"/>
              <a:cs typeface="Arial"/>
            </a:endParaRPr>
          </a:p>
        </p:txBody>
      </p:sp>
      <p:sp>
        <p:nvSpPr>
          <p:cNvPr id="6" name="object 6">
            <a:extLst>
              <a:ext uri="{FF2B5EF4-FFF2-40B4-BE49-F238E27FC236}">
                <a16:creationId xmlns:a16="http://schemas.microsoft.com/office/drawing/2014/main" id="{1B154417-6CA9-7DC8-3E20-AED897588D64}"/>
              </a:ext>
            </a:extLst>
          </p:cNvPr>
          <p:cNvSpPr txBox="1"/>
          <p:nvPr/>
        </p:nvSpPr>
        <p:spPr>
          <a:xfrm>
            <a:off x="3703319" y="4760618"/>
            <a:ext cx="279548"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lang="pt-BR" sz="900">
                <a:solidFill>
                  <a:srgbClr val="000000"/>
                </a:solidFill>
                <a:latin typeface="PBSUWU+Arial"/>
                <a:cs typeface="PBSUWU+Arial"/>
              </a:rPr>
              <a:t>86</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3" name="CaixaDeTexto 2">
            <a:extLst>
              <a:ext uri="{FF2B5EF4-FFF2-40B4-BE49-F238E27FC236}">
                <a16:creationId xmlns:a16="http://schemas.microsoft.com/office/drawing/2014/main" id="{3B874ECA-3684-7812-8DB8-94B3646A0E3B}"/>
              </a:ext>
            </a:extLst>
          </p:cNvPr>
          <p:cNvSpPr txBox="1"/>
          <p:nvPr/>
        </p:nvSpPr>
        <p:spPr>
          <a:xfrm>
            <a:off x="465883" y="921649"/>
            <a:ext cx="6840760" cy="36317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 A deterioração causada por um desgaste normal, como o silenciador, bateria, embreagem, sistema de variador, velas, lâmpadas, correntes, pinhões de transmissão final, pastilhas de freios e pneus, sem prejuízo de que sejam cobertos em garantia quando exista um defeito de fabricação ou montagem.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 Toda a bateria que não admita carga após um período de tempo razoável desde a sua ativação, considera-se que não foi mantida adequadamente (carregada de forma periódica para evitar a sulfatação das placas) e ficará excluída da garantia.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 Deteriorações devidas a incêndio, colisão, acidente ou manutenção inapropriada (especialmente as causadas por falta de óleo, cujo nível deve ser inspecionado a cada 500 km).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 Corrosão e deteriorações produzidas sobre a pintura, cromados, outros acabamentos, peças de borracha ou plástico como consequência da ação de agentes externos ou atmosféricos.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 Danos causados pela instalação de peças ou acessórios que não sejam fabricados ou fornecidos pela VOGE.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 Certos fenômenos naturais, como ruídos ou fugas de óleo, por considerar que não afetam de modo algum a qualidade, funcionamento ou comportamento do veículo.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 Toda a forma de compensação econômica ou de outra natureza, tal como hotéis, refeições, transporte, reboque, aluguel de outro veículo, etc., que se produzam como consequência de uma avaria.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 Motocicletas Voge adquiridas em leilão, de qualquer natureza, perdem o direito à garantia.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   Para obter o serviço de garantia, o proprietário do veículo deverá solicitar a intervenção em garantia num concessionário oficial autorizado VOGE num prazo não superior a 15 dias, levando o veículo bem como os seguintes documentos: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 Nota fiscal de venda, Manual de Garantia com dados da moto, devidamente preenchidos e carimbados por um concessionário autorizado Voge.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 Documentos que demonstrem a execução e pagamentos do plano de manutenção assinalado pela fábrica no manual de proprietário e efetuados por um concessionário autorizado VOGE.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76273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E5FFBEFF-B54A-2DB8-044F-027274C8C5D1}"/>
              </a:ext>
            </a:extLst>
          </p:cNvPr>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4">
            <a:extLst>
              <a:ext uri="{FF2B5EF4-FFF2-40B4-BE49-F238E27FC236}">
                <a16:creationId xmlns:a16="http://schemas.microsoft.com/office/drawing/2014/main" id="{49EF5D9C-3120-50D3-5C2F-909F08717CE5}"/>
              </a:ext>
            </a:extLst>
          </p:cNvPr>
          <p:cNvSpPr txBox="1"/>
          <p:nvPr/>
        </p:nvSpPr>
        <p:spPr>
          <a:xfrm>
            <a:off x="541020" y="356267"/>
            <a:ext cx="2205176"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a:ln>
                  <a:noFill/>
                </a:ln>
                <a:solidFill>
                  <a:srgbClr val="000000"/>
                </a:solidFill>
                <a:effectLst/>
                <a:uLnTx/>
                <a:uFillTx/>
                <a:latin typeface="Arial"/>
                <a:ea typeface="+mn-ea"/>
                <a:cs typeface="Arial"/>
              </a:rPr>
              <a:t>Manual do Proprietário</a:t>
            </a:r>
            <a:r>
              <a:rPr kumimoji="0" sz="900" b="0" i="0" u="none" strike="noStrike" kern="1200" cap="none" spc="11" normalizeH="0" baseline="0" noProof="0">
                <a:ln>
                  <a:noFill/>
                </a:ln>
                <a:solidFill>
                  <a:srgbClr val="000000"/>
                </a:solidFill>
                <a:effectLst/>
                <a:uLnTx/>
                <a:uFillTx/>
                <a:latin typeface="Arial"/>
                <a:ea typeface="+mn-ea"/>
                <a:cs typeface="Arial"/>
              </a:rPr>
              <a:t> </a:t>
            </a:r>
            <a:r>
              <a:rPr kumimoji="0" sz="900" b="0" i="0" u="none" strike="noStrike" kern="1200" cap="none" spc="0" normalizeH="0" baseline="0" noProof="0">
                <a:ln>
                  <a:noFill/>
                </a:ln>
                <a:solidFill>
                  <a:srgbClr val="000000"/>
                </a:solidFill>
                <a:effectLst/>
                <a:uLnTx/>
                <a:uFillTx/>
                <a:latin typeface="Arial"/>
                <a:ea typeface="+mn-ea"/>
                <a:cs typeface="Arial"/>
              </a:rPr>
              <a:t>-</a:t>
            </a:r>
            <a:r>
              <a:rPr kumimoji="0" sz="900" b="0" i="0" u="none" strike="noStrike" kern="1200" cap="none" spc="-10" normalizeH="0" baseline="0" noProof="0">
                <a:ln>
                  <a:noFill/>
                </a:ln>
                <a:solidFill>
                  <a:srgbClr val="000000"/>
                </a:solidFill>
                <a:effectLst/>
                <a:uLnTx/>
                <a:uFillTx/>
                <a:latin typeface="Arial"/>
                <a:ea typeface="+mn-ea"/>
                <a:cs typeface="Arial"/>
              </a:rPr>
              <a:t> </a:t>
            </a:r>
            <a:r>
              <a:rPr kumimoji="0" sz="900" b="0" i="0" u="none" strike="noStrike" kern="1200" cap="none" spc="-14" normalizeH="0" baseline="0" noProof="0">
                <a:ln>
                  <a:noFill/>
                </a:ln>
                <a:solidFill>
                  <a:srgbClr val="000000"/>
                </a:solidFill>
                <a:effectLst/>
                <a:uLnTx/>
                <a:uFillTx/>
                <a:latin typeface="Arial"/>
                <a:ea typeface="+mn-ea"/>
                <a:cs typeface="Arial"/>
              </a:rPr>
              <a:t>Voge</a:t>
            </a:r>
            <a:endParaRPr kumimoji="0" sz="900" b="0" i="0" u="none" strike="noStrike" kern="1200" cap="none" spc="0" normalizeH="0" baseline="0" noProof="0">
              <a:ln>
                <a:noFill/>
              </a:ln>
              <a:solidFill>
                <a:srgbClr val="000000"/>
              </a:solidFill>
              <a:effectLst/>
              <a:uLnTx/>
              <a:uFillTx/>
              <a:latin typeface="Arial"/>
              <a:ea typeface="+mn-ea"/>
              <a:cs typeface="Arial"/>
            </a:endParaRPr>
          </a:p>
        </p:txBody>
      </p:sp>
      <p:sp>
        <p:nvSpPr>
          <p:cNvPr id="6" name="object 5">
            <a:extLst>
              <a:ext uri="{FF2B5EF4-FFF2-40B4-BE49-F238E27FC236}">
                <a16:creationId xmlns:a16="http://schemas.microsoft.com/office/drawing/2014/main" id="{99E21409-473F-0A14-EB0D-6D09538FA945}"/>
              </a:ext>
            </a:extLst>
          </p:cNvPr>
          <p:cNvSpPr txBox="1"/>
          <p:nvPr/>
        </p:nvSpPr>
        <p:spPr>
          <a:xfrm>
            <a:off x="541020" y="591184"/>
            <a:ext cx="3093214"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HOMOLOGAÇÕES BRASIL ANATEL</a:t>
            </a:r>
            <a:endParaRPr kumimoji="0" sz="1400" b="1" i="0" u="none" strike="noStrike" kern="1200" cap="none" spc="0" normalizeH="0" baseline="0" noProof="0">
              <a:ln>
                <a:noFill/>
              </a:ln>
              <a:solidFill>
                <a:srgbClr val="000000"/>
              </a:solidFill>
              <a:effectLst/>
              <a:uLnTx/>
              <a:uFillTx/>
              <a:latin typeface="Arial"/>
              <a:ea typeface="+mn-ea"/>
              <a:cs typeface="Arial"/>
            </a:endParaRPr>
          </a:p>
        </p:txBody>
      </p:sp>
      <p:sp>
        <p:nvSpPr>
          <p:cNvPr id="7" name="object 6">
            <a:extLst>
              <a:ext uri="{FF2B5EF4-FFF2-40B4-BE49-F238E27FC236}">
                <a16:creationId xmlns:a16="http://schemas.microsoft.com/office/drawing/2014/main" id="{5C9911AE-AFD5-14C9-F6A6-6DCC806C9A57}"/>
              </a:ext>
            </a:extLst>
          </p:cNvPr>
          <p:cNvSpPr txBox="1"/>
          <p:nvPr/>
        </p:nvSpPr>
        <p:spPr>
          <a:xfrm>
            <a:off x="541020" y="861547"/>
            <a:ext cx="6499605" cy="1384995"/>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Este veículo pode conter equipamentos de telecomunicações integrados (como módulos de rastreamento, sistemas de comunicação ou dispositivos sem fio). Conforme exigência da legislação brasileira, tais equipamentos devem ser homologados pela Agência Nacional de Telecomunicações (ANATEL).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Os equipamentos abaixo estão homologados pela ANATEL sob o números mostrados abaixo de cada modelo.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homologação pode ser consultada diretamente no site da ANATEL: </a:t>
            </a:r>
            <a:r>
              <a:rPr kumimoji="0" lang="pt-BR" sz="1000" b="0" i="0" u="none" strike="noStrike" kern="1200" cap="none" spc="0" normalizeH="0" baseline="0" noProof="0">
                <a:ln>
                  <a:noFill/>
                </a:ln>
                <a:solidFill>
                  <a:prstClr val="black"/>
                </a:solidFill>
                <a:effectLst/>
                <a:uLnTx/>
                <a:uFillTx/>
                <a:latin typeface="Calibri"/>
                <a:ea typeface="+mn-ea"/>
                <a:cs typeface="+mn-cs"/>
                <a:hlinkClick r:id="rId3"/>
              </a:rPr>
              <a:t>www.anatel.gov.br</a:t>
            </a:r>
            <a:r>
              <a:rPr kumimoji="0" lang="pt-BR" sz="1000" b="0" i="0" u="none" strike="noStrike" kern="1200" cap="none" spc="0" normalizeH="0" baseline="0" noProof="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utilização de equipamentos não homologados é proibida em território nacional.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homologação garante que o produto atende às normas técnicas e regulatórias da ANATEL.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Qualquer modificação não autorizada neste equipamento poderá invalidar a homologação e comprometer sua segurança e funcionamento.</a:t>
            </a:r>
          </a:p>
        </p:txBody>
      </p:sp>
      <p:pic>
        <p:nvPicPr>
          <p:cNvPr id="11" name="Imagem 10" descr="Desenho de pessoa e texto branco">
            <a:extLst>
              <a:ext uri="{FF2B5EF4-FFF2-40B4-BE49-F238E27FC236}">
                <a16:creationId xmlns:a16="http://schemas.microsoft.com/office/drawing/2014/main" id="{4E65655E-F444-E63D-4EF5-3B84A2A75842}"/>
              </a:ext>
            </a:extLst>
          </p:cNvPr>
          <p:cNvPicPr>
            <a:picLocks noChangeAspect="1"/>
          </p:cNvPicPr>
          <p:nvPr/>
        </p:nvPicPr>
        <p:blipFill>
          <a:blip r:embed="rId4"/>
          <a:stretch>
            <a:fillRect/>
          </a:stretch>
        </p:blipFill>
        <p:spPr>
          <a:xfrm>
            <a:off x="5886671" y="69591"/>
            <a:ext cx="1170275" cy="356828"/>
          </a:xfrm>
          <a:prstGeom prst="rect">
            <a:avLst/>
          </a:prstGeom>
        </p:spPr>
      </p:pic>
      <p:sp>
        <p:nvSpPr>
          <p:cNvPr id="17" name="object 6">
            <a:extLst>
              <a:ext uri="{FF2B5EF4-FFF2-40B4-BE49-F238E27FC236}">
                <a16:creationId xmlns:a16="http://schemas.microsoft.com/office/drawing/2014/main" id="{17C33E8A-D0C1-FC09-3B0B-E6D1799A1463}"/>
              </a:ext>
            </a:extLst>
          </p:cNvPr>
          <p:cNvSpPr txBox="1"/>
          <p:nvPr/>
        </p:nvSpPr>
        <p:spPr>
          <a:xfrm>
            <a:off x="609898" y="247717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277770003-0001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03084-26-18866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9" name="object 6">
            <a:extLst>
              <a:ext uri="{FF2B5EF4-FFF2-40B4-BE49-F238E27FC236}">
                <a16:creationId xmlns:a16="http://schemas.microsoft.com/office/drawing/2014/main" id="{DB4CC231-0266-109E-F04B-FA8A3C909C34}"/>
              </a:ext>
            </a:extLst>
          </p:cNvPr>
          <p:cNvSpPr txBox="1"/>
          <p:nvPr/>
        </p:nvSpPr>
        <p:spPr>
          <a:xfrm>
            <a:off x="2626122" y="3060495"/>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281371746-0001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03078-26-18864</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0" name="object 6">
            <a:extLst>
              <a:ext uri="{FF2B5EF4-FFF2-40B4-BE49-F238E27FC236}">
                <a16:creationId xmlns:a16="http://schemas.microsoft.com/office/drawing/2014/main" id="{0C61CBE1-10F0-0DB7-1C2C-A1CB4A6F6EBC}"/>
              </a:ext>
            </a:extLst>
          </p:cNvPr>
          <p:cNvSpPr txBox="1"/>
          <p:nvPr/>
        </p:nvSpPr>
        <p:spPr>
          <a:xfrm>
            <a:off x="4667344" y="3002747"/>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285490004-0001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04717-26-16835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1" name="object 6">
            <a:extLst>
              <a:ext uri="{FF2B5EF4-FFF2-40B4-BE49-F238E27FC236}">
                <a16:creationId xmlns:a16="http://schemas.microsoft.com/office/drawing/2014/main" id="{203547C1-2EB4-E9BF-0120-39A4CB75BCB9}"/>
              </a:ext>
            </a:extLst>
          </p:cNvPr>
          <p:cNvSpPr txBox="1"/>
          <p:nvPr/>
        </p:nvSpPr>
        <p:spPr>
          <a:xfrm>
            <a:off x="2626122" y="364381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274470003-0001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04715-26-16021</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 name="object 6">
            <a:extLst>
              <a:ext uri="{FF2B5EF4-FFF2-40B4-BE49-F238E27FC236}">
                <a16:creationId xmlns:a16="http://schemas.microsoft.com/office/drawing/2014/main" id="{B43A3A2C-3B01-64C0-68BD-5F8A25F5281B}"/>
              </a:ext>
            </a:extLst>
          </p:cNvPr>
          <p:cNvSpPr txBox="1"/>
          <p:nvPr/>
        </p:nvSpPr>
        <p:spPr>
          <a:xfrm>
            <a:off x="2626122" y="2477169"/>
            <a:ext cx="1678199"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284700024-0001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03073-26-18862</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9" name="object 6">
            <a:extLst>
              <a:ext uri="{FF2B5EF4-FFF2-40B4-BE49-F238E27FC236}">
                <a16:creationId xmlns:a16="http://schemas.microsoft.com/office/drawing/2014/main" id="{E0FA81F8-105E-951D-1FAF-96392CF65B98}"/>
              </a:ext>
            </a:extLst>
          </p:cNvPr>
          <p:cNvSpPr txBox="1"/>
          <p:nvPr/>
        </p:nvSpPr>
        <p:spPr>
          <a:xfrm>
            <a:off x="609898" y="3060495"/>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274470006-0001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04719-26-05556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0" name="object 6">
            <a:extLst>
              <a:ext uri="{FF2B5EF4-FFF2-40B4-BE49-F238E27FC236}">
                <a16:creationId xmlns:a16="http://schemas.microsoft.com/office/drawing/2014/main" id="{1CF8DB94-83C9-05A3-0770-29BE25795941}"/>
              </a:ext>
            </a:extLst>
          </p:cNvPr>
          <p:cNvSpPr txBox="1"/>
          <p:nvPr/>
        </p:nvSpPr>
        <p:spPr>
          <a:xfrm>
            <a:off x="621968" y="364382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285490005-0001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04717-26-16835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2" name="object 6">
            <a:extLst>
              <a:ext uri="{FF2B5EF4-FFF2-40B4-BE49-F238E27FC236}">
                <a16:creationId xmlns:a16="http://schemas.microsoft.com/office/drawing/2014/main" id="{D1FD2048-F0CE-BA14-269A-F0F5006EE73B}"/>
              </a:ext>
            </a:extLst>
          </p:cNvPr>
          <p:cNvSpPr txBox="1"/>
          <p:nvPr/>
        </p:nvSpPr>
        <p:spPr>
          <a:xfrm>
            <a:off x="645086" y="416279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271330334-0001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03075-26-18863</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3" name="object 6">
            <a:extLst>
              <a:ext uri="{FF2B5EF4-FFF2-40B4-BE49-F238E27FC236}">
                <a16:creationId xmlns:a16="http://schemas.microsoft.com/office/drawing/2014/main" id="{C0FA1DFC-46EA-C3D2-D09D-3BF37E9CB934}"/>
              </a:ext>
            </a:extLst>
          </p:cNvPr>
          <p:cNvSpPr txBox="1"/>
          <p:nvPr/>
        </p:nvSpPr>
        <p:spPr>
          <a:xfrm>
            <a:off x="4667344" y="364381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281371605-0001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03079-26-18865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4" name="object 6">
            <a:extLst>
              <a:ext uri="{FF2B5EF4-FFF2-40B4-BE49-F238E27FC236}">
                <a16:creationId xmlns:a16="http://schemas.microsoft.com/office/drawing/2014/main" id="{6A7DEF0C-9470-DEEB-9AB3-C160254E1195}"/>
              </a:ext>
            </a:extLst>
          </p:cNvPr>
          <p:cNvSpPr txBox="1"/>
          <p:nvPr/>
        </p:nvSpPr>
        <p:spPr>
          <a:xfrm>
            <a:off x="4667502" y="2477168"/>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274470002-0001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04719-26-05556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5" name="object 6">
            <a:extLst>
              <a:ext uri="{FF2B5EF4-FFF2-40B4-BE49-F238E27FC236}">
                <a16:creationId xmlns:a16="http://schemas.microsoft.com/office/drawing/2014/main" id="{A60EFEFC-DD19-EF1E-D629-EF22B49354DF}"/>
              </a:ext>
            </a:extLst>
          </p:cNvPr>
          <p:cNvSpPr txBox="1"/>
          <p:nvPr/>
        </p:nvSpPr>
        <p:spPr>
          <a:xfrm>
            <a:off x="2626122" y="416278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281371838-0001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03079-26-18865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7664776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0A1A-BB38-D147-8570-E0C9F4CE1297}"/>
            </a:ext>
          </a:extLst>
        </p:cNvPr>
        <p:cNvGrpSpPr/>
        <p:nvPr/>
      </p:nvGrpSpPr>
      <p:grpSpPr>
        <a:xfrm>
          <a:off x="0" y="0"/>
          <a:ext cx="0" cy="0"/>
          <a:chOff x="0" y="0"/>
          <a:chExt cx="0" cy="0"/>
        </a:xfrm>
      </p:grpSpPr>
      <p:sp>
        <p:nvSpPr>
          <p:cNvPr id="8" name="AutoShape 3">
            <a:extLst>
              <a:ext uri="{FF2B5EF4-FFF2-40B4-BE49-F238E27FC236}">
                <a16:creationId xmlns:a16="http://schemas.microsoft.com/office/drawing/2014/main" id="{ED6DC69E-7E97-7EAE-90F0-D149AE086E6D}"/>
              </a:ext>
            </a:extLst>
          </p:cNvPr>
          <p:cNvSpPr>
            <a:spLocks noChangeAspect="1" noChangeArrowheads="1" noTextEdit="1"/>
          </p:cNvSpPr>
          <p:nvPr/>
        </p:nvSpPr>
        <p:spPr bwMode="auto">
          <a:xfrm>
            <a:off x="3866536" y="-299376"/>
            <a:ext cx="2317247" cy="97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5523" tIns="37761" rIns="75523" bIns="37761" numCol="1" anchor="t" anchorCtr="0" compatLnSpc="1">
            <a:prstTxWarp prst="textNoShape">
              <a:avLst/>
            </a:prstTxWarp>
          </a:bodyPr>
          <a:lstStyle/>
          <a:p>
            <a:pPr marL="0" marR="0" lvl="0" indent="0" algn="l" defTabSz="456651" rtl="0" eaLnBrk="1" fontAlgn="auto" latinLnBrk="0" hangingPunct="1">
              <a:lnSpc>
                <a:spcPct val="100000"/>
              </a:lnSpc>
              <a:spcBef>
                <a:spcPts val="0"/>
              </a:spcBef>
              <a:spcAft>
                <a:spcPts val="0"/>
              </a:spcAft>
              <a:buClrTx/>
              <a:buSzTx/>
              <a:buFontTx/>
              <a:buNone/>
              <a:tabLst/>
              <a:defRPr/>
            </a:pPr>
            <a:endParaRPr kumimoji="0" lang="pt-BR" sz="1487"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etângulo 5">
            <a:extLst>
              <a:ext uri="{FF2B5EF4-FFF2-40B4-BE49-F238E27FC236}">
                <a16:creationId xmlns:a16="http://schemas.microsoft.com/office/drawing/2014/main" id="{04DEEAC1-6560-8100-72AD-6A21E9AFCE71}"/>
              </a:ext>
            </a:extLst>
          </p:cNvPr>
          <p:cNvSpPr/>
          <p:nvPr/>
        </p:nvSpPr>
        <p:spPr>
          <a:xfrm>
            <a:off x="2125" y="-1"/>
            <a:ext cx="7552251" cy="53213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487"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m 4">
            <a:extLst>
              <a:ext uri="{FF2B5EF4-FFF2-40B4-BE49-F238E27FC236}">
                <a16:creationId xmlns:a16="http://schemas.microsoft.com/office/drawing/2014/main" id="{34BE022A-EF31-1805-375F-D11B3C00E15E}"/>
              </a:ext>
            </a:extLst>
          </p:cNvPr>
          <p:cNvPicPr>
            <a:picLocks noChangeAspect="1"/>
          </p:cNvPicPr>
          <p:nvPr/>
        </p:nvPicPr>
        <p:blipFill>
          <a:blip r:embed="rId2"/>
          <a:stretch>
            <a:fillRect/>
          </a:stretch>
        </p:blipFill>
        <p:spPr>
          <a:xfrm>
            <a:off x="6428180" y="4540071"/>
            <a:ext cx="704000" cy="464726"/>
          </a:xfrm>
          <a:prstGeom prst="rect">
            <a:avLst/>
          </a:prstGeom>
        </p:spPr>
      </p:pic>
      <p:pic>
        <p:nvPicPr>
          <p:cNvPr id="10" name="Imagem 9">
            <a:extLst>
              <a:ext uri="{FF2B5EF4-FFF2-40B4-BE49-F238E27FC236}">
                <a16:creationId xmlns:a16="http://schemas.microsoft.com/office/drawing/2014/main" id="{91353AD0-593F-6D03-28C6-F82E4A843F4D}"/>
              </a:ext>
            </a:extLst>
          </p:cNvPr>
          <p:cNvPicPr>
            <a:picLocks noChangeAspect="1"/>
          </p:cNvPicPr>
          <p:nvPr/>
        </p:nvPicPr>
        <p:blipFill>
          <a:blip r:embed="rId3"/>
          <a:stretch>
            <a:fillRect/>
          </a:stretch>
        </p:blipFill>
        <p:spPr>
          <a:xfrm>
            <a:off x="193357" y="4165265"/>
            <a:ext cx="1678100" cy="682863"/>
          </a:xfrm>
          <a:prstGeom prst="rect">
            <a:avLst/>
          </a:prstGeom>
        </p:spPr>
      </p:pic>
      <p:sp>
        <p:nvSpPr>
          <p:cNvPr id="12" name="Triângulo isósceles 11">
            <a:extLst>
              <a:ext uri="{FF2B5EF4-FFF2-40B4-BE49-F238E27FC236}">
                <a16:creationId xmlns:a16="http://schemas.microsoft.com/office/drawing/2014/main" id="{B735B2DE-E43B-8145-199D-35D15A0FB7CB}"/>
              </a:ext>
            </a:extLst>
          </p:cNvPr>
          <p:cNvSpPr/>
          <p:nvPr/>
        </p:nvSpPr>
        <p:spPr>
          <a:xfrm rot="10800000">
            <a:off x="2426363" y="1098822"/>
            <a:ext cx="2791036" cy="2318529"/>
          </a:xfrm>
          <a:prstGeom prst="triangl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798"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m 3">
            <a:extLst>
              <a:ext uri="{FF2B5EF4-FFF2-40B4-BE49-F238E27FC236}">
                <a16:creationId xmlns:a16="http://schemas.microsoft.com/office/drawing/2014/main" id="{ACFC6E93-AA15-1DC1-8C25-E52910A017E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041" b="95408" l="6378" r="97959">
                        <a14:foregroundMark x1="37500" y1="6122" x2="37500" y2="6122"/>
                        <a14:foregroundMark x1="39541" y1="2041" x2="39541" y2="2041"/>
                        <a14:foregroundMark x1="43878" y1="20663" x2="43878" y2="20663"/>
                        <a14:foregroundMark x1="48980" y1="35714" x2="48980" y2="35714"/>
                        <a14:foregroundMark x1="52806" y1="50000" x2="52806" y2="50000"/>
                        <a14:foregroundMark x1="29847" y1="68622" x2="29847" y2="68622"/>
                        <a14:foregroundMark x1="37500" y1="68622" x2="37500" y2="68622"/>
                        <a14:foregroundMark x1="59949" y1="67347" x2="59949" y2="67347"/>
                        <a14:foregroundMark x1="75000" y1="67857" x2="75000" y2="67857"/>
                        <a14:foregroundMark x1="6378" y1="88265" x2="6378" y2="88265"/>
                        <a14:foregroundMark x1="11990" y1="93112" x2="11990" y2="93112"/>
                        <a14:foregroundMark x1="15306" y1="91327" x2="15306" y2="91327"/>
                        <a14:foregroundMark x1="23214" y1="91327" x2="23214" y2="91327"/>
                        <a14:foregroundMark x1="33673" y1="90561" x2="33673" y2="90561"/>
                        <a14:foregroundMark x1="41071" y1="92857" x2="41071" y2="92857"/>
                        <a14:foregroundMark x1="45153" y1="92857" x2="45153" y2="92857"/>
                        <a14:foregroundMark x1="52041" y1="92857" x2="52041" y2="92857"/>
                        <a14:foregroundMark x1="53827" y1="92602" x2="53827" y2="92602"/>
                        <a14:foregroundMark x1="59949" y1="91582" x2="59949" y2="91582"/>
                        <a14:foregroundMark x1="70153" y1="89286" x2="70153" y2="89286"/>
                        <a14:foregroundMark x1="77041" y1="95153" x2="77041" y2="95153"/>
                        <a14:foregroundMark x1="83418" y1="93878" x2="83418" y2="93878"/>
                        <a14:foregroundMark x1="87245" y1="92602" x2="87245" y2="92602"/>
                        <a14:foregroundMark x1="89031" y1="93112" x2="89031" y2="93112"/>
                        <a14:foregroundMark x1="91071" y1="92857" x2="91071" y2="92857"/>
                        <a14:foregroundMark x1="89541" y1="89286" x2="89541" y2="89286"/>
                        <a14:foregroundMark x1="94388" y1="92857" x2="94388" y2="92857"/>
                        <a14:foregroundMark x1="98214" y1="91327" x2="98214" y2="91327"/>
                        <a14:foregroundMark x1="6633" y1="88010" x2="6633" y2="88010"/>
                        <a14:foregroundMark x1="6633" y1="88265" x2="6633" y2="88265"/>
                        <a14:foregroundMark x1="6378" y1="87755" x2="6378" y2="87755"/>
                        <a14:foregroundMark x1="10204" y1="95408" x2="11990" y2="94898"/>
                        <a14:foregroundMark x1="21429" y1="94898" x2="23980" y2="94643"/>
                        <a14:foregroundMark x1="38776" y1="93112" x2="40561" y2="93112"/>
                        <a14:foregroundMark x1="84949" y1="93367" x2="81633" y2="91071"/>
                        <a14:backgroundMark x1="23214" y1="89796" x2="23214" y2="89796"/>
                        <a14:backgroundMark x1="32908" y1="90306" x2="32908" y2="90306"/>
                        <a14:backgroundMark x1="33929" y1="90306" x2="33929" y2="90306"/>
                        <a14:backgroundMark x1="33673" y1="93878" x2="33673" y2="93878"/>
                        <a14:backgroundMark x1="44643" y1="93112" x2="44643" y2="93112"/>
                        <a14:backgroundMark x1="50765" y1="93622" x2="50765" y2="93622"/>
                        <a14:backgroundMark x1="61735" y1="94133" x2="61735" y2="94133"/>
                      </a14:backgroundRemoval>
                    </a14:imgEffect>
                  </a14:imgLayer>
                </a14:imgProps>
              </a:ext>
            </a:extLst>
          </a:blip>
          <a:srcRect b="16361"/>
          <a:stretch>
            <a:fillRect/>
          </a:stretch>
        </p:blipFill>
        <p:spPr>
          <a:xfrm>
            <a:off x="3088576" y="1359869"/>
            <a:ext cx="1379348" cy="1153674"/>
          </a:xfrm>
          <a:prstGeom prst="rect">
            <a:avLst/>
          </a:prstGeom>
        </p:spPr>
      </p:pic>
      <p:sp>
        <p:nvSpPr>
          <p:cNvPr id="13" name="CaixaDeTexto 12">
            <a:extLst>
              <a:ext uri="{FF2B5EF4-FFF2-40B4-BE49-F238E27FC236}">
                <a16:creationId xmlns:a16="http://schemas.microsoft.com/office/drawing/2014/main" id="{7773C68F-8CEB-D19A-CE5E-8D213AEB61C5}"/>
              </a:ext>
            </a:extLst>
          </p:cNvPr>
          <p:cNvSpPr txBox="1"/>
          <p:nvPr/>
        </p:nvSpPr>
        <p:spPr>
          <a:xfrm>
            <a:off x="212646" y="4848128"/>
            <a:ext cx="2001671" cy="261298"/>
          </a:xfrm>
          <a:prstGeom prst="rect">
            <a:avLst/>
          </a:prstGeom>
          <a:noFill/>
        </p:spPr>
        <p:txBody>
          <a:bodyPr wrap="square" rtlCol="0">
            <a:spAutoFit/>
          </a:body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PN: 10001-VOG-SR4</a:t>
            </a:r>
          </a:p>
        </p:txBody>
      </p:sp>
      <p:pic>
        <p:nvPicPr>
          <p:cNvPr id="15" name="Imagem 14">
            <a:extLst>
              <a:ext uri="{FF2B5EF4-FFF2-40B4-BE49-F238E27FC236}">
                <a16:creationId xmlns:a16="http://schemas.microsoft.com/office/drawing/2014/main" id="{256C592B-25EE-F832-2F8F-4BED9BFC54C8}"/>
              </a:ext>
            </a:extLst>
          </p:cNvPr>
          <p:cNvPicPr>
            <a:picLocks noChangeAspect="1"/>
          </p:cNvPicPr>
          <p:nvPr/>
        </p:nvPicPr>
        <p:blipFill>
          <a:blip r:embed="rId6"/>
          <a:srcRect l="19640" t="22602" r="20949" b="20076"/>
          <a:stretch>
            <a:fillRect/>
          </a:stretch>
        </p:blipFill>
        <p:spPr>
          <a:xfrm>
            <a:off x="4599395" y="4705268"/>
            <a:ext cx="189968" cy="173297"/>
          </a:xfrm>
          <a:prstGeom prst="rect">
            <a:avLst/>
          </a:prstGeom>
        </p:spPr>
      </p:pic>
      <p:grpSp>
        <p:nvGrpSpPr>
          <p:cNvPr id="17" name="Agrupar 16">
            <a:extLst>
              <a:ext uri="{FF2B5EF4-FFF2-40B4-BE49-F238E27FC236}">
                <a16:creationId xmlns:a16="http://schemas.microsoft.com/office/drawing/2014/main" id="{D027CE22-61A3-DC64-6495-A1E79196EBC4}"/>
              </a:ext>
            </a:extLst>
          </p:cNvPr>
          <p:cNvGrpSpPr/>
          <p:nvPr/>
        </p:nvGrpSpPr>
        <p:grpSpPr>
          <a:xfrm>
            <a:off x="1837374" y="-896021"/>
            <a:ext cx="3917744" cy="6243678"/>
            <a:chOff x="1858623" y="-897091"/>
            <a:chExt cx="3922419" cy="6251129"/>
          </a:xfrm>
        </p:grpSpPr>
        <p:sp>
          <p:nvSpPr>
            <p:cNvPr id="14" name="Retângulo 13">
              <a:extLst>
                <a:ext uri="{FF2B5EF4-FFF2-40B4-BE49-F238E27FC236}">
                  <a16:creationId xmlns:a16="http://schemas.microsoft.com/office/drawing/2014/main" id="{93507E8B-A4DC-DAE0-CA8A-498D80325C12}"/>
                </a:ext>
              </a:extLst>
            </p:cNvPr>
            <p:cNvSpPr/>
            <p:nvPr/>
          </p:nvSpPr>
          <p:spPr>
            <a:xfrm rot="18416296">
              <a:off x="2182349" y="1747087"/>
              <a:ext cx="6242872" cy="954515"/>
            </a:xfrm>
            <a:custGeom>
              <a:avLst/>
              <a:gdLst>
                <a:gd name="csX0" fmla="*/ 0 w 6124371"/>
                <a:gd name="csY0" fmla="*/ 0 h 876362"/>
                <a:gd name="csX1" fmla="*/ 6124371 w 6124371"/>
                <a:gd name="csY1" fmla="*/ 0 h 876362"/>
                <a:gd name="csX2" fmla="*/ 6124371 w 6124371"/>
                <a:gd name="csY2" fmla="*/ 876362 h 876362"/>
                <a:gd name="csX3" fmla="*/ 0 w 6124371"/>
                <a:gd name="csY3" fmla="*/ 876362 h 876362"/>
                <a:gd name="csX4" fmla="*/ 0 w 6124371"/>
                <a:gd name="csY4" fmla="*/ 0 h 876362"/>
                <a:gd name="csX0" fmla="*/ 0 w 6124371"/>
                <a:gd name="csY0" fmla="*/ 0 h 876362"/>
                <a:gd name="csX1" fmla="*/ 5513082 w 6124371"/>
                <a:gd name="csY1" fmla="*/ 4116 h 876362"/>
                <a:gd name="csX2" fmla="*/ 6124371 w 6124371"/>
                <a:gd name="csY2" fmla="*/ 876362 h 876362"/>
                <a:gd name="csX3" fmla="*/ 0 w 6124371"/>
                <a:gd name="csY3" fmla="*/ 876362 h 876362"/>
                <a:gd name="csX4" fmla="*/ 0 w 6124371"/>
                <a:gd name="csY4" fmla="*/ 0 h 876362"/>
                <a:gd name="csX0" fmla="*/ 320044 w 6124371"/>
                <a:gd name="csY0" fmla="*/ 0 h 873356"/>
                <a:gd name="csX1" fmla="*/ 5513082 w 6124371"/>
                <a:gd name="csY1" fmla="*/ 1110 h 873356"/>
                <a:gd name="csX2" fmla="*/ 6124371 w 6124371"/>
                <a:gd name="csY2" fmla="*/ 873356 h 873356"/>
                <a:gd name="csX3" fmla="*/ 0 w 6124371"/>
                <a:gd name="csY3" fmla="*/ 873356 h 873356"/>
                <a:gd name="csX4" fmla="*/ 320044 w 6124371"/>
                <a:gd name="csY4" fmla="*/ 0 h 873356"/>
                <a:gd name="csX0" fmla="*/ 320044 w 6156527"/>
                <a:gd name="csY0" fmla="*/ 0 h 873356"/>
                <a:gd name="csX1" fmla="*/ 5513082 w 6156527"/>
                <a:gd name="csY1" fmla="*/ 1110 h 873356"/>
                <a:gd name="csX2" fmla="*/ 6156527 w 6156527"/>
                <a:gd name="csY2" fmla="*/ 859771 h 873356"/>
                <a:gd name="csX3" fmla="*/ 0 w 6156527"/>
                <a:gd name="csY3" fmla="*/ 873356 h 873356"/>
                <a:gd name="csX4" fmla="*/ 320044 w 6156527"/>
                <a:gd name="csY4" fmla="*/ 0 h 873356"/>
                <a:gd name="csX0" fmla="*/ 320044 w 6205627"/>
                <a:gd name="csY0" fmla="*/ 0 h 873356"/>
                <a:gd name="csX1" fmla="*/ 5513082 w 6205627"/>
                <a:gd name="csY1" fmla="*/ 1110 h 873356"/>
                <a:gd name="csX2" fmla="*/ 6205627 w 6205627"/>
                <a:gd name="csY2" fmla="*/ 854989 h 873356"/>
                <a:gd name="csX3" fmla="*/ 0 w 6205627"/>
                <a:gd name="csY3" fmla="*/ 873356 h 873356"/>
                <a:gd name="csX4" fmla="*/ 320044 w 6205627"/>
                <a:gd name="csY4" fmla="*/ 0 h 873356"/>
                <a:gd name="csX0" fmla="*/ 320044 w 6205627"/>
                <a:gd name="csY0" fmla="*/ 8358 h 881714"/>
                <a:gd name="csX1" fmla="*/ 5526616 w 6205627"/>
                <a:gd name="csY1" fmla="*/ 0 h 881714"/>
                <a:gd name="csX2" fmla="*/ 6205627 w 6205627"/>
                <a:gd name="csY2" fmla="*/ 863347 h 881714"/>
                <a:gd name="csX3" fmla="*/ 0 w 6205627"/>
                <a:gd name="csY3" fmla="*/ 881714 h 881714"/>
                <a:gd name="csX4" fmla="*/ 320044 w 6205627"/>
                <a:gd name="csY4" fmla="*/ 8358 h 881714"/>
                <a:gd name="csX0" fmla="*/ 357289 w 6242872"/>
                <a:gd name="csY0" fmla="*/ 8358 h 888057"/>
                <a:gd name="csX1" fmla="*/ 5563861 w 6242872"/>
                <a:gd name="csY1" fmla="*/ 0 h 888057"/>
                <a:gd name="csX2" fmla="*/ 6242872 w 6242872"/>
                <a:gd name="csY2" fmla="*/ 863347 h 888057"/>
                <a:gd name="csX3" fmla="*/ 0 w 6242872"/>
                <a:gd name="csY3" fmla="*/ 888057 h 888057"/>
                <a:gd name="csX4" fmla="*/ 357289 w 6242872"/>
                <a:gd name="csY4" fmla="*/ 8358 h 888057"/>
              </a:gdLst>
              <a:ahLst/>
              <a:cxnLst>
                <a:cxn ang="0">
                  <a:pos x="csX0" y="csY0"/>
                </a:cxn>
                <a:cxn ang="0">
                  <a:pos x="csX1" y="csY1"/>
                </a:cxn>
                <a:cxn ang="0">
                  <a:pos x="csX2" y="csY2"/>
                </a:cxn>
                <a:cxn ang="0">
                  <a:pos x="csX3" y="csY3"/>
                </a:cxn>
                <a:cxn ang="0">
                  <a:pos x="csX4" y="csY4"/>
                </a:cxn>
              </a:cxnLst>
              <a:rect l="l" t="t" r="r" b="b"/>
              <a:pathLst>
                <a:path w="6242872" h="888057">
                  <a:moveTo>
                    <a:pt x="357289" y="8358"/>
                  </a:moveTo>
                  <a:lnTo>
                    <a:pt x="5563861" y="0"/>
                  </a:lnTo>
                  <a:lnTo>
                    <a:pt x="6242872" y="863347"/>
                  </a:lnTo>
                  <a:lnTo>
                    <a:pt x="0" y="888057"/>
                  </a:lnTo>
                  <a:lnTo>
                    <a:pt x="357289" y="8358"/>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798"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tângulo 13">
              <a:extLst>
                <a:ext uri="{FF2B5EF4-FFF2-40B4-BE49-F238E27FC236}">
                  <a16:creationId xmlns:a16="http://schemas.microsoft.com/office/drawing/2014/main" id="{3616147E-48F8-ADC8-C093-7401C8396EAD}"/>
                </a:ext>
              </a:extLst>
            </p:cNvPr>
            <p:cNvSpPr/>
            <p:nvPr/>
          </p:nvSpPr>
          <p:spPr>
            <a:xfrm rot="13999922">
              <a:off x="-792483" y="1762159"/>
              <a:ext cx="6242985" cy="940773"/>
            </a:xfrm>
            <a:custGeom>
              <a:avLst/>
              <a:gdLst>
                <a:gd name="csX0" fmla="*/ 0 w 6124371"/>
                <a:gd name="csY0" fmla="*/ 0 h 876362"/>
                <a:gd name="csX1" fmla="*/ 6124371 w 6124371"/>
                <a:gd name="csY1" fmla="*/ 0 h 876362"/>
                <a:gd name="csX2" fmla="*/ 6124371 w 6124371"/>
                <a:gd name="csY2" fmla="*/ 876362 h 876362"/>
                <a:gd name="csX3" fmla="*/ 0 w 6124371"/>
                <a:gd name="csY3" fmla="*/ 876362 h 876362"/>
                <a:gd name="csX4" fmla="*/ 0 w 6124371"/>
                <a:gd name="csY4" fmla="*/ 0 h 876362"/>
                <a:gd name="csX0" fmla="*/ 0 w 6124371"/>
                <a:gd name="csY0" fmla="*/ 0 h 876362"/>
                <a:gd name="csX1" fmla="*/ 5513082 w 6124371"/>
                <a:gd name="csY1" fmla="*/ 4116 h 876362"/>
                <a:gd name="csX2" fmla="*/ 6124371 w 6124371"/>
                <a:gd name="csY2" fmla="*/ 876362 h 876362"/>
                <a:gd name="csX3" fmla="*/ 0 w 6124371"/>
                <a:gd name="csY3" fmla="*/ 876362 h 876362"/>
                <a:gd name="csX4" fmla="*/ 0 w 6124371"/>
                <a:gd name="csY4" fmla="*/ 0 h 876362"/>
                <a:gd name="csX0" fmla="*/ 320044 w 6124371"/>
                <a:gd name="csY0" fmla="*/ 0 h 873356"/>
                <a:gd name="csX1" fmla="*/ 5513082 w 6124371"/>
                <a:gd name="csY1" fmla="*/ 1110 h 873356"/>
                <a:gd name="csX2" fmla="*/ 6124371 w 6124371"/>
                <a:gd name="csY2" fmla="*/ 873356 h 873356"/>
                <a:gd name="csX3" fmla="*/ 0 w 6124371"/>
                <a:gd name="csY3" fmla="*/ 873356 h 873356"/>
                <a:gd name="csX4" fmla="*/ 320044 w 6124371"/>
                <a:gd name="csY4" fmla="*/ 0 h 873356"/>
                <a:gd name="csX0" fmla="*/ 0 w 6273162"/>
                <a:gd name="csY0" fmla="*/ 61503 h 872246"/>
                <a:gd name="csX1" fmla="*/ 5661873 w 6273162"/>
                <a:gd name="csY1" fmla="*/ 0 h 872246"/>
                <a:gd name="csX2" fmla="*/ 6273162 w 6273162"/>
                <a:gd name="csY2" fmla="*/ 872246 h 872246"/>
                <a:gd name="csX3" fmla="*/ 148791 w 6273162"/>
                <a:gd name="csY3" fmla="*/ 872246 h 872246"/>
                <a:gd name="csX4" fmla="*/ 0 w 6273162"/>
                <a:gd name="csY4" fmla="*/ 61503 h 872246"/>
                <a:gd name="csX0" fmla="*/ 0 w 6273162"/>
                <a:gd name="csY0" fmla="*/ 61503 h 872246"/>
                <a:gd name="csX1" fmla="*/ 5661873 w 6273162"/>
                <a:gd name="csY1" fmla="*/ 0 h 872246"/>
                <a:gd name="csX2" fmla="*/ 6273162 w 6273162"/>
                <a:gd name="csY2" fmla="*/ 872246 h 872246"/>
                <a:gd name="csX3" fmla="*/ 214818 w 6273162"/>
                <a:gd name="csY3" fmla="*/ 868627 h 872246"/>
                <a:gd name="csX4" fmla="*/ 0 w 6273162"/>
                <a:gd name="csY4" fmla="*/ 61503 h 872246"/>
                <a:gd name="csX0" fmla="*/ 0 w 6273162"/>
                <a:gd name="csY0" fmla="*/ 46280 h 857023"/>
                <a:gd name="csX1" fmla="*/ 5186097 w 6273162"/>
                <a:gd name="csY1" fmla="*/ 0 h 857023"/>
                <a:gd name="csX2" fmla="*/ 6273162 w 6273162"/>
                <a:gd name="csY2" fmla="*/ 857023 h 857023"/>
                <a:gd name="csX3" fmla="*/ 214818 w 6273162"/>
                <a:gd name="csY3" fmla="*/ 853404 h 857023"/>
                <a:gd name="csX4" fmla="*/ 0 w 6273162"/>
                <a:gd name="csY4" fmla="*/ 46280 h 857023"/>
                <a:gd name="csX0" fmla="*/ 0 w 5186097"/>
                <a:gd name="csY0" fmla="*/ 46280 h 853404"/>
                <a:gd name="csX1" fmla="*/ 5186097 w 5186097"/>
                <a:gd name="csY1" fmla="*/ 0 h 853404"/>
                <a:gd name="csX2" fmla="*/ 4576370 w 5186097"/>
                <a:gd name="csY2" fmla="*/ 839296 h 853404"/>
                <a:gd name="csX3" fmla="*/ 214818 w 5186097"/>
                <a:gd name="csY3" fmla="*/ 853404 h 853404"/>
                <a:gd name="csX4" fmla="*/ 0 w 5186097"/>
                <a:gd name="csY4" fmla="*/ 46280 h 853404"/>
                <a:gd name="csX0" fmla="*/ 0 w 5231751"/>
                <a:gd name="csY0" fmla="*/ 65066 h 853404"/>
                <a:gd name="csX1" fmla="*/ 5231751 w 5231751"/>
                <a:gd name="csY1" fmla="*/ 0 h 853404"/>
                <a:gd name="csX2" fmla="*/ 4622024 w 5231751"/>
                <a:gd name="csY2" fmla="*/ 839296 h 853404"/>
                <a:gd name="csX3" fmla="*/ 260472 w 5231751"/>
                <a:gd name="csY3" fmla="*/ 853404 h 853404"/>
                <a:gd name="csX4" fmla="*/ 0 w 5231751"/>
                <a:gd name="csY4" fmla="*/ 65066 h 853404"/>
                <a:gd name="csX0" fmla="*/ 0 w 6092294"/>
                <a:gd name="csY0" fmla="*/ 0 h 880132"/>
                <a:gd name="csX1" fmla="*/ 6092294 w 6092294"/>
                <a:gd name="csY1" fmla="*/ 26728 h 880132"/>
                <a:gd name="csX2" fmla="*/ 5482567 w 6092294"/>
                <a:gd name="csY2" fmla="*/ 866024 h 880132"/>
                <a:gd name="csX3" fmla="*/ 1121015 w 6092294"/>
                <a:gd name="csY3" fmla="*/ 880132 h 880132"/>
                <a:gd name="csX4" fmla="*/ 0 w 6092294"/>
                <a:gd name="csY4" fmla="*/ 0 h 880132"/>
                <a:gd name="csX0" fmla="*/ 0 w 6110932"/>
                <a:gd name="csY0" fmla="*/ 0 h 880132"/>
                <a:gd name="csX1" fmla="*/ 6110932 w 6110932"/>
                <a:gd name="csY1" fmla="*/ 30049 h 880132"/>
                <a:gd name="csX2" fmla="*/ 5482567 w 6110932"/>
                <a:gd name="csY2" fmla="*/ 866024 h 880132"/>
                <a:gd name="csX3" fmla="*/ 1121015 w 6110932"/>
                <a:gd name="csY3" fmla="*/ 880132 h 880132"/>
                <a:gd name="csX4" fmla="*/ 0 w 6110932"/>
                <a:gd name="csY4" fmla="*/ 0 h 880132"/>
                <a:gd name="csX0" fmla="*/ 0 w 6193862"/>
                <a:gd name="csY0" fmla="*/ 0 h 868913"/>
                <a:gd name="csX1" fmla="*/ 6193862 w 6193862"/>
                <a:gd name="csY1" fmla="*/ 18830 h 868913"/>
                <a:gd name="csX2" fmla="*/ 5565497 w 6193862"/>
                <a:gd name="csY2" fmla="*/ 854805 h 868913"/>
                <a:gd name="csX3" fmla="*/ 1203945 w 6193862"/>
                <a:gd name="csY3" fmla="*/ 868913 h 868913"/>
                <a:gd name="csX4" fmla="*/ 0 w 6193862"/>
                <a:gd name="csY4" fmla="*/ 0 h 868913"/>
                <a:gd name="csX0" fmla="*/ 0 w 6217556"/>
                <a:gd name="csY0" fmla="*/ 0 h 868913"/>
                <a:gd name="csX1" fmla="*/ 6217556 w 6217556"/>
                <a:gd name="csY1" fmla="*/ 15625 h 868913"/>
                <a:gd name="csX2" fmla="*/ 5565497 w 6217556"/>
                <a:gd name="csY2" fmla="*/ 854805 h 868913"/>
                <a:gd name="csX3" fmla="*/ 1203945 w 6217556"/>
                <a:gd name="csY3" fmla="*/ 868913 h 868913"/>
                <a:gd name="csX4" fmla="*/ 0 w 6217556"/>
                <a:gd name="csY4" fmla="*/ 0 h 868913"/>
                <a:gd name="csX0" fmla="*/ 0 w 6242985"/>
                <a:gd name="csY0" fmla="*/ 0 h 868913"/>
                <a:gd name="csX1" fmla="*/ 6242985 w 6242985"/>
                <a:gd name="csY1" fmla="*/ 23363 h 868913"/>
                <a:gd name="csX2" fmla="*/ 5565497 w 6242985"/>
                <a:gd name="csY2" fmla="*/ 854805 h 868913"/>
                <a:gd name="csX3" fmla="*/ 1203945 w 6242985"/>
                <a:gd name="csY3" fmla="*/ 868913 h 868913"/>
                <a:gd name="csX4" fmla="*/ 0 w 6242985"/>
                <a:gd name="csY4" fmla="*/ 0 h 868913"/>
              </a:gdLst>
              <a:ahLst/>
              <a:cxnLst>
                <a:cxn ang="0">
                  <a:pos x="csX0" y="csY0"/>
                </a:cxn>
                <a:cxn ang="0">
                  <a:pos x="csX1" y="csY1"/>
                </a:cxn>
                <a:cxn ang="0">
                  <a:pos x="csX2" y="csY2"/>
                </a:cxn>
                <a:cxn ang="0">
                  <a:pos x="csX3" y="csY3"/>
                </a:cxn>
                <a:cxn ang="0">
                  <a:pos x="csX4" y="csY4"/>
                </a:cxn>
              </a:cxnLst>
              <a:rect l="l" t="t" r="r" b="b"/>
              <a:pathLst>
                <a:path w="6242985" h="868913">
                  <a:moveTo>
                    <a:pt x="0" y="0"/>
                  </a:moveTo>
                  <a:lnTo>
                    <a:pt x="6242985" y="23363"/>
                  </a:lnTo>
                  <a:lnTo>
                    <a:pt x="5565497" y="854805"/>
                  </a:lnTo>
                  <a:lnTo>
                    <a:pt x="1203945" y="868913"/>
                  </a:lnTo>
                  <a:lnTo>
                    <a:pt x="0" y="0"/>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798"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CaixaDeTexto 1">
            <a:extLst>
              <a:ext uri="{FF2B5EF4-FFF2-40B4-BE49-F238E27FC236}">
                <a16:creationId xmlns:a16="http://schemas.microsoft.com/office/drawing/2014/main" id="{48EB62DE-021E-B02F-FD60-8B2AFAFDE1CB}"/>
              </a:ext>
            </a:extLst>
          </p:cNvPr>
          <p:cNvSpPr txBox="1"/>
          <p:nvPr/>
        </p:nvSpPr>
        <p:spPr>
          <a:xfrm>
            <a:off x="4216563" y="4492192"/>
            <a:ext cx="2001671" cy="599449"/>
          </a:xfrm>
          <a:prstGeom prst="rect">
            <a:avLst/>
          </a:prstGeom>
          <a:noFill/>
        </p:spPr>
        <p:txBody>
          <a:bodyPr wrap="square" lIns="91331" tIns="45666" rIns="91331" bIns="45666" rtlCol="0" anchor="t">
            <a:spAutoFit/>
          </a:bodyPr>
          <a:lstStyle/>
          <a:p>
            <a:pPr marL="0" marR="0" lvl="0" indent="0" algn="ctr"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a:ea typeface="Calibri"/>
                <a:cs typeface="Calibri"/>
              </a:rPr>
              <a:t>SAC: 0800-590-0283</a:t>
            </a:r>
          </a:p>
          <a:p>
            <a:pPr marL="0" marR="0" lvl="0" indent="0" algn="ctr"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a:ea typeface="Calibri"/>
                <a:cs typeface="Calibri"/>
              </a:rPr>
              <a:t>11 5028-5717</a:t>
            </a:r>
            <a:endParaRPr kumimoji="0" lang="pt-BR" sz="1099" b="0" i="0" u="none" strike="noStrike" kern="1200" cap="none" spc="0" normalizeH="0" baseline="0" noProof="0" dirty="0">
              <a:ln>
                <a:noFill/>
              </a:ln>
              <a:solidFill>
                <a:prstClr val="white"/>
              </a:solidFill>
              <a:effectLst/>
              <a:uLnTx/>
              <a:uFillTx/>
              <a:latin typeface="Calibri"/>
              <a:ea typeface="Calibri"/>
              <a:cs typeface="Calibri"/>
            </a:endParaRPr>
          </a:p>
          <a:p>
            <a:pPr marL="0" marR="0" lvl="0" indent="0" algn="ctr"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a:ea typeface="Calibri"/>
                <a:cs typeface="Calibri"/>
              </a:rPr>
              <a:t>sac@vogebrasil.com.br</a:t>
            </a:r>
            <a:endParaRPr kumimoji="0" lang="pt-BR" sz="1099"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CaixaDeTexto 6">
            <a:extLst>
              <a:ext uri="{FF2B5EF4-FFF2-40B4-BE49-F238E27FC236}">
                <a16:creationId xmlns:a16="http://schemas.microsoft.com/office/drawing/2014/main" id="{1A37EC01-FF90-71BC-0437-0DEFED75C16F}"/>
              </a:ext>
            </a:extLst>
          </p:cNvPr>
          <p:cNvSpPr txBox="1"/>
          <p:nvPr/>
        </p:nvSpPr>
        <p:spPr>
          <a:xfrm>
            <a:off x="4399888" y="4271782"/>
            <a:ext cx="1901615" cy="277670"/>
          </a:xfrm>
          <a:prstGeom prst="rect">
            <a:avLst/>
          </a:prstGeom>
          <a:solidFill>
            <a:srgbClr val="000000"/>
          </a:solidFill>
        </p:spPr>
        <p:txBody>
          <a:bodyPr wrap="square" rtlCol="0">
            <a:spAutoFit/>
          </a:body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pt-BR" sz="1199" b="0" i="0" u="none" strike="noStrike" kern="1200" cap="none" spc="0" normalizeH="0" baseline="0" noProof="0">
                <a:ln>
                  <a:noFill/>
                </a:ln>
                <a:solidFill>
                  <a:prstClr val="white"/>
                </a:solidFill>
                <a:effectLst/>
                <a:uLnTx/>
                <a:uFillTx/>
                <a:latin typeface="Aptos" panose="02110004020202020204"/>
                <a:ea typeface="+mn-ea"/>
                <a:cs typeface="+mn-cs"/>
              </a:rPr>
              <a:t>www.vogebrasil.com.br</a:t>
            </a:r>
          </a:p>
        </p:txBody>
      </p:sp>
      <p:sp>
        <p:nvSpPr>
          <p:cNvPr id="3" name="object 6">
            <a:extLst>
              <a:ext uri="{FF2B5EF4-FFF2-40B4-BE49-F238E27FC236}">
                <a16:creationId xmlns:a16="http://schemas.microsoft.com/office/drawing/2014/main" id="{BCEB9E4B-7BBF-32DF-7D6D-697613EB5C7A}"/>
              </a:ext>
            </a:extLst>
          </p:cNvPr>
          <p:cNvSpPr txBox="1"/>
          <p:nvPr/>
        </p:nvSpPr>
        <p:spPr>
          <a:xfrm>
            <a:off x="6435739" y="3162493"/>
            <a:ext cx="936104" cy="141064"/>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prstClr val="white"/>
                </a:solidFill>
                <a:effectLst/>
                <a:uLnTx/>
                <a:uFillTx/>
                <a:latin typeface="Arial"/>
                <a:ea typeface="+mn-ea"/>
                <a:cs typeface="Arial"/>
              </a:rPr>
              <a:t>Parcerias</a:t>
            </a:r>
            <a:endParaRPr kumimoji="0" sz="1000" b="0" i="0" u="none" strike="noStrike" kern="1200" cap="none" spc="0" normalizeH="0" baseline="0" noProof="0">
              <a:ln>
                <a:noFill/>
              </a:ln>
              <a:solidFill>
                <a:prstClr val="white"/>
              </a:solidFill>
              <a:effectLst/>
              <a:uLnTx/>
              <a:uFillTx/>
              <a:latin typeface="Arial"/>
              <a:ea typeface="+mn-ea"/>
              <a:cs typeface="Arial"/>
            </a:endParaRPr>
          </a:p>
        </p:txBody>
      </p:sp>
      <p:pic>
        <p:nvPicPr>
          <p:cNvPr id="9" name="Imagem 8" descr="Desenho de um círculo&#10;&#10;O conteúdo gerado por IA pode estar incorreto.">
            <a:extLst>
              <a:ext uri="{FF2B5EF4-FFF2-40B4-BE49-F238E27FC236}">
                <a16:creationId xmlns:a16="http://schemas.microsoft.com/office/drawing/2014/main" id="{47ADF231-1DB6-D925-C864-813DADCB4C0B}"/>
              </a:ext>
            </a:extLst>
          </p:cNvPr>
          <p:cNvPicPr>
            <a:picLocks noChangeAspect="1"/>
          </p:cNvPicPr>
          <p:nvPr/>
        </p:nvPicPr>
        <p:blipFill>
          <a:blip r:embed="rId7"/>
          <a:stretch>
            <a:fillRect/>
          </a:stretch>
        </p:blipFill>
        <p:spPr>
          <a:xfrm>
            <a:off x="6363753" y="3658879"/>
            <a:ext cx="845240" cy="236723"/>
          </a:xfrm>
          <a:prstGeom prst="rect">
            <a:avLst/>
          </a:prstGeom>
        </p:spPr>
      </p:pic>
      <p:pic>
        <p:nvPicPr>
          <p:cNvPr id="11" name="Imagem 10" descr="Uma imagem contendo Ícone&#10;&#10;O conteúdo gerado por IA pode estar incorreto.">
            <a:extLst>
              <a:ext uri="{FF2B5EF4-FFF2-40B4-BE49-F238E27FC236}">
                <a16:creationId xmlns:a16="http://schemas.microsoft.com/office/drawing/2014/main" id="{9A03A624-D729-3E85-0E41-AA476AEE6ED0}"/>
              </a:ext>
            </a:extLst>
          </p:cNvPr>
          <p:cNvPicPr>
            <a:picLocks noChangeAspect="1"/>
          </p:cNvPicPr>
          <p:nvPr/>
        </p:nvPicPr>
        <p:blipFill>
          <a:blip r:embed="rId8"/>
          <a:stretch>
            <a:fillRect/>
          </a:stretch>
        </p:blipFill>
        <p:spPr>
          <a:xfrm>
            <a:off x="6363731" y="3932810"/>
            <a:ext cx="845262" cy="222596"/>
          </a:xfrm>
          <a:prstGeom prst="rect">
            <a:avLst/>
          </a:prstGeom>
        </p:spPr>
      </p:pic>
      <p:pic>
        <p:nvPicPr>
          <p:cNvPr id="18" name="Imagem 17" descr="Tela de vídeo game&#10;&#10;O conteúdo gerado por IA pode estar incorreto.">
            <a:extLst>
              <a:ext uri="{FF2B5EF4-FFF2-40B4-BE49-F238E27FC236}">
                <a16:creationId xmlns:a16="http://schemas.microsoft.com/office/drawing/2014/main" id="{95E385ED-7186-1F5D-B380-31C6608E6F12}"/>
              </a:ext>
            </a:extLst>
          </p:cNvPr>
          <p:cNvPicPr>
            <a:picLocks noChangeAspect="1"/>
          </p:cNvPicPr>
          <p:nvPr/>
        </p:nvPicPr>
        <p:blipFill>
          <a:blip r:embed="rId9"/>
          <a:stretch>
            <a:fillRect/>
          </a:stretch>
        </p:blipFill>
        <p:spPr>
          <a:xfrm>
            <a:off x="6295277" y="3386724"/>
            <a:ext cx="920790" cy="253551"/>
          </a:xfrm>
          <a:prstGeom prst="rect">
            <a:avLst/>
          </a:prstGeom>
        </p:spPr>
      </p:pic>
    </p:spTree>
    <p:extLst>
      <p:ext uri="{BB962C8B-B14F-4D97-AF65-F5344CB8AC3E}">
        <p14:creationId xmlns:p14="http://schemas.microsoft.com/office/powerpoint/2010/main" val="292461061"/>
      </p:ext>
    </p:extLst>
  </p:cSld>
  <p:clrMapOvr>
    <a:masterClrMapping/>
  </p:clrMapOvr>
</p:sld>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1610</TotalTime>
  <Words>17905</Words>
  <Application>Microsoft Office PowerPoint</Application>
  <PresentationFormat>Personalizar</PresentationFormat>
  <Paragraphs>2747</Paragraphs>
  <Slides>89</Slides>
  <Notes>0</Notes>
  <HiddenSlides>0</HiddenSlides>
  <MMClips>0</MMClips>
  <ScaleCrop>false</ScaleCrop>
  <HeadingPairs>
    <vt:vector size="6" baseType="variant">
      <vt:variant>
        <vt:lpstr>Fontes usadas</vt:lpstr>
      </vt:variant>
      <vt:variant>
        <vt:i4>12</vt:i4>
      </vt:variant>
      <vt:variant>
        <vt:lpstr>Tema</vt:lpstr>
      </vt:variant>
      <vt:variant>
        <vt:i4>2</vt:i4>
      </vt:variant>
      <vt:variant>
        <vt:lpstr>Títulos de slides</vt:lpstr>
      </vt:variant>
      <vt:variant>
        <vt:i4>89</vt:i4>
      </vt:variant>
    </vt:vector>
  </HeadingPairs>
  <TitlesOfParts>
    <vt:vector size="103" baseType="lpstr">
      <vt:lpstr>ACFJGH+Wingdings-Regular</vt:lpstr>
      <vt:lpstr>Aptos</vt:lpstr>
      <vt:lpstr>Calibri</vt:lpstr>
      <vt:lpstr>Microsoft YaHei</vt:lpstr>
      <vt:lpstr>HFJONE+CourierNewPSMT</vt:lpstr>
      <vt:lpstr>GRIWGM+Arial-BoldMT</vt:lpstr>
      <vt:lpstr>KHWEOU+ArialMT</vt:lpstr>
      <vt:lpstr>Aptos Narrow</vt:lpstr>
      <vt:lpstr>Microsoft YaHei UI</vt:lpstr>
      <vt:lpstr>Arial</vt:lpstr>
      <vt:lpstr>PBSUWU+Arial</vt:lpstr>
      <vt:lpstr>Times New Roman</vt:lpstr>
      <vt:lpstr>Theme Office</vt:lpstr>
      <vt:lpstr>1_Theme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Philippe Amaral</dc:creator>
  <cp:lastModifiedBy>Philippe Amaral</cp:lastModifiedBy>
  <cp:revision>3</cp:revision>
  <dcterms:modified xsi:type="dcterms:W3CDTF">2026-06-26T22:34:03Z</dcterms:modified>
</cp:coreProperties>
</file>